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6449" r:id="rId3"/>
    <p:sldMasterId id="2147494525" r:id="rId4"/>
    <p:sldMasterId id="2147504747" r:id="rId5"/>
    <p:sldMasterId id="2147504786" r:id="rId6"/>
    <p:sldMasterId id="2147504798" r:id="rId7"/>
    <p:sldMasterId id="2147504810" r:id="rId8"/>
    <p:sldMasterId id="2147504822" r:id="rId9"/>
    <p:sldMasterId id="2147504848" r:id="rId10"/>
    <p:sldMasterId id="2147504872" r:id="rId11"/>
    <p:sldMasterId id="2147504884" r:id="rId12"/>
    <p:sldMasterId id="2147504896" r:id="rId13"/>
    <p:sldMasterId id="2147504944" r:id="rId14"/>
    <p:sldMasterId id="2147504956" r:id="rId15"/>
    <p:sldMasterId id="2147504968" r:id="rId16"/>
    <p:sldMasterId id="2147504992" r:id="rId17"/>
    <p:sldMasterId id="2147505028" r:id="rId18"/>
    <p:sldMasterId id="2147505150" r:id="rId19"/>
    <p:sldMasterId id="2147505156" r:id="rId20"/>
    <p:sldMasterId id="2147505162" r:id="rId21"/>
    <p:sldMasterId id="2147505174" r:id="rId22"/>
    <p:sldMasterId id="2147505234" r:id="rId23"/>
    <p:sldMasterId id="2147505260" r:id="rId24"/>
    <p:sldMasterId id="2147505273" r:id="rId25"/>
    <p:sldMasterId id="2147505286" r:id="rId26"/>
    <p:sldMasterId id="2147505298" r:id="rId27"/>
    <p:sldMasterId id="2147505310" r:id="rId28"/>
    <p:sldMasterId id="2147505322" r:id="rId29"/>
    <p:sldMasterId id="2147505336" r:id="rId30"/>
    <p:sldMasterId id="2147505348" r:id="rId31"/>
    <p:sldMasterId id="2147505360" r:id="rId32"/>
    <p:sldMasterId id="2147505372" r:id="rId33"/>
    <p:sldMasterId id="2147505384" r:id="rId34"/>
    <p:sldMasterId id="2147505396" r:id="rId35"/>
    <p:sldMasterId id="2147505408" r:id="rId36"/>
  </p:sldMasterIdLst>
  <p:notesMasterIdLst>
    <p:notesMasterId r:id="rId91"/>
  </p:notesMasterIdLst>
  <p:handoutMasterIdLst>
    <p:handoutMasterId r:id="rId92"/>
  </p:handoutMasterIdLst>
  <p:sldIdLst>
    <p:sldId id="660" r:id="rId37"/>
    <p:sldId id="979" r:id="rId38"/>
    <p:sldId id="981" r:id="rId39"/>
    <p:sldId id="923" r:id="rId40"/>
    <p:sldId id="996" r:id="rId41"/>
    <p:sldId id="1023" r:id="rId42"/>
    <p:sldId id="919" r:id="rId43"/>
    <p:sldId id="922" r:id="rId44"/>
    <p:sldId id="921" r:id="rId45"/>
    <p:sldId id="1004" r:id="rId46"/>
    <p:sldId id="1005" r:id="rId47"/>
    <p:sldId id="1007" r:id="rId48"/>
    <p:sldId id="940" r:id="rId49"/>
    <p:sldId id="939" r:id="rId50"/>
    <p:sldId id="960" r:id="rId51"/>
    <p:sldId id="946" r:id="rId52"/>
    <p:sldId id="909" r:id="rId53"/>
    <p:sldId id="1024" r:id="rId54"/>
    <p:sldId id="851" r:id="rId55"/>
    <p:sldId id="832" r:id="rId56"/>
    <p:sldId id="932" r:id="rId57"/>
    <p:sldId id="933" r:id="rId58"/>
    <p:sldId id="999" r:id="rId59"/>
    <p:sldId id="934" r:id="rId60"/>
    <p:sldId id="1013" r:id="rId61"/>
    <p:sldId id="1015" r:id="rId62"/>
    <p:sldId id="1017" r:id="rId63"/>
    <p:sldId id="1016" r:id="rId64"/>
    <p:sldId id="1018" r:id="rId65"/>
    <p:sldId id="1019" r:id="rId66"/>
    <p:sldId id="1020" r:id="rId67"/>
    <p:sldId id="1021" r:id="rId68"/>
    <p:sldId id="1014" r:id="rId69"/>
    <p:sldId id="1008" r:id="rId70"/>
    <p:sldId id="1009" r:id="rId71"/>
    <p:sldId id="1010" r:id="rId72"/>
    <p:sldId id="1022" r:id="rId73"/>
    <p:sldId id="492" r:id="rId74"/>
    <p:sldId id="1003" r:id="rId75"/>
    <p:sldId id="976" r:id="rId76"/>
    <p:sldId id="994" r:id="rId77"/>
    <p:sldId id="1002" r:id="rId78"/>
    <p:sldId id="993" r:id="rId79"/>
    <p:sldId id="983" r:id="rId80"/>
    <p:sldId id="924" r:id="rId81"/>
    <p:sldId id="926" r:id="rId82"/>
    <p:sldId id="943" r:id="rId83"/>
    <p:sldId id="941" r:id="rId84"/>
    <p:sldId id="980" r:id="rId85"/>
    <p:sldId id="1000" r:id="rId86"/>
    <p:sldId id="931" r:id="rId87"/>
    <p:sldId id="1006" r:id="rId88"/>
    <p:sldId id="1011" r:id="rId89"/>
    <p:sldId id="1012" r:id="rId90"/>
  </p:sldIdLst>
  <p:sldSz cx="10058400" cy="6858000"/>
  <p:notesSz cx="6934200" cy="9220200"/>
  <p:defaultTextStyle>
    <a:defPPr>
      <a:defRPr lang="en-US"/>
    </a:defPPr>
    <a:lvl1pPr algn="l" rtl="0" eaLnBrk="0" fontAlgn="base" hangingPunct="0">
      <a:spcBef>
        <a:spcPct val="0"/>
      </a:spcBef>
      <a:spcAft>
        <a:spcPct val="0"/>
      </a:spcAft>
      <a:defRPr sz="2800" b="1" i="1" kern="1200">
        <a:solidFill>
          <a:schemeClr val="tx2"/>
        </a:solidFill>
        <a:latin typeface="Times New Roman" pitchFamily="18" charset="0"/>
        <a:ea typeface="+mn-ea"/>
        <a:cs typeface="+mn-cs"/>
      </a:defRPr>
    </a:lvl1pPr>
    <a:lvl2pPr marL="453163" indent="1588" algn="l" rtl="0" eaLnBrk="0" fontAlgn="base" hangingPunct="0">
      <a:spcBef>
        <a:spcPct val="0"/>
      </a:spcBef>
      <a:spcAft>
        <a:spcPct val="0"/>
      </a:spcAft>
      <a:defRPr sz="2800" b="1" i="1" kern="1200">
        <a:solidFill>
          <a:schemeClr val="tx2"/>
        </a:solidFill>
        <a:latin typeface="Times New Roman" pitchFamily="18" charset="0"/>
        <a:ea typeface="+mn-ea"/>
        <a:cs typeface="+mn-cs"/>
      </a:defRPr>
    </a:lvl2pPr>
    <a:lvl3pPr marL="907887" indent="1588" algn="l" rtl="0" eaLnBrk="0" fontAlgn="base" hangingPunct="0">
      <a:spcBef>
        <a:spcPct val="0"/>
      </a:spcBef>
      <a:spcAft>
        <a:spcPct val="0"/>
      </a:spcAft>
      <a:defRPr sz="2800" b="1" i="1" kern="1200">
        <a:solidFill>
          <a:schemeClr val="tx2"/>
        </a:solidFill>
        <a:latin typeface="Times New Roman" pitchFamily="18" charset="0"/>
        <a:ea typeface="+mn-ea"/>
        <a:cs typeface="+mn-cs"/>
      </a:defRPr>
    </a:lvl3pPr>
    <a:lvl4pPr marL="1362606" indent="1588" algn="l" rtl="0" eaLnBrk="0" fontAlgn="base" hangingPunct="0">
      <a:spcBef>
        <a:spcPct val="0"/>
      </a:spcBef>
      <a:spcAft>
        <a:spcPct val="0"/>
      </a:spcAft>
      <a:defRPr sz="2800" b="1" i="1" kern="1200">
        <a:solidFill>
          <a:schemeClr val="tx2"/>
        </a:solidFill>
        <a:latin typeface="Times New Roman" pitchFamily="18" charset="0"/>
        <a:ea typeface="+mn-ea"/>
        <a:cs typeface="+mn-cs"/>
      </a:defRPr>
    </a:lvl4pPr>
    <a:lvl5pPr marL="1817329" indent="1588" algn="l" rtl="0" eaLnBrk="0" fontAlgn="base" hangingPunct="0">
      <a:spcBef>
        <a:spcPct val="0"/>
      </a:spcBef>
      <a:spcAft>
        <a:spcPct val="0"/>
      </a:spcAft>
      <a:defRPr sz="2800" b="1" i="1" kern="1200">
        <a:solidFill>
          <a:schemeClr val="tx2"/>
        </a:solidFill>
        <a:latin typeface="Times New Roman" pitchFamily="18" charset="0"/>
        <a:ea typeface="+mn-ea"/>
        <a:cs typeface="+mn-cs"/>
      </a:defRPr>
    </a:lvl5pPr>
    <a:lvl6pPr marL="2273638" algn="l" defTabSz="909458" rtl="0" eaLnBrk="1" latinLnBrk="0" hangingPunct="1">
      <a:defRPr sz="2800" b="1" i="1" kern="1200">
        <a:solidFill>
          <a:schemeClr val="tx2"/>
        </a:solidFill>
        <a:latin typeface="Times New Roman" pitchFamily="18" charset="0"/>
        <a:ea typeface="+mn-ea"/>
        <a:cs typeface="+mn-cs"/>
      </a:defRPr>
    </a:lvl6pPr>
    <a:lvl7pPr marL="2728362" algn="l" defTabSz="909458" rtl="0" eaLnBrk="1" latinLnBrk="0" hangingPunct="1">
      <a:defRPr sz="2800" b="1" i="1" kern="1200">
        <a:solidFill>
          <a:schemeClr val="tx2"/>
        </a:solidFill>
        <a:latin typeface="Times New Roman" pitchFamily="18" charset="0"/>
        <a:ea typeface="+mn-ea"/>
        <a:cs typeface="+mn-cs"/>
      </a:defRPr>
    </a:lvl7pPr>
    <a:lvl8pPr marL="3183087" algn="l" defTabSz="909458" rtl="0" eaLnBrk="1" latinLnBrk="0" hangingPunct="1">
      <a:defRPr sz="2800" b="1" i="1" kern="1200">
        <a:solidFill>
          <a:schemeClr val="tx2"/>
        </a:solidFill>
        <a:latin typeface="Times New Roman" pitchFamily="18" charset="0"/>
        <a:ea typeface="+mn-ea"/>
        <a:cs typeface="+mn-cs"/>
      </a:defRPr>
    </a:lvl8pPr>
    <a:lvl9pPr marL="3637815" algn="l" defTabSz="909458" rtl="0" eaLnBrk="1" latinLnBrk="0" hangingPunct="1">
      <a:defRPr sz="2800" b="1" i="1" kern="1200">
        <a:solidFill>
          <a:schemeClr val="tx2"/>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008000"/>
    <a:srgbClr val="990099"/>
    <a:srgbClr val="FF9900"/>
    <a:srgbClr val="2D16D4"/>
    <a:srgbClr val="FF0000"/>
    <a:srgbClr val="FF6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2" autoAdjust="0"/>
    <p:restoredTop sz="94572" autoAdjust="0"/>
  </p:normalViewPr>
  <p:slideViewPr>
    <p:cSldViewPr snapToGrid="0">
      <p:cViewPr>
        <p:scale>
          <a:sx n="60" d="100"/>
          <a:sy n="60" d="100"/>
        </p:scale>
        <p:origin x="-72" y="-72"/>
      </p:cViewPr>
      <p:guideLst>
        <p:guide orient="horz" pos="2160"/>
        <p:guide pos="3168"/>
      </p:guideLst>
    </p:cSldViewPr>
  </p:slideViewPr>
  <p:outlineViewPr>
    <p:cViewPr>
      <p:scale>
        <a:sx n="50" d="100"/>
        <a:sy n="50" d="100"/>
      </p:scale>
      <p:origin x="72" y="1134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34" d="100"/>
          <a:sy n="34" d="100"/>
        </p:scale>
        <p:origin x="-1518"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05138" cy="454025"/>
          </a:xfrm>
          <a:prstGeom prst="rect">
            <a:avLst/>
          </a:prstGeom>
          <a:noFill/>
          <a:ln w="9525">
            <a:noFill/>
            <a:miter lim="800000"/>
            <a:headEnd/>
            <a:tailEnd/>
          </a:ln>
          <a:effectLst/>
        </p:spPr>
        <p:txBody>
          <a:bodyPr vert="horz" wrap="square" lIns="90796" tIns="45398" rIns="90796" bIns="45398" numCol="1" anchor="t" anchorCtr="0" compatLnSpc="1">
            <a:prstTxWarp prst="textNoShape">
              <a:avLst/>
            </a:prstTxWarp>
          </a:bodyPr>
          <a:lstStyle>
            <a:lvl1pPr defTabSz="908050">
              <a:defRPr sz="1200" b="0" i="0">
                <a:solidFill>
                  <a:schemeClr val="tx1"/>
                </a:solidFill>
              </a:defRPr>
            </a:lvl1pPr>
          </a:lstStyle>
          <a:p>
            <a:pPr>
              <a:defRPr/>
            </a:pPr>
            <a:endParaRPr lang="en-US"/>
          </a:p>
        </p:txBody>
      </p:sp>
      <p:sp>
        <p:nvSpPr>
          <p:cNvPr id="33795" name="Rectangle 3"/>
          <p:cNvSpPr>
            <a:spLocks noGrp="1" noChangeArrowheads="1"/>
          </p:cNvSpPr>
          <p:nvPr>
            <p:ph type="dt" sz="quarter" idx="1"/>
          </p:nvPr>
        </p:nvSpPr>
        <p:spPr bwMode="auto">
          <a:xfrm>
            <a:off x="3929063" y="0"/>
            <a:ext cx="3005137" cy="454025"/>
          </a:xfrm>
          <a:prstGeom prst="rect">
            <a:avLst/>
          </a:prstGeom>
          <a:noFill/>
          <a:ln w="9525">
            <a:noFill/>
            <a:miter lim="800000"/>
            <a:headEnd/>
            <a:tailEnd/>
          </a:ln>
          <a:effectLst/>
        </p:spPr>
        <p:txBody>
          <a:bodyPr vert="horz" wrap="square" lIns="90796" tIns="45398" rIns="90796" bIns="45398" numCol="1" anchor="t" anchorCtr="0" compatLnSpc="1">
            <a:prstTxWarp prst="textNoShape">
              <a:avLst/>
            </a:prstTxWarp>
          </a:bodyPr>
          <a:lstStyle>
            <a:lvl1pPr algn="r" defTabSz="908050">
              <a:defRPr sz="1200" b="0" i="0">
                <a:solidFill>
                  <a:schemeClr val="tx1"/>
                </a:solidFill>
              </a:defRPr>
            </a:lvl1pPr>
          </a:lstStyle>
          <a:p>
            <a:pPr>
              <a:defRPr/>
            </a:pPr>
            <a:endParaRPr lang="en-US"/>
          </a:p>
        </p:txBody>
      </p:sp>
      <p:sp>
        <p:nvSpPr>
          <p:cNvPr id="33796" name="Rectangle 4"/>
          <p:cNvSpPr>
            <a:spLocks noGrp="1" noChangeArrowheads="1"/>
          </p:cNvSpPr>
          <p:nvPr>
            <p:ph type="ftr" sz="quarter" idx="2"/>
          </p:nvPr>
        </p:nvSpPr>
        <p:spPr bwMode="auto">
          <a:xfrm>
            <a:off x="0" y="8766175"/>
            <a:ext cx="3005138" cy="454025"/>
          </a:xfrm>
          <a:prstGeom prst="rect">
            <a:avLst/>
          </a:prstGeom>
          <a:noFill/>
          <a:ln w="9525">
            <a:noFill/>
            <a:miter lim="800000"/>
            <a:headEnd/>
            <a:tailEnd/>
          </a:ln>
          <a:effectLst/>
        </p:spPr>
        <p:txBody>
          <a:bodyPr vert="horz" wrap="square" lIns="90796" tIns="45398" rIns="90796" bIns="45398" numCol="1" anchor="b" anchorCtr="0" compatLnSpc="1">
            <a:prstTxWarp prst="textNoShape">
              <a:avLst/>
            </a:prstTxWarp>
          </a:bodyPr>
          <a:lstStyle>
            <a:lvl1pPr defTabSz="908050">
              <a:defRPr sz="1200" b="0" i="0">
                <a:solidFill>
                  <a:schemeClr val="tx1"/>
                </a:solidFill>
              </a:defRPr>
            </a:lvl1pPr>
          </a:lstStyle>
          <a:p>
            <a:pPr>
              <a:defRPr/>
            </a:pPr>
            <a:endParaRPr lang="en-US"/>
          </a:p>
        </p:txBody>
      </p:sp>
      <p:sp>
        <p:nvSpPr>
          <p:cNvPr id="33797" name="Rectangle 5"/>
          <p:cNvSpPr>
            <a:spLocks noGrp="1" noChangeArrowheads="1"/>
          </p:cNvSpPr>
          <p:nvPr>
            <p:ph type="sldNum" sz="quarter" idx="3"/>
          </p:nvPr>
        </p:nvSpPr>
        <p:spPr bwMode="auto">
          <a:xfrm>
            <a:off x="3929063" y="8766175"/>
            <a:ext cx="3005137" cy="454025"/>
          </a:xfrm>
          <a:prstGeom prst="rect">
            <a:avLst/>
          </a:prstGeom>
          <a:noFill/>
          <a:ln w="9525">
            <a:noFill/>
            <a:miter lim="800000"/>
            <a:headEnd/>
            <a:tailEnd/>
          </a:ln>
          <a:effectLst/>
        </p:spPr>
        <p:txBody>
          <a:bodyPr vert="horz" wrap="square" lIns="90796" tIns="45398" rIns="90796" bIns="45398" numCol="1" anchor="b" anchorCtr="0" compatLnSpc="1">
            <a:prstTxWarp prst="textNoShape">
              <a:avLst/>
            </a:prstTxWarp>
          </a:bodyPr>
          <a:lstStyle>
            <a:lvl1pPr algn="r" defTabSz="908050">
              <a:defRPr sz="1200" b="0" i="0">
                <a:solidFill>
                  <a:schemeClr val="tx1"/>
                </a:solidFill>
              </a:defRPr>
            </a:lvl1pPr>
          </a:lstStyle>
          <a:p>
            <a:pPr>
              <a:defRPr/>
            </a:pPr>
            <a:fld id="{719447C7-91A9-4790-A88C-BB66FBDE2697}" type="slidenum">
              <a:rPr lang="en-US"/>
              <a:pPr>
                <a:defRPr/>
              </a:pPr>
              <a:t>‹#›</a:t>
            </a:fld>
            <a:endParaRPr lang="en-US"/>
          </a:p>
        </p:txBody>
      </p:sp>
    </p:spTree>
    <p:extLst>
      <p:ext uri="{BB962C8B-B14F-4D97-AF65-F5344CB8AC3E}">
        <p14:creationId xmlns:p14="http://schemas.microsoft.com/office/powerpoint/2010/main" val="356496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58" tIns="46178" rIns="92358" bIns="46178" numCol="1" anchor="t" anchorCtr="0" compatLnSpc="1">
            <a:prstTxWarp prst="textNoShape">
              <a:avLst/>
            </a:prstTxWarp>
          </a:bodyPr>
          <a:lstStyle>
            <a:lvl1pPr defTabSz="923925">
              <a:defRPr sz="1200" b="0" i="0">
                <a:solidFill>
                  <a:schemeClr val="tx1"/>
                </a:solidFill>
              </a:defRPr>
            </a:lvl1pPr>
          </a:lstStyle>
          <a:p>
            <a:pPr>
              <a:defRPr/>
            </a:pPr>
            <a:endParaRPr lang="en-US"/>
          </a:p>
        </p:txBody>
      </p:sp>
      <p:sp>
        <p:nvSpPr>
          <p:cNvPr id="17411" name="Rectangle 3"/>
          <p:cNvSpPr>
            <a:spLocks noGrp="1" noChangeArrowheads="1"/>
          </p:cNvSpPr>
          <p:nvPr>
            <p:ph type="dt" idx="1"/>
          </p:nvPr>
        </p:nvSpPr>
        <p:spPr bwMode="auto">
          <a:xfrm>
            <a:off x="3929063" y="0"/>
            <a:ext cx="3005137" cy="460375"/>
          </a:xfrm>
          <a:prstGeom prst="rect">
            <a:avLst/>
          </a:prstGeom>
          <a:noFill/>
          <a:ln w="9525">
            <a:noFill/>
            <a:miter lim="800000"/>
            <a:headEnd/>
            <a:tailEnd/>
          </a:ln>
          <a:effectLst/>
        </p:spPr>
        <p:txBody>
          <a:bodyPr vert="horz" wrap="square" lIns="92358" tIns="46178" rIns="92358" bIns="46178" numCol="1" anchor="t" anchorCtr="0" compatLnSpc="1">
            <a:prstTxWarp prst="textNoShape">
              <a:avLst/>
            </a:prstTxWarp>
          </a:bodyPr>
          <a:lstStyle>
            <a:lvl1pPr algn="r" defTabSz="923925">
              <a:defRPr sz="1200" b="0" i="0">
                <a:solidFill>
                  <a:schemeClr val="tx1"/>
                </a:solidFill>
              </a:defRPr>
            </a:lvl1pPr>
          </a:lstStyle>
          <a:p>
            <a:pPr>
              <a:defRPr/>
            </a:pPr>
            <a:endParaRPr lang="en-US"/>
          </a:p>
        </p:txBody>
      </p:sp>
      <p:sp>
        <p:nvSpPr>
          <p:cNvPr id="362500" name="Rectangle 4"/>
          <p:cNvSpPr>
            <a:spLocks noGrp="1" noRot="1" noChangeAspect="1" noChangeArrowheads="1" noTextEdit="1"/>
          </p:cNvSpPr>
          <p:nvPr>
            <p:ph type="sldImg" idx="2"/>
          </p:nvPr>
        </p:nvSpPr>
        <p:spPr bwMode="auto">
          <a:xfrm>
            <a:off x="936625" y="692150"/>
            <a:ext cx="5065713" cy="3455988"/>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25513" y="4378325"/>
            <a:ext cx="5083175" cy="4149725"/>
          </a:xfrm>
          <a:prstGeom prst="rect">
            <a:avLst/>
          </a:prstGeom>
          <a:noFill/>
          <a:ln w="9525">
            <a:noFill/>
            <a:miter lim="800000"/>
            <a:headEnd/>
            <a:tailEnd/>
          </a:ln>
          <a:effectLst/>
        </p:spPr>
        <p:txBody>
          <a:bodyPr vert="horz" wrap="square" lIns="92358" tIns="46178" rIns="92358" bIns="461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759825"/>
            <a:ext cx="3005138" cy="460375"/>
          </a:xfrm>
          <a:prstGeom prst="rect">
            <a:avLst/>
          </a:prstGeom>
          <a:noFill/>
          <a:ln w="9525">
            <a:noFill/>
            <a:miter lim="800000"/>
            <a:headEnd/>
            <a:tailEnd/>
          </a:ln>
          <a:effectLst/>
        </p:spPr>
        <p:txBody>
          <a:bodyPr vert="horz" wrap="square" lIns="92358" tIns="46178" rIns="92358" bIns="46178" numCol="1" anchor="b" anchorCtr="0" compatLnSpc="1">
            <a:prstTxWarp prst="textNoShape">
              <a:avLst/>
            </a:prstTxWarp>
          </a:bodyPr>
          <a:lstStyle>
            <a:lvl1pPr defTabSz="923925">
              <a:defRPr sz="1200" b="0" i="0">
                <a:solidFill>
                  <a:schemeClr val="tx1"/>
                </a:solidFill>
              </a:defRPr>
            </a:lvl1pPr>
          </a:lstStyle>
          <a:p>
            <a:pPr>
              <a:defRPr/>
            </a:pPr>
            <a:endParaRPr lang="en-US"/>
          </a:p>
        </p:txBody>
      </p:sp>
      <p:sp>
        <p:nvSpPr>
          <p:cNvPr id="17415" name="Rectangle 7"/>
          <p:cNvSpPr>
            <a:spLocks noGrp="1" noChangeArrowheads="1"/>
          </p:cNvSpPr>
          <p:nvPr>
            <p:ph type="sldNum" sz="quarter" idx="5"/>
          </p:nvPr>
        </p:nvSpPr>
        <p:spPr bwMode="auto">
          <a:xfrm>
            <a:off x="3929063" y="8759825"/>
            <a:ext cx="3005137" cy="460375"/>
          </a:xfrm>
          <a:prstGeom prst="rect">
            <a:avLst/>
          </a:prstGeom>
          <a:noFill/>
          <a:ln w="9525">
            <a:noFill/>
            <a:miter lim="800000"/>
            <a:headEnd/>
            <a:tailEnd/>
          </a:ln>
          <a:effectLst/>
        </p:spPr>
        <p:txBody>
          <a:bodyPr vert="horz" wrap="square" lIns="92358" tIns="46178" rIns="92358" bIns="46178" numCol="1" anchor="b" anchorCtr="0" compatLnSpc="1">
            <a:prstTxWarp prst="textNoShape">
              <a:avLst/>
            </a:prstTxWarp>
          </a:bodyPr>
          <a:lstStyle>
            <a:lvl1pPr algn="r" defTabSz="923925">
              <a:defRPr sz="1200" b="0" i="0">
                <a:solidFill>
                  <a:schemeClr val="tx1"/>
                </a:solidFill>
              </a:defRPr>
            </a:lvl1pPr>
          </a:lstStyle>
          <a:p>
            <a:pPr>
              <a:defRPr/>
            </a:pPr>
            <a:fld id="{63DFD6A4-82D1-4FC1-AB42-BD05E757544B}" type="slidenum">
              <a:rPr lang="en-US"/>
              <a:pPr>
                <a:defRPr/>
              </a:pPr>
              <a:t>‹#›</a:t>
            </a:fld>
            <a:endParaRPr lang="en-US"/>
          </a:p>
        </p:txBody>
      </p:sp>
    </p:spTree>
    <p:extLst>
      <p:ext uri="{BB962C8B-B14F-4D97-AF65-F5344CB8AC3E}">
        <p14:creationId xmlns:p14="http://schemas.microsoft.com/office/powerpoint/2010/main" val="2701685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316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788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606"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732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2760" algn="l" defTabSz="909109" rtl="0" eaLnBrk="1" latinLnBrk="0" hangingPunct="1">
      <a:defRPr sz="1200" kern="1200">
        <a:solidFill>
          <a:schemeClr val="tx1"/>
        </a:solidFill>
        <a:latin typeface="+mn-lt"/>
        <a:ea typeface="+mn-ea"/>
        <a:cs typeface="+mn-cs"/>
      </a:defRPr>
    </a:lvl6pPr>
    <a:lvl7pPr marL="2727311" algn="l" defTabSz="909109" rtl="0" eaLnBrk="1" latinLnBrk="0" hangingPunct="1">
      <a:defRPr sz="1200" kern="1200">
        <a:solidFill>
          <a:schemeClr val="tx1"/>
        </a:solidFill>
        <a:latin typeface="+mn-lt"/>
        <a:ea typeface="+mn-ea"/>
        <a:cs typeface="+mn-cs"/>
      </a:defRPr>
    </a:lvl7pPr>
    <a:lvl8pPr marL="3181865" algn="l" defTabSz="909109" rtl="0" eaLnBrk="1" latinLnBrk="0" hangingPunct="1">
      <a:defRPr sz="1200" kern="1200">
        <a:solidFill>
          <a:schemeClr val="tx1"/>
        </a:solidFill>
        <a:latin typeface="+mn-lt"/>
        <a:ea typeface="+mn-ea"/>
        <a:cs typeface="+mn-cs"/>
      </a:defRPr>
    </a:lvl8pPr>
    <a:lvl9pPr marL="3636412" algn="l" defTabSz="909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53A8D8D4-3CAD-41C2-BB5F-645984110EE6}" type="slidenum">
              <a:rPr lang="en-US" smtClean="0"/>
              <a:pPr/>
              <a:t>1</a:t>
            </a:fld>
            <a:endParaRPr lang="en-US" smtClean="0"/>
          </a:p>
        </p:txBody>
      </p:sp>
      <p:sp>
        <p:nvSpPr>
          <p:cNvPr id="363523" name="Rectangle 2"/>
          <p:cNvSpPr>
            <a:spLocks noGrp="1" noRot="1" noChangeAspect="1" noChangeArrowheads="1" noTextEdit="1"/>
          </p:cNvSpPr>
          <p:nvPr>
            <p:ph type="sldImg"/>
          </p:nvPr>
        </p:nvSpPr>
        <p:spPr>
          <a:xfrm>
            <a:off x="936625" y="692150"/>
            <a:ext cx="5065713" cy="3455988"/>
          </a:xfrm>
          <a:ln/>
        </p:spPr>
      </p:sp>
      <p:sp>
        <p:nvSpPr>
          <p:cNvPr id="363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9595B82-B017-4CB3-A565-23B16793AA56}" type="slidenum">
              <a:rPr lang="en-US">
                <a:solidFill>
                  <a:prstClr val="white"/>
                </a:solidFill>
              </a:rPr>
              <a:pPr/>
              <a:t>14</a:t>
            </a:fld>
            <a:endParaRPr lang="en-US">
              <a:solidFill>
                <a:prstClr val="white"/>
              </a:solidFill>
            </a:endParaRPr>
          </a:p>
        </p:txBody>
      </p:sp>
      <p:sp>
        <p:nvSpPr>
          <p:cNvPr id="11265" name="Rectangle 1"/>
          <p:cNvSpPr txBox="1">
            <a:spLocks noGrp="1" noRot="1" noChangeAspect="1" noChangeArrowheads="1"/>
          </p:cNvSpPr>
          <p:nvPr>
            <p:ph type="sldImg"/>
          </p:nvPr>
        </p:nvSpPr>
        <p:spPr bwMode="auto">
          <a:xfrm>
            <a:off x="933450" y="700088"/>
            <a:ext cx="5065713" cy="34559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Rectangle 2"/>
          <p:cNvSpPr txBox="1">
            <a:spLocks noGrp="1" noChangeArrowheads="1"/>
          </p:cNvSpPr>
          <p:nvPr>
            <p:ph type="body" idx="1"/>
          </p:nvPr>
        </p:nvSpPr>
        <p:spPr bwMode="auto">
          <a:xfrm>
            <a:off x="693987" y="4378722"/>
            <a:ext cx="5546227" cy="4148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692150"/>
            <a:ext cx="5070475" cy="3457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F1CDDE-1D56-5C40-9B83-3D925BC61921}"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ACF4CC66-695E-40CB-B576-337DD9828678}" type="slidenum">
              <a:rPr lang="en-US" smtClean="0">
                <a:solidFill>
                  <a:srgbClr val="1F497D"/>
                </a:solidFill>
              </a:rPr>
              <a:pPr/>
              <a:t>19</a:t>
            </a:fld>
            <a:endParaRPr lang="en-US" smtClean="0">
              <a:solidFill>
                <a:srgbClr val="1F497D"/>
              </a:solidFill>
            </a:endParaRPr>
          </a:p>
        </p:txBody>
      </p:sp>
      <p:sp>
        <p:nvSpPr>
          <p:cNvPr id="374787" name="Text Box 2"/>
          <p:cNvSpPr txBox="1">
            <a:spLocks noChangeArrowheads="1"/>
          </p:cNvSpPr>
          <p:nvPr/>
        </p:nvSpPr>
        <p:spPr bwMode="auto">
          <a:xfrm>
            <a:off x="1155700" y="692150"/>
            <a:ext cx="4622800" cy="3457575"/>
          </a:xfrm>
          <a:prstGeom prst="rect">
            <a:avLst/>
          </a:prstGeom>
          <a:solidFill>
            <a:srgbClr val="FFFFFF"/>
          </a:solidFill>
          <a:ln w="9525">
            <a:solidFill>
              <a:srgbClr val="000000"/>
            </a:solidFill>
            <a:miter lim="800000"/>
            <a:headEnd/>
            <a:tailEnd/>
          </a:ln>
        </p:spPr>
        <p:txBody>
          <a:bodyPr wrap="none" lIns="90032" tIns="45016" rIns="90032" bIns="45016" anchor="ctr"/>
          <a:lstStyle/>
          <a:p>
            <a:endParaRPr lang="en-US">
              <a:solidFill>
                <a:srgbClr val="1F497D"/>
              </a:solidFill>
            </a:endParaRPr>
          </a:p>
        </p:txBody>
      </p:sp>
      <p:sp>
        <p:nvSpPr>
          <p:cNvPr id="374788" name="Rectangle 3"/>
          <p:cNvSpPr>
            <a:spLocks noGrp="1" noChangeArrowheads="1"/>
          </p:cNvSpPr>
          <p:nvPr>
            <p:ph type="body"/>
          </p:nvPr>
        </p:nvSpPr>
        <p:spPr>
          <a:xfrm>
            <a:off x="925513" y="4379913"/>
            <a:ext cx="5083175" cy="4149725"/>
          </a:xfrm>
          <a:noFill/>
          <a:ln/>
        </p:spPr>
        <p:txBody>
          <a:bodyPr wrap="none" anchor="ctr"/>
          <a:lstStyle/>
          <a:p>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C808437-C07D-4236-A7C7-E3F7AD456E92}" type="slidenum">
              <a:rPr lang="en-US" altLang="en-US">
                <a:solidFill>
                  <a:srgbClr val="000000"/>
                </a:solidFill>
              </a:rPr>
              <a:pPr eaLnBrk="1" hangingPunct="1">
                <a:spcBef>
                  <a:spcPct val="0"/>
                </a:spcBef>
              </a:pPr>
              <a:t>26</a:t>
            </a:fld>
            <a:endParaRPr lang="en-US" altLang="en-US">
              <a:solidFill>
                <a:srgbClr val="000000"/>
              </a:solidFill>
            </a:endParaRPr>
          </a:p>
        </p:txBody>
      </p:sp>
      <p:sp>
        <p:nvSpPr>
          <p:cNvPr id="43011" name="Rectangle 2"/>
          <p:cNvSpPr>
            <a:spLocks noGrp="1" noRot="1" noChangeAspect="1" noChangeArrowheads="1" noTextEdit="1"/>
          </p:cNvSpPr>
          <p:nvPr>
            <p:ph type="sldImg"/>
          </p:nvPr>
        </p:nvSpPr>
        <p:spPr>
          <a:xfrm>
            <a:off x="1152525" y="923925"/>
            <a:ext cx="4629150" cy="3157538"/>
          </a:xfrm>
          <a:solidFill>
            <a:srgbClr val="FFFFFF"/>
          </a:solidFill>
          <a:ln/>
        </p:spPr>
      </p:sp>
      <p:sp>
        <p:nvSpPr>
          <p:cNvPr id="43012" name="Rectangle 3"/>
          <p:cNvSpPr>
            <a:spLocks noGrp="1" noChangeArrowheads="1"/>
          </p:cNvSpPr>
          <p:nvPr>
            <p:ph type="body" idx="1"/>
          </p:nvPr>
        </p:nvSpPr>
        <p:spPr>
          <a:xfrm>
            <a:off x="1056182" y="4389199"/>
            <a:ext cx="4825048" cy="184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31863" y="700088"/>
            <a:ext cx="5070475" cy="3457575"/>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93419" y="4379430"/>
            <a:ext cx="5547039" cy="40662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31863" y="700088"/>
            <a:ext cx="5070475" cy="3457575"/>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93419" y="4379430"/>
            <a:ext cx="5547039" cy="40662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31863" y="700088"/>
            <a:ext cx="5070475" cy="3457575"/>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93419" y="4379430"/>
            <a:ext cx="5547039" cy="40662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a:xfrm>
            <a:off x="931863" y="692150"/>
            <a:ext cx="5070475" cy="3457575"/>
          </a:xfrm>
          <a:ln/>
        </p:spPr>
      </p:sp>
      <p:sp>
        <p:nvSpPr>
          <p:cNvPr id="539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9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fld id="{95466792-CD89-4AFD-AA05-660017AEDC6C}" type="slidenum">
              <a:rPr lang="en-US" altLang="en-US" sz="1200" b="0" i="0">
                <a:solidFill>
                  <a:srgbClr val="FF0000"/>
                </a:solidFill>
                <a:latin typeface="Times" pitchFamily="18" charset="0"/>
                <a:ea typeface="MS PGothic" pitchFamily="34" charset="-128"/>
              </a:rPr>
              <a:pPr/>
              <a:t>40</a:t>
            </a:fld>
            <a:endParaRPr lang="en-US" altLang="en-US" sz="1200" b="0" i="0">
              <a:solidFill>
                <a:srgbClr val="FF0000"/>
              </a:solidFill>
              <a:latin typeface="Times" pitchFamily="18" charset="0"/>
              <a:ea typeface="MS PGothic"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4F164677-D4FF-401C-BADB-A74823F8E5EE}" type="slidenum">
              <a:rPr lang="en-US">
                <a:solidFill>
                  <a:prstClr val="black"/>
                </a:solidFill>
              </a:rPr>
              <a:pPr/>
              <a:t>44</a:t>
            </a:fld>
            <a:endParaRPr lang="en-US">
              <a:solidFill>
                <a:prstClr val="black"/>
              </a:solidFill>
            </a:endParaRPr>
          </a:p>
        </p:txBody>
      </p:sp>
      <p:sp>
        <p:nvSpPr>
          <p:cNvPr id="16386" name="Rectangle 2"/>
          <p:cNvSpPr>
            <a:spLocks noGrp="1" noRot="1" noChangeAspect="1" noChangeArrowheads="1" noTextEdit="1"/>
          </p:cNvSpPr>
          <p:nvPr>
            <p:ph type="sldImg"/>
          </p:nvPr>
        </p:nvSpPr>
        <p:spPr>
          <a:xfrm>
            <a:off x="931863" y="692150"/>
            <a:ext cx="5070475" cy="3457575"/>
          </a:xfrm>
          <a:ln/>
        </p:spPr>
      </p:sp>
      <p:sp>
        <p:nvSpPr>
          <p:cNvPr id="1638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幻灯片图像占位符 1"/>
          <p:cNvSpPr>
            <a:spLocks noGrp="1" noRot="1" noChangeAspect="1" noTextEdit="1"/>
          </p:cNvSpPr>
          <p:nvPr>
            <p:ph type="sldImg"/>
          </p:nvPr>
        </p:nvSpPr>
        <p:spPr>
          <a:xfrm>
            <a:off x="936625" y="692150"/>
            <a:ext cx="5065713" cy="3455988"/>
          </a:xfrm>
          <a:ln/>
        </p:spPr>
      </p:sp>
      <p:sp>
        <p:nvSpPr>
          <p:cNvPr id="2529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Physics meaning</a:t>
            </a:r>
          </a:p>
          <a:p>
            <a:r>
              <a:rPr lang="en-US" smtClean="0"/>
              <a:t>If Non zero on neutron -&gt; existence of angular momentum?</a:t>
            </a:r>
          </a:p>
        </p:txBody>
      </p:sp>
      <p:sp>
        <p:nvSpPr>
          <p:cNvPr id="2529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5">
              <a:defRPr sz="2800" b="1" i="1">
                <a:solidFill>
                  <a:schemeClr val="tx2"/>
                </a:solidFill>
                <a:latin typeface="Times New Roman" pitchFamily="18" charset="0"/>
              </a:defRPr>
            </a:lvl1pPr>
            <a:lvl2pPr marL="731509" indent="-281349" defTabSz="923765">
              <a:defRPr sz="2800" b="1" i="1">
                <a:solidFill>
                  <a:schemeClr val="tx2"/>
                </a:solidFill>
                <a:latin typeface="Times New Roman" pitchFamily="18" charset="0"/>
              </a:defRPr>
            </a:lvl2pPr>
            <a:lvl3pPr marL="1125398" indent="-225080" defTabSz="923765">
              <a:defRPr sz="2800" b="1" i="1">
                <a:solidFill>
                  <a:schemeClr val="tx2"/>
                </a:solidFill>
                <a:latin typeface="Times New Roman" pitchFamily="18" charset="0"/>
              </a:defRPr>
            </a:lvl3pPr>
            <a:lvl4pPr marL="1575557" indent="-225080" defTabSz="923765">
              <a:defRPr sz="2800" b="1" i="1">
                <a:solidFill>
                  <a:schemeClr val="tx2"/>
                </a:solidFill>
                <a:latin typeface="Times New Roman" pitchFamily="18" charset="0"/>
              </a:defRPr>
            </a:lvl4pPr>
            <a:lvl5pPr marL="2025716" indent="-225080" defTabSz="923765">
              <a:defRPr sz="2800" b="1" i="1">
                <a:solidFill>
                  <a:schemeClr val="tx2"/>
                </a:solidFill>
                <a:latin typeface="Times New Roman" pitchFamily="18" charset="0"/>
              </a:defRPr>
            </a:lvl5pPr>
            <a:lvl6pPr marL="2475875" indent="-225080" defTabSz="923765" eaLnBrk="0" fontAlgn="base" hangingPunct="0">
              <a:spcBef>
                <a:spcPct val="0"/>
              </a:spcBef>
              <a:spcAft>
                <a:spcPct val="0"/>
              </a:spcAft>
              <a:defRPr sz="2800" b="1" i="1">
                <a:solidFill>
                  <a:schemeClr val="tx2"/>
                </a:solidFill>
                <a:latin typeface="Times New Roman" pitchFamily="18" charset="0"/>
              </a:defRPr>
            </a:lvl6pPr>
            <a:lvl7pPr marL="2926034" indent="-225080" defTabSz="923765" eaLnBrk="0" fontAlgn="base" hangingPunct="0">
              <a:spcBef>
                <a:spcPct val="0"/>
              </a:spcBef>
              <a:spcAft>
                <a:spcPct val="0"/>
              </a:spcAft>
              <a:defRPr sz="2800" b="1" i="1">
                <a:solidFill>
                  <a:schemeClr val="tx2"/>
                </a:solidFill>
                <a:latin typeface="Times New Roman" pitchFamily="18" charset="0"/>
              </a:defRPr>
            </a:lvl7pPr>
            <a:lvl8pPr marL="3376193" indent="-225080" defTabSz="923765" eaLnBrk="0" fontAlgn="base" hangingPunct="0">
              <a:spcBef>
                <a:spcPct val="0"/>
              </a:spcBef>
              <a:spcAft>
                <a:spcPct val="0"/>
              </a:spcAft>
              <a:defRPr sz="2800" b="1" i="1">
                <a:solidFill>
                  <a:schemeClr val="tx2"/>
                </a:solidFill>
                <a:latin typeface="Times New Roman" pitchFamily="18" charset="0"/>
              </a:defRPr>
            </a:lvl8pPr>
            <a:lvl9pPr marL="3826353" indent="-225080" defTabSz="923765" eaLnBrk="0" fontAlgn="base" hangingPunct="0">
              <a:spcBef>
                <a:spcPct val="0"/>
              </a:spcBef>
              <a:spcAft>
                <a:spcPct val="0"/>
              </a:spcAft>
              <a:defRPr sz="2800" b="1" i="1">
                <a:solidFill>
                  <a:schemeClr val="tx2"/>
                </a:solidFill>
                <a:latin typeface="Times New Roman" pitchFamily="18" charset="0"/>
              </a:defRPr>
            </a:lvl9pPr>
          </a:lstStyle>
          <a:p>
            <a:fld id="{577BB6AE-A535-4562-A3D3-D2095E2C69BC}" type="slidenum">
              <a:rPr lang="en-US" sz="1200" b="0" i="0">
                <a:solidFill>
                  <a:srgbClr val="1F497D"/>
                </a:solidFill>
              </a:rPr>
              <a:pPr/>
              <a:t>46</a:t>
            </a:fld>
            <a:endParaRPr lang="en-US" sz="1200" b="0" i="0">
              <a:solidFill>
                <a:srgbClr val="1F497D"/>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a:xfrm>
            <a:off x="931863" y="692150"/>
            <a:ext cx="5070475" cy="3457575"/>
          </a:xfrm>
          <a:ln/>
        </p:spPr>
      </p:sp>
      <p:sp>
        <p:nvSpPr>
          <p:cNvPr id="540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 I said, last may we shut down the accelerator for the upgrade. The design features and excellent performance of the accelerator made it possible to plan the upgrade without substantially altering the construction scheme of the accelerator.</a:t>
            </a:r>
          </a:p>
          <a:p>
            <a:r>
              <a:rPr lang="en-US" altLang="en-US" smtClean="0"/>
              <a:t>The energy doubling is achieved by adding 10 new cryomodules to the existing 40 in free space at the end of each linac and by upgrading the magnets in the original 9 arcs to higher fields.. In addition, a new arc (Arc 10) provides an additional pass to deliver 12 GeV beam to the new Hall D while beam for the existing Halls A, B and C is extracted at 11 GeV. The new Hall D adds the capability of a photon beam. Included in the scope of the upgrade are new experimental detectors for the Halls B and C and infrastructure upgrades for Hall A </a:t>
            </a:r>
          </a:p>
          <a:p>
            <a:endParaRPr lang="en-US" altLang="en-US" smtClean="0"/>
          </a:p>
          <a:p>
            <a:endParaRPr lang="en-US" altLang="en-US" smtClean="0"/>
          </a:p>
          <a:p>
            <a:endParaRPr lang="en-US" altLang="en-US" smtClean="0"/>
          </a:p>
        </p:txBody>
      </p:sp>
      <p:sp>
        <p:nvSpPr>
          <p:cNvPr id="5406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endParaRPr lang="en-US" altLang="en-US" sz="1200" b="0" i="0">
              <a:solidFill>
                <a:srgbClr val="000000"/>
              </a:solidFill>
            </a:endParaRPr>
          </a:p>
        </p:txBody>
      </p:sp>
      <p:sp>
        <p:nvSpPr>
          <p:cNvPr id="5406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fld id="{D7456A9E-2784-4A10-BA81-F0334BD3D798}" type="slidenum">
              <a:rPr lang="en-US" altLang="en-US" sz="1200" b="0" i="0">
                <a:solidFill>
                  <a:srgbClr val="FF0000"/>
                </a:solidFill>
                <a:latin typeface="Times" pitchFamily="18" charset="0"/>
                <a:ea typeface="MS PGothic" pitchFamily="34" charset="-128"/>
              </a:rPr>
              <a:pPr/>
              <a:t>2</a:t>
            </a:fld>
            <a:endParaRPr lang="en-US" altLang="en-US" sz="1200" b="0" i="0">
              <a:solidFill>
                <a:srgbClr val="FF0000"/>
              </a:solidFill>
              <a:latin typeface="Times" pitchFamily="18" charset="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FD66BA-C4AB-49F2-AC5D-084CB34FDE73}" type="slidenum">
              <a:rPr lang="en-US">
                <a:solidFill>
                  <a:prstClr val="white"/>
                </a:solidFill>
              </a:rPr>
              <a:pPr/>
              <a:t>47</a:t>
            </a:fld>
            <a:endParaRPr lang="en-US">
              <a:solidFill>
                <a:prstClr val="white"/>
              </a:solidFill>
            </a:endParaRPr>
          </a:p>
        </p:txBody>
      </p:sp>
      <p:sp>
        <p:nvSpPr>
          <p:cNvPr id="8193" name="Rectangle 1"/>
          <p:cNvSpPr txBox="1">
            <a:spLocks noGrp="1" noRot="1" noChangeAspect="1" noChangeArrowheads="1"/>
          </p:cNvSpPr>
          <p:nvPr>
            <p:ph type="sldImg"/>
          </p:nvPr>
        </p:nvSpPr>
        <p:spPr bwMode="auto">
          <a:xfrm>
            <a:off x="933450" y="700088"/>
            <a:ext cx="5065713" cy="34559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93987" y="4378722"/>
            <a:ext cx="5546227" cy="4148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8494A76-37CF-4222-8032-E50612989103}" type="slidenum">
              <a:rPr lang="en-US">
                <a:solidFill>
                  <a:prstClr val="white"/>
                </a:solidFill>
              </a:rPr>
              <a:pPr/>
              <a:t>48</a:t>
            </a:fld>
            <a:endParaRPr lang="en-US">
              <a:solidFill>
                <a:prstClr val="white"/>
              </a:solidFill>
            </a:endParaRPr>
          </a:p>
        </p:txBody>
      </p:sp>
      <p:sp>
        <p:nvSpPr>
          <p:cNvPr id="9217" name="Rectangle 1"/>
          <p:cNvSpPr txBox="1">
            <a:spLocks noGrp="1" noRot="1" noChangeAspect="1" noChangeArrowheads="1"/>
          </p:cNvSpPr>
          <p:nvPr>
            <p:ph type="sldImg"/>
          </p:nvPr>
        </p:nvSpPr>
        <p:spPr bwMode="auto">
          <a:xfrm>
            <a:off x="933450" y="700088"/>
            <a:ext cx="5065713" cy="34559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Rectangle 2"/>
          <p:cNvSpPr txBox="1">
            <a:spLocks noGrp="1" noChangeArrowheads="1"/>
          </p:cNvSpPr>
          <p:nvPr>
            <p:ph type="body" idx="1"/>
          </p:nvPr>
        </p:nvSpPr>
        <p:spPr bwMode="auto">
          <a:xfrm>
            <a:off x="693987" y="4378722"/>
            <a:ext cx="5546227" cy="4148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a:xfrm>
            <a:off x="931863" y="692150"/>
            <a:ext cx="5070475" cy="3457575"/>
          </a:xfrm>
          <a:ln/>
        </p:spPr>
      </p:sp>
      <p:sp>
        <p:nvSpPr>
          <p:cNvPr id="541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As said there are 4 experiment halls each one equipped with detector  shaped to carry out a specific physics program. </a:t>
            </a:r>
          </a:p>
          <a:p>
            <a:r>
              <a:rPr lang="en-US" altLang="en-US" smtClean="0"/>
              <a:t>The detectors here are part of the so called baseline equipments,  that is equipments funded within the 12 GeV project. But the lab is already planning for future equipments as I will show later </a:t>
            </a:r>
          </a:p>
          <a:p>
            <a:endParaRPr lang="en-US" altLang="en-US" smtClean="0"/>
          </a:p>
        </p:txBody>
      </p:sp>
      <p:sp>
        <p:nvSpPr>
          <p:cNvPr id="5417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endParaRPr lang="en-US" altLang="en-US" sz="1200" b="0" i="0">
              <a:solidFill>
                <a:srgbClr val="000000"/>
              </a:solidFill>
            </a:endParaRPr>
          </a:p>
        </p:txBody>
      </p:sp>
      <p:sp>
        <p:nvSpPr>
          <p:cNvPr id="5417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fld id="{4207DEC6-EB81-4EE1-9B1B-0893AF23C0EA}" type="slidenum">
              <a:rPr lang="en-US" altLang="en-US" sz="1200" b="0" i="0">
                <a:solidFill>
                  <a:srgbClr val="FF0000"/>
                </a:solidFill>
                <a:latin typeface="Times" pitchFamily="18" charset="0"/>
                <a:ea typeface="MS PGothic" pitchFamily="34" charset="-128"/>
              </a:rPr>
              <a:pPr/>
              <a:t>49</a:t>
            </a:fld>
            <a:endParaRPr lang="en-US" altLang="en-US" sz="1200" b="0" i="0">
              <a:solidFill>
                <a:srgbClr val="FF0000"/>
              </a:solidFill>
              <a:latin typeface="Times" pitchFamily="18" charset="0"/>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931863" y="692150"/>
            <a:ext cx="5070475" cy="3457575"/>
          </a:xfrm>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5" name="Slide Number Placeholder 4"/>
          <p:cNvSpPr>
            <a:spLocks noGrp="1"/>
          </p:cNvSpPr>
          <p:nvPr>
            <p:ph type="sldNum" sz="quarter" idx="5"/>
          </p:nvPr>
        </p:nvSpPr>
        <p:spPr/>
        <p:txBody>
          <a:bodyPr/>
          <a:lstStyle/>
          <a:p>
            <a:fld id="{0794EF2D-2FFC-4F14-9E1D-1A2CA2B1591C}" type="slidenum">
              <a:rPr lang="en-US">
                <a:solidFill>
                  <a:prstClr val="black"/>
                </a:solidFill>
              </a:rPr>
              <a:pPr/>
              <a:t>50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fld id="{E47CE37C-9CF2-4E5D-B419-E10EB9A02B50}" type="slidenum">
              <a:rPr lang="en-US" altLang="en-US" sz="1200" b="0" i="0">
                <a:solidFill>
                  <a:srgbClr val="000000"/>
                </a:solidFill>
              </a:rPr>
              <a:pPr/>
              <a:t>53</a:t>
            </a:fld>
            <a:endParaRPr lang="en-US" altLang="en-US" sz="1200" b="0" i="0">
              <a:solidFill>
                <a:srgbClr val="000000"/>
              </a:solidFill>
            </a:endParaRPr>
          </a:p>
        </p:txBody>
      </p:sp>
      <p:sp>
        <p:nvSpPr>
          <p:cNvPr id="382979" name="Rectangle 2"/>
          <p:cNvSpPr>
            <a:spLocks noGrp="1" noRot="1" noChangeAspect="1" noChangeArrowheads="1" noTextEdit="1"/>
          </p:cNvSpPr>
          <p:nvPr>
            <p:ph type="sldImg"/>
          </p:nvPr>
        </p:nvSpPr>
        <p:spPr>
          <a:xfrm>
            <a:off x="931863" y="692150"/>
            <a:ext cx="5070475" cy="3457575"/>
          </a:xfrm>
          <a:ln/>
        </p:spPr>
      </p:sp>
      <p:sp>
        <p:nvSpPr>
          <p:cNvPr id="382980" name="Rectangle 3"/>
          <p:cNvSpPr>
            <a:spLocks noGrp="1" noChangeArrowheads="1"/>
          </p:cNvSpPr>
          <p:nvPr>
            <p:ph type="body" idx="1"/>
          </p:nvPr>
        </p:nvSpPr>
        <p:spPr>
          <a:xfrm>
            <a:off x="923925" y="4379913"/>
            <a:ext cx="5086350"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ヒラギノ角ゴ Pro W3"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78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800" b="1" i="1">
                <a:solidFill>
                  <a:schemeClr val="tx2"/>
                </a:solidFill>
                <a:latin typeface="Times New Roman" pitchFamily="18" charset="0"/>
              </a:defRPr>
            </a:lvl1pPr>
            <a:lvl2pPr marL="742950" indent="-285750" defTabSz="923925">
              <a:defRPr sz="2800" b="1" i="1">
                <a:solidFill>
                  <a:schemeClr val="tx2"/>
                </a:solidFill>
                <a:latin typeface="Times New Roman" pitchFamily="18" charset="0"/>
              </a:defRPr>
            </a:lvl2pPr>
            <a:lvl3pPr marL="1143000" indent="-228600" defTabSz="923925">
              <a:defRPr sz="2800" b="1" i="1">
                <a:solidFill>
                  <a:schemeClr val="tx2"/>
                </a:solidFill>
                <a:latin typeface="Times New Roman" pitchFamily="18" charset="0"/>
              </a:defRPr>
            </a:lvl3pPr>
            <a:lvl4pPr marL="1600200" indent="-228600" defTabSz="923925">
              <a:defRPr sz="2800" b="1" i="1">
                <a:solidFill>
                  <a:schemeClr val="tx2"/>
                </a:solidFill>
                <a:latin typeface="Times New Roman" pitchFamily="18" charset="0"/>
              </a:defRPr>
            </a:lvl4pPr>
            <a:lvl5pPr marL="2057400" indent="-228600" defTabSz="923925">
              <a:defRPr sz="2800" b="1" i="1">
                <a:solidFill>
                  <a:schemeClr val="tx2"/>
                </a:solidFill>
                <a:latin typeface="Times New Roman" pitchFamily="18" charset="0"/>
              </a:defRPr>
            </a:lvl5pPr>
            <a:lvl6pPr marL="2514600" indent="-228600" defTabSz="923925" eaLnBrk="0" fontAlgn="base" hangingPunct="0">
              <a:spcBef>
                <a:spcPct val="0"/>
              </a:spcBef>
              <a:spcAft>
                <a:spcPct val="0"/>
              </a:spcAft>
              <a:defRPr sz="2800" b="1" i="1">
                <a:solidFill>
                  <a:schemeClr val="tx2"/>
                </a:solidFill>
                <a:latin typeface="Times New Roman" pitchFamily="18" charset="0"/>
              </a:defRPr>
            </a:lvl6pPr>
            <a:lvl7pPr marL="2971800" indent="-228600" defTabSz="923925" eaLnBrk="0" fontAlgn="base" hangingPunct="0">
              <a:spcBef>
                <a:spcPct val="0"/>
              </a:spcBef>
              <a:spcAft>
                <a:spcPct val="0"/>
              </a:spcAft>
              <a:defRPr sz="2800" b="1" i="1">
                <a:solidFill>
                  <a:schemeClr val="tx2"/>
                </a:solidFill>
                <a:latin typeface="Times New Roman" pitchFamily="18" charset="0"/>
              </a:defRPr>
            </a:lvl7pPr>
            <a:lvl8pPr marL="3429000" indent="-228600" defTabSz="923925" eaLnBrk="0" fontAlgn="base" hangingPunct="0">
              <a:spcBef>
                <a:spcPct val="0"/>
              </a:spcBef>
              <a:spcAft>
                <a:spcPct val="0"/>
              </a:spcAft>
              <a:defRPr sz="2800" b="1" i="1">
                <a:solidFill>
                  <a:schemeClr val="tx2"/>
                </a:solidFill>
                <a:latin typeface="Times New Roman" pitchFamily="18" charset="0"/>
              </a:defRPr>
            </a:lvl8pPr>
            <a:lvl9pPr marL="3886200" indent="-228600" defTabSz="923925" eaLnBrk="0" fontAlgn="base" hangingPunct="0">
              <a:spcBef>
                <a:spcPct val="0"/>
              </a:spcBef>
              <a:spcAft>
                <a:spcPct val="0"/>
              </a:spcAft>
              <a:defRPr sz="2800" b="1" i="1">
                <a:solidFill>
                  <a:schemeClr val="tx2"/>
                </a:solidFill>
                <a:latin typeface="Times New Roman" pitchFamily="18" charset="0"/>
              </a:defRPr>
            </a:lvl9pPr>
          </a:lstStyle>
          <a:p>
            <a:fld id="{73190CEA-68D1-40D1-968F-7508AD794945}" type="slidenum">
              <a:rPr lang="en-GB" altLang="en-US" sz="1200" b="0" i="0">
                <a:solidFill>
                  <a:srgbClr val="000000"/>
                </a:solidFill>
              </a:rPr>
              <a:pPr/>
              <a:t>3</a:t>
            </a:fld>
            <a:endParaRPr lang="en-GB" altLang="en-US" sz="1200" b="0" i="0">
              <a:solidFill>
                <a:srgbClr val="000000"/>
              </a:solidFill>
            </a:endParaRPr>
          </a:p>
        </p:txBody>
      </p:sp>
      <p:sp>
        <p:nvSpPr>
          <p:cNvPr id="547843" name="Text Box 1"/>
          <p:cNvSpPr txBox="1">
            <a:spLocks noChangeArrowheads="1"/>
          </p:cNvSpPr>
          <p:nvPr/>
        </p:nvSpPr>
        <p:spPr bwMode="auto">
          <a:xfrm>
            <a:off x="1155700" y="692150"/>
            <a:ext cx="4619625" cy="3454400"/>
          </a:xfrm>
          <a:prstGeom prst="rect">
            <a:avLst/>
          </a:prstGeom>
          <a:solidFill>
            <a:srgbClr val="FFFFFF"/>
          </a:solidFill>
          <a:ln w="9360">
            <a:solidFill>
              <a:srgbClr val="000000"/>
            </a:solidFill>
            <a:miter lim="800000"/>
            <a:headEnd/>
            <a:tailEnd/>
          </a:ln>
        </p:spPr>
        <p:txBody>
          <a:bodyPr wrap="none" lIns="92309" tIns="46154" rIns="92309" bIns="46154" anchor="ct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altLang="en-US" smtClean="0">
              <a:solidFill>
                <a:srgbClr val="1F497D"/>
              </a:solidFill>
              <a:latin typeface="Calibri" pitchFamily="34" charset="0"/>
            </a:endParaRPr>
          </a:p>
        </p:txBody>
      </p:sp>
      <p:sp>
        <p:nvSpPr>
          <p:cNvPr id="547844" name="Rectangle 2"/>
          <p:cNvSpPr>
            <a:spLocks noGrp="1" noChangeArrowheads="1"/>
          </p:cNvSpPr>
          <p:nvPr>
            <p:ph type="body"/>
          </p:nvPr>
        </p:nvSpPr>
        <p:spPr>
          <a:xfrm>
            <a:off x="693738" y="4379913"/>
            <a:ext cx="5540375" cy="414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幻灯片图像占位符 1"/>
          <p:cNvSpPr>
            <a:spLocks noGrp="1" noRot="1" noChangeAspect="1" noTextEdit="1"/>
          </p:cNvSpPr>
          <p:nvPr>
            <p:ph type="sldImg"/>
          </p:nvPr>
        </p:nvSpPr>
        <p:spPr>
          <a:xfrm>
            <a:off x="936625" y="692150"/>
            <a:ext cx="5065713" cy="3455988"/>
          </a:xfrm>
          <a:ln/>
        </p:spPr>
      </p:sp>
      <p:sp>
        <p:nvSpPr>
          <p:cNvPr id="2498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relate g1, f1 -&gt; collinear w/ pT dep.</a:t>
            </a:r>
          </a:p>
          <a:p>
            <a:endParaRPr lang="en-US" smtClean="0"/>
          </a:p>
          <a:p>
            <a:r>
              <a:rPr lang="en-US" smtClean="0"/>
              <a:t>Say: Noval new information on structure of nucleon, spin-orbital cor and multi-parton cor.</a:t>
            </a:r>
          </a:p>
        </p:txBody>
      </p:sp>
      <p:sp>
        <p:nvSpPr>
          <p:cNvPr id="2498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5">
              <a:defRPr sz="2800" b="1" i="1">
                <a:solidFill>
                  <a:schemeClr val="tx2"/>
                </a:solidFill>
                <a:latin typeface="Times New Roman" pitchFamily="18" charset="0"/>
              </a:defRPr>
            </a:lvl1pPr>
            <a:lvl2pPr marL="731509" indent="-281349" defTabSz="923765">
              <a:defRPr sz="2800" b="1" i="1">
                <a:solidFill>
                  <a:schemeClr val="tx2"/>
                </a:solidFill>
                <a:latin typeface="Times New Roman" pitchFamily="18" charset="0"/>
              </a:defRPr>
            </a:lvl2pPr>
            <a:lvl3pPr marL="1125398" indent="-225080" defTabSz="923765">
              <a:defRPr sz="2800" b="1" i="1">
                <a:solidFill>
                  <a:schemeClr val="tx2"/>
                </a:solidFill>
                <a:latin typeface="Times New Roman" pitchFamily="18" charset="0"/>
              </a:defRPr>
            </a:lvl3pPr>
            <a:lvl4pPr marL="1575557" indent="-225080" defTabSz="923765">
              <a:defRPr sz="2800" b="1" i="1">
                <a:solidFill>
                  <a:schemeClr val="tx2"/>
                </a:solidFill>
                <a:latin typeface="Times New Roman" pitchFamily="18" charset="0"/>
              </a:defRPr>
            </a:lvl4pPr>
            <a:lvl5pPr marL="2025716" indent="-225080" defTabSz="923765">
              <a:defRPr sz="2800" b="1" i="1">
                <a:solidFill>
                  <a:schemeClr val="tx2"/>
                </a:solidFill>
                <a:latin typeface="Times New Roman" pitchFamily="18" charset="0"/>
              </a:defRPr>
            </a:lvl5pPr>
            <a:lvl6pPr marL="2475875" indent="-225080" defTabSz="923765" eaLnBrk="0" fontAlgn="base" hangingPunct="0">
              <a:spcBef>
                <a:spcPct val="0"/>
              </a:spcBef>
              <a:spcAft>
                <a:spcPct val="0"/>
              </a:spcAft>
              <a:defRPr sz="2800" b="1" i="1">
                <a:solidFill>
                  <a:schemeClr val="tx2"/>
                </a:solidFill>
                <a:latin typeface="Times New Roman" pitchFamily="18" charset="0"/>
              </a:defRPr>
            </a:lvl6pPr>
            <a:lvl7pPr marL="2926034" indent="-225080" defTabSz="923765" eaLnBrk="0" fontAlgn="base" hangingPunct="0">
              <a:spcBef>
                <a:spcPct val="0"/>
              </a:spcBef>
              <a:spcAft>
                <a:spcPct val="0"/>
              </a:spcAft>
              <a:defRPr sz="2800" b="1" i="1">
                <a:solidFill>
                  <a:schemeClr val="tx2"/>
                </a:solidFill>
                <a:latin typeface="Times New Roman" pitchFamily="18" charset="0"/>
              </a:defRPr>
            </a:lvl7pPr>
            <a:lvl8pPr marL="3376193" indent="-225080" defTabSz="923765" eaLnBrk="0" fontAlgn="base" hangingPunct="0">
              <a:spcBef>
                <a:spcPct val="0"/>
              </a:spcBef>
              <a:spcAft>
                <a:spcPct val="0"/>
              </a:spcAft>
              <a:defRPr sz="2800" b="1" i="1">
                <a:solidFill>
                  <a:schemeClr val="tx2"/>
                </a:solidFill>
                <a:latin typeface="Times New Roman" pitchFamily="18" charset="0"/>
              </a:defRPr>
            </a:lvl8pPr>
            <a:lvl9pPr marL="3826353" indent="-225080" defTabSz="923765" eaLnBrk="0" fontAlgn="base" hangingPunct="0">
              <a:spcBef>
                <a:spcPct val="0"/>
              </a:spcBef>
              <a:spcAft>
                <a:spcPct val="0"/>
              </a:spcAft>
              <a:defRPr sz="2800" b="1" i="1">
                <a:solidFill>
                  <a:schemeClr val="tx2"/>
                </a:solidFill>
                <a:latin typeface="Times New Roman" pitchFamily="18" charset="0"/>
              </a:defRPr>
            </a:lvl9pPr>
          </a:lstStyle>
          <a:p>
            <a:fld id="{9A77588F-DFE5-4324-A085-2F6B108B403F}" type="slidenum">
              <a:rPr lang="en-US" sz="1200" b="0" i="0">
                <a:solidFill>
                  <a:srgbClr val="1F497D"/>
                </a:solidFill>
              </a:rPr>
              <a:pPr/>
              <a:t>4</a:t>
            </a:fld>
            <a:endParaRPr lang="en-US" sz="1200" b="0" i="0">
              <a:solidFill>
                <a:srgbClr val="1F497D"/>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31863" y="692150"/>
            <a:ext cx="5070475" cy="3457575"/>
          </a:xfrm>
        </p:spPr>
      </p:sp>
      <p:sp>
        <p:nvSpPr>
          <p:cNvPr id="3" name="备注占位符 2"/>
          <p:cNvSpPr>
            <a:spLocks noGrp="1"/>
          </p:cNvSpPr>
          <p:nvPr>
            <p:ph type="body" idx="1"/>
          </p:nvPr>
        </p:nvSpPr>
        <p:spPr/>
        <p:txBody>
          <a:bodyPr>
            <a:normAutofit/>
          </a:bodyPr>
          <a:lstStyle/>
          <a:p>
            <a:pPr>
              <a:buFont typeface="Arial" pitchFamily="34" charset="0"/>
              <a:buNone/>
            </a:pPr>
            <a:r>
              <a:rPr lang="en-US" altLang="zh-CN" dirty="0" smtClean="0"/>
              <a:t>! SIDIS -&gt;</a:t>
            </a:r>
            <a:r>
              <a:rPr lang="en-US" altLang="zh-CN" baseline="0" dirty="0" smtClean="0"/>
              <a:t> conv. PDF &amp; FF</a:t>
            </a:r>
            <a:endParaRPr lang="en-US" altLang="zh-CN" dirty="0" smtClean="0"/>
          </a:p>
          <a:p>
            <a:pPr>
              <a:buFont typeface="Arial" pitchFamily="34" charset="0"/>
              <a:buNone/>
            </a:pPr>
            <a:endParaRPr lang="en-US" altLang="zh-CN" dirty="0" smtClean="0"/>
          </a:p>
          <a:p>
            <a:pPr>
              <a:buFont typeface="Arial" pitchFamily="34" charset="0"/>
              <a:buChar char="•"/>
            </a:pPr>
            <a:r>
              <a:rPr lang="en-US" altLang="zh-CN" dirty="0" smtClean="0"/>
              <a:t>Introduction to DIS and its variables</a:t>
            </a:r>
          </a:p>
          <a:p>
            <a:pPr>
              <a:buFont typeface="Arial" pitchFamily="34" charset="0"/>
              <a:buChar char="•"/>
            </a:pPr>
            <a:r>
              <a:rPr lang="en-US" altLang="zh-CN" dirty="0" smtClean="0"/>
              <a:t> Introduction to azimuthal angle</a:t>
            </a:r>
          </a:p>
          <a:p>
            <a:pPr>
              <a:buFont typeface="Arial" pitchFamily="34" charset="0"/>
              <a:buChar char="•"/>
            </a:pPr>
            <a:endParaRPr lang="en-US" altLang="zh-CN" dirty="0" smtClean="0"/>
          </a:p>
          <a:p>
            <a:pPr>
              <a:buFont typeface="Arial" pitchFamily="34" charset="0"/>
              <a:buChar char="•"/>
            </a:pPr>
            <a:r>
              <a:rPr lang="en-US" altLang="zh-CN" dirty="0" smtClean="0"/>
              <a:t> Factorized at Q^2&gt;&gt;</a:t>
            </a:r>
            <a:r>
              <a:rPr lang="en-US" altLang="zh-CN" dirty="0" err="1" smtClean="0"/>
              <a:t>p_T</a:t>
            </a:r>
            <a:r>
              <a:rPr lang="en-US" altLang="zh-CN" dirty="0" smtClean="0"/>
              <a:t>&gt;&gt;QCD scale</a:t>
            </a:r>
            <a:endParaRPr lang="zh-CN" altLang="en-US" dirty="0"/>
          </a:p>
        </p:txBody>
      </p:sp>
      <p:sp>
        <p:nvSpPr>
          <p:cNvPr id="4" name="灯片编号占位符 3"/>
          <p:cNvSpPr>
            <a:spLocks noGrp="1"/>
          </p:cNvSpPr>
          <p:nvPr>
            <p:ph type="sldNum" sz="quarter" idx="10"/>
          </p:nvPr>
        </p:nvSpPr>
        <p:spPr/>
        <p:txBody>
          <a:bodyPr/>
          <a:lstStyle/>
          <a:p>
            <a:fld id="{81D27BB4-7507-496B-A596-4501E78419B6}"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5">
              <a:defRPr sz="2800" b="1" i="1">
                <a:solidFill>
                  <a:schemeClr val="tx2"/>
                </a:solidFill>
                <a:latin typeface="Times New Roman" pitchFamily="18" charset="0"/>
              </a:defRPr>
            </a:lvl1pPr>
            <a:lvl2pPr marL="731509" indent="-281349" defTabSz="923765">
              <a:defRPr sz="2800" b="1" i="1">
                <a:solidFill>
                  <a:schemeClr val="tx2"/>
                </a:solidFill>
                <a:latin typeface="Times New Roman" pitchFamily="18" charset="0"/>
              </a:defRPr>
            </a:lvl2pPr>
            <a:lvl3pPr marL="1125398" indent="-225080" defTabSz="923765">
              <a:defRPr sz="2800" b="1" i="1">
                <a:solidFill>
                  <a:schemeClr val="tx2"/>
                </a:solidFill>
                <a:latin typeface="Times New Roman" pitchFamily="18" charset="0"/>
              </a:defRPr>
            </a:lvl3pPr>
            <a:lvl4pPr marL="1575557" indent="-225080" defTabSz="923765">
              <a:defRPr sz="2800" b="1" i="1">
                <a:solidFill>
                  <a:schemeClr val="tx2"/>
                </a:solidFill>
                <a:latin typeface="Times New Roman" pitchFamily="18" charset="0"/>
              </a:defRPr>
            </a:lvl4pPr>
            <a:lvl5pPr marL="2025716" indent="-225080" defTabSz="923765">
              <a:defRPr sz="2800" b="1" i="1">
                <a:solidFill>
                  <a:schemeClr val="tx2"/>
                </a:solidFill>
                <a:latin typeface="Times New Roman" pitchFamily="18" charset="0"/>
              </a:defRPr>
            </a:lvl5pPr>
            <a:lvl6pPr marL="2475875" indent="-225080" defTabSz="923765" eaLnBrk="0" fontAlgn="base" hangingPunct="0">
              <a:spcBef>
                <a:spcPct val="0"/>
              </a:spcBef>
              <a:spcAft>
                <a:spcPct val="0"/>
              </a:spcAft>
              <a:defRPr sz="2800" b="1" i="1">
                <a:solidFill>
                  <a:schemeClr val="tx2"/>
                </a:solidFill>
                <a:latin typeface="Times New Roman" pitchFamily="18" charset="0"/>
              </a:defRPr>
            </a:lvl6pPr>
            <a:lvl7pPr marL="2926034" indent="-225080" defTabSz="923765" eaLnBrk="0" fontAlgn="base" hangingPunct="0">
              <a:spcBef>
                <a:spcPct val="0"/>
              </a:spcBef>
              <a:spcAft>
                <a:spcPct val="0"/>
              </a:spcAft>
              <a:defRPr sz="2800" b="1" i="1">
                <a:solidFill>
                  <a:schemeClr val="tx2"/>
                </a:solidFill>
                <a:latin typeface="Times New Roman" pitchFamily="18" charset="0"/>
              </a:defRPr>
            </a:lvl7pPr>
            <a:lvl8pPr marL="3376193" indent="-225080" defTabSz="923765" eaLnBrk="0" fontAlgn="base" hangingPunct="0">
              <a:spcBef>
                <a:spcPct val="0"/>
              </a:spcBef>
              <a:spcAft>
                <a:spcPct val="0"/>
              </a:spcAft>
              <a:defRPr sz="2800" b="1" i="1">
                <a:solidFill>
                  <a:schemeClr val="tx2"/>
                </a:solidFill>
                <a:latin typeface="Times New Roman" pitchFamily="18" charset="0"/>
              </a:defRPr>
            </a:lvl8pPr>
            <a:lvl9pPr marL="3826353" indent="-225080" defTabSz="923765" eaLnBrk="0" fontAlgn="base" hangingPunct="0">
              <a:spcBef>
                <a:spcPct val="0"/>
              </a:spcBef>
              <a:spcAft>
                <a:spcPct val="0"/>
              </a:spcAft>
              <a:defRPr sz="2800" b="1" i="1">
                <a:solidFill>
                  <a:schemeClr val="tx2"/>
                </a:solidFill>
                <a:latin typeface="Times New Roman" pitchFamily="18" charset="0"/>
              </a:defRPr>
            </a:lvl9pPr>
          </a:lstStyle>
          <a:p>
            <a:fld id="{50FCB182-1278-47F4-9B1E-3A85E5B9B5D7}" type="slidenum">
              <a:rPr lang="zh-CN" altLang="en-GB" sz="1200" b="0" i="0">
                <a:solidFill>
                  <a:srgbClr val="1F497D"/>
                </a:solidFill>
              </a:rPr>
              <a:pPr/>
              <a:t>8</a:t>
            </a:fld>
            <a:endParaRPr lang="en-GB" altLang="zh-CN" sz="1200" b="0" i="0">
              <a:solidFill>
                <a:srgbClr val="1F497D"/>
              </a:solidFill>
            </a:endParaRPr>
          </a:p>
        </p:txBody>
      </p:sp>
      <p:sp>
        <p:nvSpPr>
          <p:cNvPr id="250883" name="Rectangle 2"/>
          <p:cNvSpPr>
            <a:spLocks noGrp="1" noRot="1" noChangeAspect="1" noChangeArrowheads="1" noTextEdit="1"/>
          </p:cNvSpPr>
          <p:nvPr>
            <p:ph type="sldImg"/>
          </p:nvPr>
        </p:nvSpPr>
        <p:spPr>
          <a:xfrm>
            <a:off x="931863" y="692150"/>
            <a:ext cx="5070475" cy="3457575"/>
          </a:xfrm>
          <a:ln/>
        </p:spPr>
      </p:sp>
      <p:sp>
        <p:nvSpPr>
          <p:cNvPr id="250884" name="Rectangle 3"/>
          <p:cNvSpPr>
            <a:spLocks noGrp="1" noChangeArrowheads="1"/>
          </p:cNvSpPr>
          <p:nvPr>
            <p:ph type="body" idx="1"/>
          </p:nvPr>
        </p:nvSpPr>
        <p:spPr>
          <a:xfrm>
            <a:off x="924875" y="4380335"/>
            <a:ext cx="5084452" cy="41497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幻灯片图像占位符 1"/>
          <p:cNvSpPr>
            <a:spLocks noGrp="1" noRot="1" noChangeAspect="1" noTextEdit="1"/>
          </p:cNvSpPr>
          <p:nvPr>
            <p:ph type="sldImg"/>
          </p:nvPr>
        </p:nvSpPr>
        <p:spPr>
          <a:xfrm>
            <a:off x="936625" y="692150"/>
            <a:ext cx="5065713" cy="3455988"/>
          </a:xfrm>
          <a:ln/>
        </p:spPr>
      </p:sp>
      <p:sp>
        <p:nvSpPr>
          <p:cNvPr id="2519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What’s new:</a:t>
            </a:r>
          </a:p>
          <a:p>
            <a:r>
              <a:rPr lang="en-US" smtClean="0"/>
              <a:t>Neutron Target</a:t>
            </a:r>
          </a:p>
          <a:p>
            <a:r>
              <a:rPr lang="en-US" smtClean="0"/>
              <a:t>Helicity Flip -&gt; Cancel drift/cancel false asym.</a:t>
            </a:r>
          </a:p>
          <a:p>
            <a:r>
              <a:rPr lang="en-US" smtClean="0"/>
              <a:t>Beam charge feed back -&gt; PPM level Charge Asym</a:t>
            </a:r>
          </a:p>
        </p:txBody>
      </p:sp>
      <p:sp>
        <p:nvSpPr>
          <p:cNvPr id="2519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5">
              <a:defRPr sz="2800" b="1" i="1">
                <a:solidFill>
                  <a:schemeClr val="tx2"/>
                </a:solidFill>
                <a:latin typeface="Times New Roman" pitchFamily="18" charset="0"/>
              </a:defRPr>
            </a:lvl1pPr>
            <a:lvl2pPr marL="731509" indent="-281349" defTabSz="923765">
              <a:defRPr sz="2800" b="1" i="1">
                <a:solidFill>
                  <a:schemeClr val="tx2"/>
                </a:solidFill>
                <a:latin typeface="Times New Roman" pitchFamily="18" charset="0"/>
              </a:defRPr>
            </a:lvl2pPr>
            <a:lvl3pPr marL="1125398" indent="-225080" defTabSz="923765">
              <a:defRPr sz="2800" b="1" i="1">
                <a:solidFill>
                  <a:schemeClr val="tx2"/>
                </a:solidFill>
                <a:latin typeface="Times New Roman" pitchFamily="18" charset="0"/>
              </a:defRPr>
            </a:lvl3pPr>
            <a:lvl4pPr marL="1575557" indent="-225080" defTabSz="923765">
              <a:defRPr sz="2800" b="1" i="1">
                <a:solidFill>
                  <a:schemeClr val="tx2"/>
                </a:solidFill>
                <a:latin typeface="Times New Roman" pitchFamily="18" charset="0"/>
              </a:defRPr>
            </a:lvl4pPr>
            <a:lvl5pPr marL="2025716" indent="-225080" defTabSz="923765">
              <a:defRPr sz="2800" b="1" i="1">
                <a:solidFill>
                  <a:schemeClr val="tx2"/>
                </a:solidFill>
                <a:latin typeface="Times New Roman" pitchFamily="18" charset="0"/>
              </a:defRPr>
            </a:lvl5pPr>
            <a:lvl6pPr marL="2475875" indent="-225080" defTabSz="923765" eaLnBrk="0" fontAlgn="base" hangingPunct="0">
              <a:spcBef>
                <a:spcPct val="0"/>
              </a:spcBef>
              <a:spcAft>
                <a:spcPct val="0"/>
              </a:spcAft>
              <a:defRPr sz="2800" b="1" i="1">
                <a:solidFill>
                  <a:schemeClr val="tx2"/>
                </a:solidFill>
                <a:latin typeface="Times New Roman" pitchFamily="18" charset="0"/>
              </a:defRPr>
            </a:lvl6pPr>
            <a:lvl7pPr marL="2926034" indent="-225080" defTabSz="923765" eaLnBrk="0" fontAlgn="base" hangingPunct="0">
              <a:spcBef>
                <a:spcPct val="0"/>
              </a:spcBef>
              <a:spcAft>
                <a:spcPct val="0"/>
              </a:spcAft>
              <a:defRPr sz="2800" b="1" i="1">
                <a:solidFill>
                  <a:schemeClr val="tx2"/>
                </a:solidFill>
                <a:latin typeface="Times New Roman" pitchFamily="18" charset="0"/>
              </a:defRPr>
            </a:lvl7pPr>
            <a:lvl8pPr marL="3376193" indent="-225080" defTabSz="923765" eaLnBrk="0" fontAlgn="base" hangingPunct="0">
              <a:spcBef>
                <a:spcPct val="0"/>
              </a:spcBef>
              <a:spcAft>
                <a:spcPct val="0"/>
              </a:spcAft>
              <a:defRPr sz="2800" b="1" i="1">
                <a:solidFill>
                  <a:schemeClr val="tx2"/>
                </a:solidFill>
                <a:latin typeface="Times New Roman" pitchFamily="18" charset="0"/>
              </a:defRPr>
            </a:lvl8pPr>
            <a:lvl9pPr marL="3826353" indent="-225080" defTabSz="923765" eaLnBrk="0" fontAlgn="base" hangingPunct="0">
              <a:spcBef>
                <a:spcPct val="0"/>
              </a:spcBef>
              <a:spcAft>
                <a:spcPct val="0"/>
              </a:spcAft>
              <a:defRPr sz="2800" b="1" i="1">
                <a:solidFill>
                  <a:schemeClr val="tx2"/>
                </a:solidFill>
                <a:latin typeface="Times New Roman" pitchFamily="18" charset="0"/>
              </a:defRPr>
            </a:lvl9pPr>
          </a:lstStyle>
          <a:p>
            <a:fld id="{49FD9DC5-C55B-4AB8-8CA9-4B3A6D0813B1}" type="slidenum">
              <a:rPr lang="en-US" sz="1200" b="0" i="0">
                <a:solidFill>
                  <a:srgbClr val="1F497D"/>
                </a:solidFill>
              </a:rPr>
              <a:pPr/>
              <a:t>9</a:t>
            </a:fld>
            <a:endParaRPr lang="en-US" sz="1200" b="0" i="0">
              <a:solidFill>
                <a:srgbClr val="1F497D"/>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幻灯片图像占位符 1"/>
          <p:cNvSpPr>
            <a:spLocks noGrp="1" noRot="1" noChangeAspect="1" noTextEdit="1"/>
          </p:cNvSpPr>
          <p:nvPr>
            <p:ph type="sldImg"/>
          </p:nvPr>
        </p:nvSpPr>
        <p:spPr>
          <a:xfrm>
            <a:off x="936625" y="692150"/>
            <a:ext cx="5065713" cy="3455988"/>
          </a:xfrm>
          <a:ln/>
        </p:spPr>
      </p:sp>
      <p:sp>
        <p:nvSpPr>
          <p:cNvPr id="2529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Physics meaning</a:t>
            </a:r>
          </a:p>
          <a:p>
            <a:r>
              <a:rPr lang="en-US" smtClean="0"/>
              <a:t>If Non zero on neutron -&gt; existence of angular momentum?</a:t>
            </a:r>
          </a:p>
        </p:txBody>
      </p:sp>
      <p:sp>
        <p:nvSpPr>
          <p:cNvPr id="2529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5">
              <a:defRPr sz="2800" b="1" i="1">
                <a:solidFill>
                  <a:schemeClr val="tx2"/>
                </a:solidFill>
                <a:latin typeface="Times New Roman" pitchFamily="18" charset="0"/>
              </a:defRPr>
            </a:lvl1pPr>
            <a:lvl2pPr marL="731509" indent="-281349" defTabSz="923765">
              <a:defRPr sz="2800" b="1" i="1">
                <a:solidFill>
                  <a:schemeClr val="tx2"/>
                </a:solidFill>
                <a:latin typeface="Times New Roman" pitchFamily="18" charset="0"/>
              </a:defRPr>
            </a:lvl2pPr>
            <a:lvl3pPr marL="1125398" indent="-225080" defTabSz="923765">
              <a:defRPr sz="2800" b="1" i="1">
                <a:solidFill>
                  <a:schemeClr val="tx2"/>
                </a:solidFill>
                <a:latin typeface="Times New Roman" pitchFamily="18" charset="0"/>
              </a:defRPr>
            </a:lvl3pPr>
            <a:lvl4pPr marL="1575557" indent="-225080" defTabSz="923765">
              <a:defRPr sz="2800" b="1" i="1">
                <a:solidFill>
                  <a:schemeClr val="tx2"/>
                </a:solidFill>
                <a:latin typeface="Times New Roman" pitchFamily="18" charset="0"/>
              </a:defRPr>
            </a:lvl4pPr>
            <a:lvl5pPr marL="2025716" indent="-225080" defTabSz="923765">
              <a:defRPr sz="2800" b="1" i="1">
                <a:solidFill>
                  <a:schemeClr val="tx2"/>
                </a:solidFill>
                <a:latin typeface="Times New Roman" pitchFamily="18" charset="0"/>
              </a:defRPr>
            </a:lvl5pPr>
            <a:lvl6pPr marL="2475875" indent="-225080" defTabSz="923765" eaLnBrk="0" fontAlgn="base" hangingPunct="0">
              <a:spcBef>
                <a:spcPct val="0"/>
              </a:spcBef>
              <a:spcAft>
                <a:spcPct val="0"/>
              </a:spcAft>
              <a:defRPr sz="2800" b="1" i="1">
                <a:solidFill>
                  <a:schemeClr val="tx2"/>
                </a:solidFill>
                <a:latin typeface="Times New Roman" pitchFamily="18" charset="0"/>
              </a:defRPr>
            </a:lvl6pPr>
            <a:lvl7pPr marL="2926034" indent="-225080" defTabSz="923765" eaLnBrk="0" fontAlgn="base" hangingPunct="0">
              <a:spcBef>
                <a:spcPct val="0"/>
              </a:spcBef>
              <a:spcAft>
                <a:spcPct val="0"/>
              </a:spcAft>
              <a:defRPr sz="2800" b="1" i="1">
                <a:solidFill>
                  <a:schemeClr val="tx2"/>
                </a:solidFill>
                <a:latin typeface="Times New Roman" pitchFamily="18" charset="0"/>
              </a:defRPr>
            </a:lvl7pPr>
            <a:lvl8pPr marL="3376193" indent="-225080" defTabSz="923765" eaLnBrk="0" fontAlgn="base" hangingPunct="0">
              <a:spcBef>
                <a:spcPct val="0"/>
              </a:spcBef>
              <a:spcAft>
                <a:spcPct val="0"/>
              </a:spcAft>
              <a:defRPr sz="2800" b="1" i="1">
                <a:solidFill>
                  <a:schemeClr val="tx2"/>
                </a:solidFill>
                <a:latin typeface="Times New Roman" pitchFamily="18" charset="0"/>
              </a:defRPr>
            </a:lvl8pPr>
            <a:lvl9pPr marL="3826353" indent="-225080" defTabSz="923765" eaLnBrk="0" fontAlgn="base" hangingPunct="0">
              <a:spcBef>
                <a:spcPct val="0"/>
              </a:spcBef>
              <a:spcAft>
                <a:spcPct val="0"/>
              </a:spcAft>
              <a:defRPr sz="2800" b="1" i="1">
                <a:solidFill>
                  <a:schemeClr val="tx2"/>
                </a:solidFill>
                <a:latin typeface="Times New Roman" pitchFamily="18" charset="0"/>
              </a:defRPr>
            </a:lvl9pPr>
          </a:lstStyle>
          <a:p>
            <a:fld id="{577BB6AE-A535-4562-A3D3-D2095E2C69BC}" type="slidenum">
              <a:rPr lang="en-US" sz="1200" b="0" i="0">
                <a:solidFill>
                  <a:srgbClr val="1F497D"/>
                </a:solidFill>
              </a:rPr>
              <a:pPr/>
              <a:t>11</a:t>
            </a:fld>
            <a:endParaRPr lang="en-US" sz="1200" b="0" i="0">
              <a:solidFill>
                <a:srgbClr val="1F497D"/>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61681FA-4F99-4FA7-94C9-1CD4BEE46261}" type="slidenum">
              <a:rPr lang="en-US">
                <a:solidFill>
                  <a:prstClr val="white"/>
                </a:solidFill>
              </a:rPr>
              <a:pPr/>
              <a:t>13</a:t>
            </a:fld>
            <a:endParaRPr lang="en-US">
              <a:solidFill>
                <a:prstClr val="white"/>
              </a:solidFill>
            </a:endParaRPr>
          </a:p>
        </p:txBody>
      </p:sp>
      <p:sp>
        <p:nvSpPr>
          <p:cNvPr id="10241" name="Rectangle 1"/>
          <p:cNvSpPr txBox="1">
            <a:spLocks noGrp="1" noRot="1" noChangeAspect="1" noChangeArrowheads="1"/>
          </p:cNvSpPr>
          <p:nvPr>
            <p:ph type="sldImg"/>
          </p:nvPr>
        </p:nvSpPr>
        <p:spPr bwMode="auto">
          <a:xfrm>
            <a:off x="933450" y="700088"/>
            <a:ext cx="5065713" cy="34559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p:cNvSpPr txBox="1">
            <a:spLocks noGrp="1" noChangeArrowheads="1"/>
          </p:cNvSpPr>
          <p:nvPr>
            <p:ph type="body" idx="1"/>
          </p:nvPr>
        </p:nvSpPr>
        <p:spPr bwMode="auto">
          <a:xfrm>
            <a:off x="693987" y="4378722"/>
            <a:ext cx="5546227" cy="4148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3.xml"/><Relationship Id="rId4" Type="http://schemas.openxmlformats.org/officeDocument/2006/relationships/image" Target="../media/image9.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4.xml"/><Relationship Id="rId4" Type="http://schemas.openxmlformats.org/officeDocument/2006/relationships/image" Target="../media/image9.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6" y="2569688"/>
            <a:ext cx="8550275" cy="59210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8" y="3886202"/>
            <a:ext cx="7042151" cy="1752600"/>
          </a:xfrm>
        </p:spPr>
        <p:txBody>
          <a:bodyPr/>
          <a:lstStyle>
            <a:lvl1pPr marL="0" indent="0" algn="ctr">
              <a:buNone/>
              <a:defRPr/>
            </a:lvl1pPr>
            <a:lvl2pPr marL="454567" indent="0" algn="ctr">
              <a:buNone/>
              <a:defRPr/>
            </a:lvl2pPr>
            <a:lvl3pPr marL="909109" indent="0" algn="ctr">
              <a:buNone/>
              <a:defRPr/>
            </a:lvl3pPr>
            <a:lvl4pPr marL="1363660" indent="0" algn="ctr">
              <a:buNone/>
              <a:defRPr/>
            </a:lvl4pPr>
            <a:lvl5pPr marL="1818211" indent="0" algn="ctr">
              <a:buNone/>
              <a:defRPr/>
            </a:lvl5pPr>
            <a:lvl6pPr marL="2272760" indent="0" algn="ctr">
              <a:buNone/>
              <a:defRPr/>
            </a:lvl6pPr>
            <a:lvl7pPr marL="2727311" indent="0" algn="ctr">
              <a:buNone/>
              <a:defRPr/>
            </a:lvl7pPr>
            <a:lvl8pPr marL="3181865" indent="0" algn="ctr">
              <a:buNone/>
              <a:defRPr/>
            </a:lvl8pPr>
            <a:lvl9pPr marL="3636412"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5BC4F58C-A9C7-407D-ADCA-5122F0F0BA11}"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56391CCC-456F-4109-9510-8673AD52A6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1788" y="609950"/>
            <a:ext cx="9386094" cy="11350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1825" y="1905000"/>
            <a:ext cx="4608354" cy="418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7782" y="1905000"/>
            <a:ext cx="4610100" cy="418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a:xfrm>
            <a:off x="331831" y="6245531"/>
            <a:ext cx="2509837" cy="468313"/>
          </a:xfrm>
        </p:spPr>
        <p:txBody>
          <a:bodyPr/>
          <a:lstStyle>
            <a:lvl1pPr>
              <a:defRPr b="1" i="1">
                <a:latin typeface="Times New Roman" pitchFamily="18" charset="0"/>
              </a:defRPr>
            </a:lvl1pPr>
          </a:lstStyle>
          <a:p>
            <a:r>
              <a:rPr lang="en-US"/>
              <a:t>6/03/10</a:t>
            </a:r>
            <a:endParaRPr lang="en-GB"/>
          </a:p>
        </p:txBody>
      </p:sp>
      <p:sp>
        <p:nvSpPr>
          <p:cNvPr id="6" name="Footer Placeholder 5"/>
          <p:cNvSpPr>
            <a:spLocks noGrp="1"/>
          </p:cNvSpPr>
          <p:nvPr>
            <p:ph type="ftr" idx="11"/>
          </p:nvPr>
        </p:nvSpPr>
        <p:spPr>
          <a:xfrm>
            <a:off x="3436979" y="6245531"/>
            <a:ext cx="3176587" cy="468313"/>
          </a:xfrm>
        </p:spPr>
        <p:txBody>
          <a:bodyPr/>
          <a:lstStyle>
            <a:lvl1pPr fontAlgn="base">
              <a:spcBef>
                <a:spcPct val="0"/>
              </a:spcBef>
              <a:spcAft>
                <a:spcPct val="0"/>
              </a:spcAft>
              <a:defRPr b="1" i="1">
                <a:solidFill>
                  <a:srgbClr val="04617B">
                    <a:shade val="90000"/>
                  </a:srgbClr>
                </a:solidFill>
                <a:latin typeface="Times New Roman" pitchFamily="18" charset="0"/>
              </a:defRPr>
            </a:lvl1pPr>
          </a:lstStyle>
          <a:p>
            <a:pPr>
              <a:defRPr/>
            </a:pPr>
            <a:r>
              <a:rPr lang="en-GB"/>
              <a:t>Xiaodong Jiang@JLab 4/8/2011</a:t>
            </a:r>
          </a:p>
        </p:txBody>
      </p:sp>
      <p:sp>
        <p:nvSpPr>
          <p:cNvPr id="7" name="Slide Number Placeholder 6"/>
          <p:cNvSpPr>
            <a:spLocks noGrp="1"/>
          </p:cNvSpPr>
          <p:nvPr>
            <p:ph type="sldNum" idx="12"/>
          </p:nvPr>
        </p:nvSpPr>
        <p:spPr>
          <a:xfrm>
            <a:off x="7208877" y="6245531"/>
            <a:ext cx="2509837" cy="468313"/>
          </a:xfrm>
        </p:spPr>
        <p:txBody>
          <a:bodyPr/>
          <a:lstStyle>
            <a:lvl1pPr>
              <a:defRPr b="1" i="1">
                <a:latin typeface="Times New Roman" pitchFamily="18" charset="0"/>
              </a:defRPr>
            </a:lvl1pPr>
          </a:lstStyle>
          <a:p>
            <a:fld id="{EB801DE1-40F9-43E3-A46F-9A42E5D95D6C}" type="slidenum">
              <a:rPr lang="en-GB"/>
              <a:pPr/>
              <a:t>‹#›</a:t>
            </a:fld>
            <a:endParaRPr lang="en-GB"/>
          </a:p>
        </p:txBody>
      </p:sp>
    </p:spTree>
    <p:extLst>
      <p:ext uri="{BB962C8B-B14F-4D97-AF65-F5344CB8AC3E}">
        <p14:creationId xmlns:p14="http://schemas.microsoft.com/office/powerpoint/2010/main" val="1906590787"/>
      </p:ext>
    </p:extLst>
  </p:cSld>
  <p:clrMapOvr>
    <a:masterClrMapping/>
  </p:clrMapOvr>
  <p:transition spd="med"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76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solidFill>
                  <a:schemeClr val="tx1">
                    <a:tint val="75000"/>
                  </a:schemeClr>
                </a:solidFill>
              </a:defRPr>
            </a:lvl1pPr>
            <a:lvl2pPr marL="454731" indent="0" algn="ctr">
              <a:buNone/>
              <a:defRPr>
                <a:solidFill>
                  <a:schemeClr val="tx1">
                    <a:tint val="75000"/>
                  </a:schemeClr>
                </a:solidFill>
              </a:defRPr>
            </a:lvl2pPr>
            <a:lvl3pPr marL="909458" indent="0" algn="ctr">
              <a:buNone/>
              <a:defRPr>
                <a:solidFill>
                  <a:schemeClr val="tx1">
                    <a:tint val="75000"/>
                  </a:schemeClr>
                </a:solidFill>
              </a:defRPr>
            </a:lvl3pPr>
            <a:lvl4pPr marL="1364185" indent="0" algn="ctr">
              <a:buNone/>
              <a:defRPr>
                <a:solidFill>
                  <a:schemeClr val="tx1">
                    <a:tint val="75000"/>
                  </a:schemeClr>
                </a:solidFill>
              </a:defRPr>
            </a:lvl4pPr>
            <a:lvl5pPr marL="1818910" indent="0" algn="ctr">
              <a:buNone/>
              <a:defRPr>
                <a:solidFill>
                  <a:schemeClr val="tx1">
                    <a:tint val="75000"/>
                  </a:schemeClr>
                </a:solidFill>
              </a:defRPr>
            </a:lvl5pPr>
            <a:lvl6pPr marL="2273638" indent="0" algn="ctr">
              <a:buNone/>
              <a:defRPr>
                <a:solidFill>
                  <a:schemeClr val="tx1">
                    <a:tint val="75000"/>
                  </a:schemeClr>
                </a:solidFill>
              </a:defRPr>
            </a:lvl6pPr>
            <a:lvl7pPr marL="2728362" indent="0" algn="ctr">
              <a:buNone/>
              <a:defRPr>
                <a:solidFill>
                  <a:schemeClr val="tx1">
                    <a:tint val="75000"/>
                  </a:schemeClr>
                </a:solidFill>
              </a:defRPr>
            </a:lvl7pPr>
            <a:lvl8pPr marL="3183087" indent="0" algn="ctr">
              <a:buNone/>
              <a:defRPr>
                <a:solidFill>
                  <a:schemeClr val="tx1">
                    <a:tint val="75000"/>
                  </a:schemeClr>
                </a:solidFill>
              </a:defRPr>
            </a:lvl8pPr>
            <a:lvl9pPr marL="36378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47D09C-062E-4D41-82CD-5D5261266CC1}"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077F538C-833D-4196-BE6A-F148C46A3D36}" type="slidenum">
              <a:rPr lang="en-US"/>
              <a:pPr/>
              <a:t>‹#›</a:t>
            </a:fld>
            <a:endParaRPr lang="en-US"/>
          </a:p>
        </p:txBody>
      </p:sp>
    </p:spTree>
    <p:extLst>
      <p:ext uri="{BB962C8B-B14F-4D97-AF65-F5344CB8AC3E}">
        <p14:creationId xmlns:p14="http://schemas.microsoft.com/office/powerpoint/2010/main" val="2374869584"/>
      </p:ext>
    </p:extLst>
  </p:cSld>
  <p:clrMapOvr>
    <a:masterClrMapping/>
  </p:clrMapOvr>
  <p:transition spd="med"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499D44E-C2FA-41BB-A5C6-116F3DAA27BE}"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2E1C4E84-BC84-4A7D-AE15-39EEABD7E40E}" type="slidenum">
              <a:rPr lang="en-US"/>
              <a:pPr/>
              <a:t>‹#›</a:t>
            </a:fld>
            <a:endParaRPr lang="en-US"/>
          </a:p>
        </p:txBody>
      </p:sp>
    </p:spTree>
    <p:extLst>
      <p:ext uri="{BB962C8B-B14F-4D97-AF65-F5344CB8AC3E}">
        <p14:creationId xmlns:p14="http://schemas.microsoft.com/office/powerpoint/2010/main" val="2501326757"/>
      </p:ext>
    </p:extLst>
  </p:cSld>
  <p:clrMapOvr>
    <a:masterClrMapping/>
  </p:clrMapOvr>
  <p:transition spd="med"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79" y="4407264"/>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79" y="2906722"/>
            <a:ext cx="8549640" cy="1500187"/>
          </a:xfrm>
        </p:spPr>
        <p:txBody>
          <a:bodyPr anchor="b"/>
          <a:lstStyle>
            <a:lvl1pPr marL="0" indent="0">
              <a:buNone/>
              <a:defRPr sz="2000">
                <a:solidFill>
                  <a:schemeClr val="tx1">
                    <a:tint val="75000"/>
                  </a:schemeClr>
                </a:solidFill>
              </a:defRPr>
            </a:lvl1pPr>
            <a:lvl2pPr marL="454731" indent="0">
              <a:buNone/>
              <a:defRPr sz="1800">
                <a:solidFill>
                  <a:schemeClr val="tx1">
                    <a:tint val="75000"/>
                  </a:schemeClr>
                </a:solidFill>
              </a:defRPr>
            </a:lvl2pPr>
            <a:lvl3pPr marL="909458" indent="0">
              <a:buNone/>
              <a:defRPr sz="1600">
                <a:solidFill>
                  <a:schemeClr val="tx1">
                    <a:tint val="75000"/>
                  </a:schemeClr>
                </a:solidFill>
              </a:defRPr>
            </a:lvl3pPr>
            <a:lvl4pPr marL="1364185" indent="0">
              <a:buNone/>
              <a:defRPr sz="1400">
                <a:solidFill>
                  <a:schemeClr val="tx1">
                    <a:tint val="75000"/>
                  </a:schemeClr>
                </a:solidFill>
              </a:defRPr>
            </a:lvl4pPr>
            <a:lvl5pPr marL="1818910" indent="0">
              <a:buNone/>
              <a:defRPr sz="1400">
                <a:solidFill>
                  <a:schemeClr val="tx1">
                    <a:tint val="75000"/>
                  </a:schemeClr>
                </a:solidFill>
              </a:defRPr>
            </a:lvl5pPr>
            <a:lvl6pPr marL="2273638" indent="0">
              <a:buNone/>
              <a:defRPr sz="1400">
                <a:solidFill>
                  <a:schemeClr val="tx1">
                    <a:tint val="75000"/>
                  </a:schemeClr>
                </a:solidFill>
              </a:defRPr>
            </a:lvl6pPr>
            <a:lvl7pPr marL="2728362" indent="0">
              <a:buNone/>
              <a:defRPr sz="1400">
                <a:solidFill>
                  <a:schemeClr val="tx1">
                    <a:tint val="75000"/>
                  </a:schemeClr>
                </a:solidFill>
              </a:defRPr>
            </a:lvl7pPr>
            <a:lvl8pPr marL="3183087" indent="0">
              <a:buNone/>
              <a:defRPr sz="1400">
                <a:solidFill>
                  <a:schemeClr val="tx1">
                    <a:tint val="75000"/>
                  </a:schemeClr>
                </a:solidFill>
              </a:defRPr>
            </a:lvl8pPr>
            <a:lvl9pPr marL="36378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0F4C8F5-808E-4064-A30C-DA24FD8DBC70}"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25943BC6-F9D2-4C1F-B3DF-E9C188E8D81E}" type="slidenum">
              <a:rPr lang="en-US"/>
              <a:pPr/>
              <a:t>‹#›</a:t>
            </a:fld>
            <a:endParaRPr lang="en-US"/>
          </a:p>
        </p:txBody>
      </p:sp>
    </p:spTree>
    <p:extLst>
      <p:ext uri="{BB962C8B-B14F-4D97-AF65-F5344CB8AC3E}">
        <p14:creationId xmlns:p14="http://schemas.microsoft.com/office/powerpoint/2010/main" val="3287500856"/>
      </p:ext>
    </p:extLst>
  </p:cSld>
  <p:clrMapOvr>
    <a:masterClrMapping/>
  </p:clrMapOvr>
  <p:transition spd="med"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600206"/>
            <a:ext cx="48947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6103" y="1600206"/>
            <a:ext cx="48947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61FE657-1565-4043-A153-C6026A42DC09}"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664B2705-AC48-4D2F-A2EE-3C6325394DDB}" type="slidenum">
              <a:rPr lang="en-US"/>
              <a:pPr/>
              <a:t>‹#›</a:t>
            </a:fld>
            <a:endParaRPr lang="en-US"/>
          </a:p>
        </p:txBody>
      </p:sp>
    </p:spTree>
    <p:extLst>
      <p:ext uri="{BB962C8B-B14F-4D97-AF65-F5344CB8AC3E}">
        <p14:creationId xmlns:p14="http://schemas.microsoft.com/office/powerpoint/2010/main" val="3999465880"/>
      </p:ext>
    </p:extLst>
  </p:cSld>
  <p:clrMapOvr>
    <a:masterClrMapping/>
  </p:clrMapOvr>
  <p:transition spd="med"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59" y="1535114"/>
            <a:ext cx="4444207"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59"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6" y="1535114"/>
            <a:ext cx="4445953"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1949744-44E3-46BE-9495-B83A0845611A}" type="datetimeFigureOut">
              <a:rPr lang="en-US"/>
              <a:pPr/>
              <a:t>4/9/2014</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t>J.P. Chen, GDH, Chiral06</a:t>
            </a:r>
          </a:p>
        </p:txBody>
      </p:sp>
      <p:sp>
        <p:nvSpPr>
          <p:cNvPr id="9" name="Slide Number Placeholder 8"/>
          <p:cNvSpPr>
            <a:spLocks noGrp="1"/>
          </p:cNvSpPr>
          <p:nvPr>
            <p:ph type="sldNum" sz="quarter" idx="12"/>
          </p:nvPr>
        </p:nvSpPr>
        <p:spPr/>
        <p:txBody>
          <a:bodyPr/>
          <a:lstStyle>
            <a:lvl1pPr>
              <a:defRPr/>
            </a:lvl1pPr>
          </a:lstStyle>
          <a:p>
            <a:fld id="{85A8A8D9-FAE4-49E2-908C-D0D8F1034BC8}" type="slidenum">
              <a:rPr lang="en-US"/>
              <a:pPr/>
              <a:t>‹#›</a:t>
            </a:fld>
            <a:endParaRPr lang="en-US"/>
          </a:p>
        </p:txBody>
      </p:sp>
    </p:spTree>
    <p:extLst>
      <p:ext uri="{BB962C8B-B14F-4D97-AF65-F5344CB8AC3E}">
        <p14:creationId xmlns:p14="http://schemas.microsoft.com/office/powerpoint/2010/main" val="2178027474"/>
      </p:ext>
    </p:extLst>
  </p:cSld>
  <p:clrMapOvr>
    <a:masterClrMapping/>
  </p:clrMapOvr>
  <p:transition spd="med"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FB34FDE-1D11-49F5-98A1-94B7B5C89B68}" type="datetimeFigureOut">
              <a:rPr lang="en-US"/>
              <a:pPr/>
              <a:t>4/9/2014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J.P. Chen, GDH, Chiral06</a:t>
            </a:r>
          </a:p>
        </p:txBody>
      </p:sp>
      <p:sp>
        <p:nvSpPr>
          <p:cNvPr id="5" name="Slide Number Placeholder 4"/>
          <p:cNvSpPr>
            <a:spLocks noGrp="1"/>
          </p:cNvSpPr>
          <p:nvPr>
            <p:ph type="sldNum" sz="quarter" idx="12"/>
          </p:nvPr>
        </p:nvSpPr>
        <p:spPr/>
        <p:txBody>
          <a:bodyPr/>
          <a:lstStyle>
            <a:lvl1pPr>
              <a:defRPr/>
            </a:lvl1pPr>
          </a:lstStyle>
          <a:p>
            <a:fld id="{6E0F6A26-DD6D-4D5A-AD9F-551CB87BB420}" type="slidenum">
              <a:rPr lang="en-US"/>
              <a:pPr/>
              <a:t>‹#›</a:t>
            </a:fld>
            <a:endParaRPr lang="en-US"/>
          </a:p>
        </p:txBody>
      </p:sp>
    </p:spTree>
    <p:extLst>
      <p:ext uri="{BB962C8B-B14F-4D97-AF65-F5344CB8AC3E}">
        <p14:creationId xmlns:p14="http://schemas.microsoft.com/office/powerpoint/2010/main" val="2840868702"/>
      </p:ext>
    </p:extLst>
  </p:cSld>
  <p:clrMapOvr>
    <a:masterClrMapping/>
  </p:clrMapOvr>
  <p:transition spd="med"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38E2F2-AF4B-4533-B912-BF1E1FE5462E}" type="datetimeFigureOut">
              <a:rPr lang="en-US"/>
              <a:pPr/>
              <a:t>4/9/2014</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J.P. Chen, GDH, Chiral06</a:t>
            </a:r>
          </a:p>
        </p:txBody>
      </p:sp>
      <p:sp>
        <p:nvSpPr>
          <p:cNvPr id="4" name="Slide Number Placeholder 3"/>
          <p:cNvSpPr>
            <a:spLocks noGrp="1"/>
          </p:cNvSpPr>
          <p:nvPr>
            <p:ph type="sldNum" sz="quarter" idx="12"/>
          </p:nvPr>
        </p:nvSpPr>
        <p:spPr/>
        <p:txBody>
          <a:bodyPr/>
          <a:lstStyle>
            <a:lvl1pPr>
              <a:defRPr/>
            </a:lvl1pPr>
          </a:lstStyle>
          <a:p>
            <a:fld id="{F6DD1BEE-CA47-4B05-9901-530098A67468}" type="slidenum">
              <a:rPr lang="en-US"/>
              <a:pPr/>
              <a:t>‹#›</a:t>
            </a:fld>
            <a:endParaRPr lang="en-US"/>
          </a:p>
        </p:txBody>
      </p:sp>
    </p:spTree>
    <p:extLst>
      <p:ext uri="{BB962C8B-B14F-4D97-AF65-F5344CB8AC3E}">
        <p14:creationId xmlns:p14="http://schemas.microsoft.com/office/powerpoint/2010/main" val="26478414"/>
      </p:ext>
    </p:extLst>
  </p:cSld>
  <p:clrMapOvr>
    <a:masterClrMapping/>
  </p:clrMapOvr>
  <p:transition spd="med"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93" y="273414"/>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F9E56E-C311-4BC6-BEEC-323E98300330}"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642EDEB2-3961-41A1-904E-7E7A3059D159}" type="slidenum">
              <a:rPr lang="en-US"/>
              <a:pPr/>
              <a:t>‹#›</a:t>
            </a:fld>
            <a:endParaRPr lang="en-US"/>
          </a:p>
        </p:txBody>
      </p:sp>
    </p:spTree>
    <p:extLst>
      <p:ext uri="{BB962C8B-B14F-4D97-AF65-F5344CB8AC3E}">
        <p14:creationId xmlns:p14="http://schemas.microsoft.com/office/powerpoint/2010/main" val="2848075322"/>
      </p:ext>
    </p:extLst>
  </p:cSld>
  <p:clrMapOvr>
    <a:masterClrMapping/>
  </p:clrMapOvr>
  <p:transition spd="med"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rtlCol="0">
            <a:normAutofit/>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0D60C61-0F4C-4120-9A4E-F9D25709F02C}"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5697F3DA-691D-46B6-9B9A-3E74BBD146A5}" type="slidenum">
              <a:rPr lang="en-US"/>
              <a:pPr/>
              <a:t>‹#›</a:t>
            </a:fld>
            <a:endParaRPr lang="en-US"/>
          </a:p>
        </p:txBody>
      </p:sp>
    </p:spTree>
    <p:extLst>
      <p:ext uri="{BB962C8B-B14F-4D97-AF65-F5344CB8AC3E}">
        <p14:creationId xmlns:p14="http://schemas.microsoft.com/office/powerpoint/2010/main" val="805423949"/>
      </p:ext>
    </p:extLst>
  </p:cSld>
  <p:clrMapOvr>
    <a:masterClrMapping/>
  </p:clrMapOvr>
  <p:transitio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70" y="125793"/>
            <a:ext cx="69176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5" y="125793"/>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D690E82E-8E21-4FE2-A739-8A308ACBFD2C}"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B2EDA5-40F5-44AF-837E-2F20590D4EC5}"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726916F3-6439-4461-8E6A-459D08BCCA80}" type="slidenum">
              <a:rPr lang="en-US"/>
              <a:pPr/>
              <a:t>‹#›</a:t>
            </a:fld>
            <a:endParaRPr lang="en-US"/>
          </a:p>
        </p:txBody>
      </p:sp>
    </p:spTree>
    <p:extLst>
      <p:ext uri="{BB962C8B-B14F-4D97-AF65-F5344CB8AC3E}">
        <p14:creationId xmlns:p14="http://schemas.microsoft.com/office/powerpoint/2010/main" val="1013026302"/>
      </p:ext>
    </p:extLst>
  </p:cSld>
  <p:clrMapOvr>
    <a:masterClrMapping/>
  </p:clrMapOvr>
  <p:transition spd="med"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307" y="275002"/>
            <a:ext cx="248840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778" y="275002"/>
            <a:ext cx="730107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65A4DCC-1457-45FB-BB40-FE00A4922152}"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A5709B3A-7D25-47DB-8877-2318912C1433}" type="slidenum">
              <a:rPr lang="en-US"/>
              <a:pPr/>
              <a:t>‹#›</a:t>
            </a:fld>
            <a:endParaRPr lang="en-US"/>
          </a:p>
        </p:txBody>
      </p:sp>
    </p:spTree>
    <p:extLst>
      <p:ext uri="{BB962C8B-B14F-4D97-AF65-F5344CB8AC3E}">
        <p14:creationId xmlns:p14="http://schemas.microsoft.com/office/powerpoint/2010/main" val="3759179644"/>
      </p:ext>
    </p:extLst>
  </p:cSld>
  <p:clrMapOvr>
    <a:masterClrMapping/>
  </p:clrMapOvr>
  <p:transition spd="med"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0" y="2569383"/>
            <a:ext cx="8550275" cy="592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2" y="3886202"/>
            <a:ext cx="7042151" cy="1752600"/>
          </a:xfrm>
        </p:spPr>
        <p:txBody>
          <a:bodyPr/>
          <a:lstStyle>
            <a:lvl1pPr marL="0" indent="0" algn="ctr">
              <a:buNone/>
              <a:defRPr/>
            </a:lvl1pPr>
            <a:lvl2pPr marL="454731" indent="0" algn="ctr">
              <a:buNone/>
              <a:defRPr/>
            </a:lvl2pPr>
            <a:lvl3pPr marL="909458" indent="0" algn="ctr">
              <a:buNone/>
              <a:defRPr/>
            </a:lvl3pPr>
            <a:lvl4pPr marL="1364185" indent="0" algn="ctr">
              <a:buNone/>
              <a:defRPr/>
            </a:lvl4pPr>
            <a:lvl5pPr marL="1818910" indent="0" algn="ctr">
              <a:buNone/>
              <a:defRPr/>
            </a:lvl5pPr>
            <a:lvl6pPr marL="2273638" indent="0" algn="ctr">
              <a:buNone/>
              <a:defRPr/>
            </a:lvl6pPr>
            <a:lvl7pPr marL="2728362" indent="0" algn="ctr">
              <a:buNone/>
              <a:defRPr/>
            </a:lvl7pPr>
            <a:lvl8pPr marL="3183087" indent="0" algn="ctr">
              <a:buNone/>
              <a:defRPr/>
            </a:lvl8pPr>
            <a:lvl9pPr marL="3637815"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5"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00634434"/>
      </p:ext>
    </p:extLst>
  </p:cSld>
  <p:clrMapOvr>
    <a:masterClrMapping/>
  </p:clrMapOvr>
  <p:transition spd="med"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5"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53493565"/>
      </p:ext>
    </p:extLst>
  </p:cSld>
  <p:clrMapOvr>
    <a:masterClrMapping/>
  </p:clrMapOvr>
  <p:transition spd="med"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28"/>
            <a:ext cx="8548687" cy="133081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22"/>
            <a:ext cx="8548687" cy="1500187"/>
          </a:xfrm>
        </p:spPr>
        <p:txBody>
          <a:bodyPr anchor="b"/>
          <a:lstStyle>
            <a:lvl1pPr marL="0" indent="0">
              <a:buNone/>
              <a:defRPr sz="2000"/>
            </a:lvl1pPr>
            <a:lvl2pPr marL="454731" indent="0">
              <a:buNone/>
              <a:defRPr sz="1800"/>
            </a:lvl2pPr>
            <a:lvl3pPr marL="909458" indent="0">
              <a:buNone/>
              <a:defRPr sz="1600"/>
            </a:lvl3pPr>
            <a:lvl4pPr marL="1364185" indent="0">
              <a:buNone/>
              <a:defRPr sz="1400"/>
            </a:lvl4pPr>
            <a:lvl5pPr marL="1818910" indent="0">
              <a:buNone/>
              <a:defRPr sz="1400"/>
            </a:lvl5pPr>
            <a:lvl6pPr marL="2273638" indent="0">
              <a:buNone/>
              <a:defRPr sz="1400"/>
            </a:lvl6pPr>
            <a:lvl7pPr marL="2728362" indent="0">
              <a:buNone/>
              <a:defRPr sz="1400"/>
            </a:lvl7pPr>
            <a:lvl8pPr marL="3183087" indent="0">
              <a:buNone/>
              <a:defRPr sz="1400"/>
            </a:lvl8pPr>
            <a:lvl9pPr marL="3637815"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5"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47902974"/>
      </p:ext>
    </p:extLst>
  </p:cSld>
  <p:clrMapOvr>
    <a:masterClrMapping/>
  </p:clrMapOvr>
  <p:transition spd="med"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6"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232558232"/>
      </p:ext>
    </p:extLst>
  </p:cSld>
  <p:clrMapOvr>
    <a:masterClrMapping/>
  </p:clrMapOvr>
  <p:transition spd="med"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45" y="550080"/>
            <a:ext cx="9051925" cy="59214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8"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07086461"/>
      </p:ext>
    </p:extLst>
  </p:cSld>
  <p:clrMapOvr>
    <a:masterClrMapping/>
  </p:clrMapOvr>
  <p:transition spd="med"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4"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690599972"/>
      </p:ext>
    </p:extLst>
  </p:cSld>
  <p:clrMapOvr>
    <a:masterClrMapping/>
  </p:clrMapOvr>
  <p:transition spd="med"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3"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21431826"/>
      </p:ext>
    </p:extLst>
  </p:cSld>
  <p:clrMapOvr>
    <a:masterClrMapping/>
  </p:clrMapOvr>
  <p:transition spd="med"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892"/>
            <a:ext cx="3308350" cy="71525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4" y="273399"/>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6"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05237059"/>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6" y="2569688"/>
            <a:ext cx="8550275" cy="59210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8" y="3886202"/>
            <a:ext cx="7042151" cy="1752600"/>
          </a:xfrm>
        </p:spPr>
        <p:txBody>
          <a:bodyPr/>
          <a:lstStyle>
            <a:lvl1pPr marL="0" indent="0" algn="ctr">
              <a:buNone/>
              <a:defRPr/>
            </a:lvl1pPr>
            <a:lvl2pPr marL="454567" indent="0" algn="ctr">
              <a:buNone/>
              <a:defRPr/>
            </a:lvl2pPr>
            <a:lvl3pPr marL="909109" indent="0" algn="ctr">
              <a:buNone/>
              <a:defRPr/>
            </a:lvl3pPr>
            <a:lvl4pPr marL="1363660" indent="0" algn="ctr">
              <a:buNone/>
              <a:defRPr/>
            </a:lvl4pPr>
            <a:lvl5pPr marL="1818211" indent="0" algn="ctr">
              <a:buNone/>
              <a:defRPr/>
            </a:lvl5pPr>
            <a:lvl6pPr marL="2272760" indent="0" algn="ctr">
              <a:buNone/>
              <a:defRPr/>
            </a:lvl6pPr>
            <a:lvl7pPr marL="2727311" indent="0" algn="ctr">
              <a:buNone/>
              <a:defRPr/>
            </a:lvl7pPr>
            <a:lvl8pPr marL="3181865" indent="0" algn="ctr">
              <a:buNone/>
              <a:defRPr/>
            </a:lvl8pPr>
            <a:lvl9pPr marL="363641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82" y="4959872"/>
            <a:ext cx="6035675" cy="40748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82" y="612775"/>
            <a:ext cx="6035675" cy="4114800"/>
          </a:xfrm>
        </p:spPr>
        <p:txBody>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882" y="5367338"/>
            <a:ext cx="6035675"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6"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527602980"/>
      </p:ext>
    </p:extLst>
  </p:cSld>
  <p:clrMapOvr>
    <a:masterClrMapping/>
  </p:clrMapOvr>
  <p:transition spd="med"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5"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162330028"/>
      </p:ext>
    </p:extLst>
  </p:cSld>
  <p:clrMapOvr>
    <a:masterClrMapping/>
  </p:clrMapOvr>
  <p:transition spd="med"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00" y="125734"/>
            <a:ext cx="691847"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 y="125734"/>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solidFill>
                  <a:srgbClr val="000000"/>
                </a:solidFill>
              </a:rPr>
              <a:t>J.P. Chen, USTC, 2007</a:t>
            </a:r>
          </a:p>
        </p:txBody>
      </p:sp>
      <p:sp>
        <p:nvSpPr>
          <p:cNvPr id="5" name="Rectangle 5"/>
          <p:cNvSpPr>
            <a:spLocks noGrp="1" noChangeArrowheads="1"/>
          </p:cNvSpPr>
          <p:nvPr>
            <p:ph type="sldNum"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77171322"/>
      </p:ext>
    </p:extLst>
  </p:cSld>
  <p:clrMapOvr>
    <a:masterClrMapping/>
  </p:clrMapOvr>
  <p:transition spd="med"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6" y="2569711"/>
            <a:ext cx="8550275" cy="59208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8" y="3886202"/>
            <a:ext cx="7042151" cy="1752600"/>
          </a:xfrm>
        </p:spPr>
        <p:txBody>
          <a:bodyPr/>
          <a:lstStyle>
            <a:lvl1pPr marL="0" indent="0" algn="ctr">
              <a:buNone/>
              <a:defRPr/>
            </a:lvl1pPr>
            <a:lvl2pPr marL="454451" indent="0" algn="ctr">
              <a:buNone/>
              <a:defRPr/>
            </a:lvl2pPr>
            <a:lvl3pPr marL="908894" indent="0" algn="ctr">
              <a:buNone/>
              <a:defRPr/>
            </a:lvl3pPr>
            <a:lvl4pPr marL="1363341" indent="0" algn="ctr">
              <a:buNone/>
              <a:defRPr/>
            </a:lvl4pPr>
            <a:lvl5pPr marL="1817782" indent="0" algn="ctr">
              <a:buNone/>
              <a:defRPr/>
            </a:lvl5pPr>
            <a:lvl6pPr marL="2272228" indent="0" algn="ctr">
              <a:buNone/>
              <a:defRPr/>
            </a:lvl6pPr>
            <a:lvl7pPr marL="2726671" indent="0" algn="ctr">
              <a:buNone/>
              <a:defRPr/>
            </a:lvl7pPr>
            <a:lvl8pPr marL="3181115" indent="0" algn="ctr">
              <a:buNone/>
              <a:defRPr/>
            </a:lvl8pPr>
            <a:lvl9pPr marL="3635563"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3825308592"/>
      </p:ext>
    </p:extLst>
  </p:cSld>
  <p:clrMapOvr>
    <a:masterClrMapping/>
  </p:clrMapOvr>
  <p:transition spd="med"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657031631"/>
      </p:ext>
    </p:extLst>
  </p:cSld>
  <p:clrMapOvr>
    <a:masterClrMapping/>
  </p:clrMapOvr>
  <p:transition spd="med"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303"/>
            <a:ext cx="8548687" cy="133074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22"/>
            <a:ext cx="8548687" cy="1500187"/>
          </a:xfrm>
        </p:spPr>
        <p:txBody>
          <a:bodyPr anchor="b"/>
          <a:lstStyle>
            <a:lvl1pPr marL="0" indent="0">
              <a:buNone/>
              <a:defRPr sz="2000"/>
            </a:lvl1pPr>
            <a:lvl2pPr marL="454451" indent="0">
              <a:buNone/>
              <a:defRPr sz="1800"/>
            </a:lvl2pPr>
            <a:lvl3pPr marL="908894" indent="0">
              <a:buNone/>
              <a:defRPr sz="1600"/>
            </a:lvl3pPr>
            <a:lvl4pPr marL="1363341" indent="0">
              <a:buNone/>
              <a:defRPr sz="1400"/>
            </a:lvl4pPr>
            <a:lvl5pPr marL="1817782" indent="0">
              <a:buNone/>
              <a:defRPr sz="1400"/>
            </a:lvl5pPr>
            <a:lvl6pPr marL="2272228" indent="0">
              <a:buNone/>
              <a:defRPr sz="1400"/>
            </a:lvl6pPr>
            <a:lvl7pPr marL="2726671" indent="0">
              <a:buNone/>
              <a:defRPr sz="1400"/>
            </a:lvl7pPr>
            <a:lvl8pPr marL="3181115" indent="0">
              <a:buNone/>
              <a:defRPr sz="1400"/>
            </a:lvl8pPr>
            <a:lvl9pPr marL="3635563"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2934902260"/>
      </p:ext>
    </p:extLst>
  </p:cSld>
  <p:clrMapOvr>
    <a:masterClrMapping/>
  </p:clrMapOvr>
  <p:transition spd="med"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518029831"/>
      </p:ext>
    </p:extLst>
  </p:cSld>
  <p:clrMapOvr>
    <a:masterClrMapping/>
  </p:clrMapOvr>
  <p:transition spd="med"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51" y="550412"/>
            <a:ext cx="9051925" cy="59208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8"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1677328686"/>
      </p:ext>
    </p:extLst>
  </p:cSld>
  <p:clrMapOvr>
    <a:masterClrMapping/>
  </p:clrMapOvr>
  <p:transition spd="med"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4"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499978032"/>
      </p:ext>
    </p:extLst>
  </p:cSld>
  <p:clrMapOvr>
    <a:masterClrMapping/>
  </p:clrMapOvr>
  <p:transition spd="med"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3"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2154139073"/>
      </p:ext>
    </p:extLst>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20014"/>
            <a:ext cx="3308350" cy="71519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85" y="273475"/>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161809303"/>
      </p:ext>
    </p:extLst>
  </p:cSld>
  <p:clrMapOvr>
    <a:masterClrMapping/>
  </p:clrMapOvr>
  <p:transition spd="med"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26" y="4960234"/>
            <a:ext cx="6035675" cy="40741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926" y="612775"/>
            <a:ext cx="6035675" cy="4114800"/>
          </a:xfrm>
        </p:spPr>
        <p:txBody>
          <a:bodyPr/>
          <a:lstStyle>
            <a:lvl1pPr marL="0" indent="0">
              <a:buNone/>
              <a:defRPr sz="3200"/>
            </a:lvl1pPr>
            <a:lvl2pPr marL="454451" indent="0">
              <a:buNone/>
              <a:defRPr sz="2800"/>
            </a:lvl2pPr>
            <a:lvl3pPr marL="908894" indent="0">
              <a:buNone/>
              <a:defRPr sz="2400"/>
            </a:lvl3pPr>
            <a:lvl4pPr marL="1363341" indent="0">
              <a:buNone/>
              <a:defRPr sz="2000"/>
            </a:lvl4pPr>
            <a:lvl5pPr marL="1817782" indent="0">
              <a:buNone/>
              <a:defRPr sz="2000"/>
            </a:lvl5pPr>
            <a:lvl6pPr marL="2272228" indent="0">
              <a:buNone/>
              <a:defRPr sz="2000"/>
            </a:lvl6pPr>
            <a:lvl7pPr marL="2726671" indent="0">
              <a:buNone/>
              <a:defRPr sz="2000"/>
            </a:lvl7pPr>
            <a:lvl8pPr marL="3181115" indent="0">
              <a:buNone/>
              <a:defRPr sz="2000"/>
            </a:lvl8pPr>
            <a:lvl9pPr marL="3635563" indent="0">
              <a:buNone/>
              <a:defRPr sz="2000"/>
            </a:lvl9pPr>
          </a:lstStyle>
          <a:p>
            <a:pPr lvl="0"/>
            <a:endParaRPr lang="en-US" noProof="0" dirty="0" smtClean="0"/>
          </a:p>
        </p:txBody>
      </p:sp>
      <p:sp>
        <p:nvSpPr>
          <p:cNvPr id="4" name="Text Placeholder 3"/>
          <p:cNvSpPr>
            <a:spLocks noGrp="1"/>
          </p:cNvSpPr>
          <p:nvPr>
            <p:ph type="body" sz="half" idx="2"/>
          </p:nvPr>
        </p:nvSpPr>
        <p:spPr>
          <a:xfrm>
            <a:off x="1971926" y="5367338"/>
            <a:ext cx="6035675" cy="804862"/>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2184936970"/>
      </p:ext>
    </p:extLst>
  </p:cSld>
  <p:clrMapOvr>
    <a:masterClrMapping/>
  </p:clrMapOvr>
  <p:transition spd="med"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584996882"/>
      </p:ext>
    </p:extLst>
  </p:cSld>
  <p:clrMapOvr>
    <a:masterClrMapping/>
  </p:clrMapOvr>
  <p:transition spd="med"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413" y="125803"/>
            <a:ext cx="691724"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 y="125803"/>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endParaRPr lang="en-US"/>
          </a:p>
        </p:txBody>
      </p:sp>
    </p:spTree>
    <p:extLst>
      <p:ext uri="{BB962C8B-B14F-4D97-AF65-F5344CB8AC3E}">
        <p14:creationId xmlns:p14="http://schemas.microsoft.com/office/powerpoint/2010/main" val="2372876688"/>
      </p:ext>
    </p:extLst>
  </p:cSld>
  <p:clrMapOvr>
    <a:masterClrMapping/>
  </p:clrMapOvr>
  <p:transition spd="med"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0" y="2569383"/>
            <a:ext cx="8550275" cy="592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2" y="3886202"/>
            <a:ext cx="7042151" cy="1752600"/>
          </a:xfrm>
        </p:spPr>
        <p:txBody>
          <a:bodyPr/>
          <a:lstStyle>
            <a:lvl1pPr marL="0" indent="0" algn="ctr">
              <a:buNone/>
              <a:defRPr/>
            </a:lvl1pPr>
            <a:lvl2pPr marL="454731" indent="0" algn="ctr">
              <a:buNone/>
              <a:defRPr/>
            </a:lvl2pPr>
            <a:lvl3pPr marL="909458" indent="0" algn="ctr">
              <a:buNone/>
              <a:defRPr/>
            </a:lvl3pPr>
            <a:lvl4pPr marL="1364185" indent="0" algn="ctr">
              <a:buNone/>
              <a:defRPr/>
            </a:lvl4pPr>
            <a:lvl5pPr marL="1818910" indent="0" algn="ctr">
              <a:buNone/>
              <a:defRPr/>
            </a:lvl5pPr>
            <a:lvl6pPr marL="2273638" indent="0" algn="ctr">
              <a:buNone/>
              <a:defRPr/>
            </a:lvl6pPr>
            <a:lvl7pPr marL="2728362" indent="0" algn="ctr">
              <a:buNone/>
              <a:defRPr/>
            </a:lvl7pPr>
            <a:lvl8pPr marL="3183087" indent="0" algn="ctr">
              <a:buNone/>
              <a:defRPr/>
            </a:lvl8pPr>
            <a:lvl9pPr marL="36378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774054181"/>
      </p:ext>
    </p:extLst>
  </p:cSld>
  <p:clrMapOvr>
    <a:masterClrMapping/>
  </p:clrMapOvr>
  <p:transition spd="med"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60462664"/>
      </p:ext>
    </p:extLst>
  </p:cSld>
  <p:clrMapOvr>
    <a:masterClrMapping/>
  </p:clrMapOvr>
  <p:transition spd="med"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28"/>
            <a:ext cx="8548687" cy="133081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22"/>
            <a:ext cx="8548687" cy="1500187"/>
          </a:xfrm>
        </p:spPr>
        <p:txBody>
          <a:bodyPr anchor="b"/>
          <a:lstStyle>
            <a:lvl1pPr marL="0" indent="0">
              <a:buNone/>
              <a:defRPr sz="2000"/>
            </a:lvl1pPr>
            <a:lvl2pPr marL="454731" indent="0">
              <a:buNone/>
              <a:defRPr sz="1800"/>
            </a:lvl2pPr>
            <a:lvl3pPr marL="909458" indent="0">
              <a:buNone/>
              <a:defRPr sz="1600"/>
            </a:lvl3pPr>
            <a:lvl4pPr marL="1364185" indent="0">
              <a:buNone/>
              <a:defRPr sz="1400"/>
            </a:lvl4pPr>
            <a:lvl5pPr marL="1818910" indent="0">
              <a:buNone/>
              <a:defRPr sz="1400"/>
            </a:lvl5pPr>
            <a:lvl6pPr marL="2273638" indent="0">
              <a:buNone/>
              <a:defRPr sz="1400"/>
            </a:lvl6pPr>
            <a:lvl7pPr marL="2728362" indent="0">
              <a:buNone/>
              <a:defRPr sz="1400"/>
            </a:lvl7pPr>
            <a:lvl8pPr marL="3183087" indent="0">
              <a:buNone/>
              <a:defRPr sz="1400"/>
            </a:lvl8pPr>
            <a:lvl9pPr marL="363781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98670752"/>
      </p:ext>
    </p:extLst>
  </p:cSld>
  <p:clrMapOvr>
    <a:masterClrMapping/>
  </p:clrMapOvr>
  <p:transition spd="med"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936850873"/>
      </p:ext>
    </p:extLst>
  </p:cSld>
  <p:clrMapOvr>
    <a:masterClrMapping/>
  </p:clrMapOvr>
  <p:transition spd="med"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45" y="550080"/>
            <a:ext cx="9051925" cy="59214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462535467"/>
      </p:ext>
    </p:extLst>
  </p:cSld>
  <p:clrMapOvr>
    <a:masterClrMapping/>
  </p:clrMapOvr>
  <p:transition spd="med"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854634758"/>
      </p:ext>
    </p:extLst>
  </p:cSld>
  <p:clrMapOvr>
    <a:masterClrMapping/>
  </p:clrMapOvr>
  <p:transition spd="med"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93"/>
            <a:ext cx="8548687" cy="13307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32"/>
            <a:ext cx="8548687" cy="1500187"/>
          </a:xfrm>
        </p:spPr>
        <p:txBody>
          <a:bodyPr anchor="b"/>
          <a:lstStyle>
            <a:lvl1pPr marL="0" indent="0">
              <a:buNone/>
              <a:defRPr sz="2000"/>
            </a:lvl1pPr>
            <a:lvl2pPr marL="454567" indent="0">
              <a:buNone/>
              <a:defRPr sz="1800"/>
            </a:lvl2pPr>
            <a:lvl3pPr marL="909109" indent="0">
              <a:buNone/>
              <a:defRPr sz="1600"/>
            </a:lvl3pPr>
            <a:lvl4pPr marL="1363660" indent="0">
              <a:buNone/>
              <a:defRPr sz="1400"/>
            </a:lvl4pPr>
            <a:lvl5pPr marL="1818211" indent="0">
              <a:buNone/>
              <a:defRPr sz="1400"/>
            </a:lvl5pPr>
            <a:lvl6pPr marL="2272760" indent="0">
              <a:buNone/>
              <a:defRPr sz="1400"/>
            </a:lvl6pPr>
            <a:lvl7pPr marL="2727311" indent="0">
              <a:buNone/>
              <a:defRPr sz="1400"/>
            </a:lvl7pPr>
            <a:lvl8pPr marL="3181865" indent="0">
              <a:buNone/>
              <a:defRPr sz="1400"/>
            </a:lvl8pPr>
            <a:lvl9pPr marL="3636412"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422495531"/>
      </p:ext>
    </p:extLst>
  </p:cSld>
  <p:clrMapOvr>
    <a:masterClrMapping/>
  </p:clrMapOvr>
  <p:transition spd="med"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892"/>
            <a:ext cx="3308350" cy="71525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4" y="273399"/>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74669012"/>
      </p:ext>
    </p:extLst>
  </p:cSld>
  <p:clrMapOvr>
    <a:masterClrMapping/>
  </p:clrMapOvr>
  <p:transition spd="med" advClick="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82" y="4959872"/>
            <a:ext cx="6035675" cy="40748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82" y="612775"/>
            <a:ext cx="6035675" cy="4114800"/>
          </a:xfrm>
        </p:spPr>
        <p:txBody>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882" y="5367338"/>
            <a:ext cx="6035675"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722888666"/>
      </p:ext>
    </p:extLst>
  </p:cSld>
  <p:clrMapOvr>
    <a:masterClrMapping/>
  </p:clrMapOvr>
  <p:transition spd="med" advClick="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332415426"/>
      </p:ext>
    </p:extLst>
  </p:cSld>
  <p:clrMapOvr>
    <a:masterClrMapping/>
  </p:clrMapOvr>
  <p:transition spd="med" advClick="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00" y="125734"/>
            <a:ext cx="691847"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 y="125734"/>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4258423902"/>
      </p:ext>
    </p:extLst>
  </p:cSld>
  <p:clrMapOvr>
    <a:masterClrMapping/>
  </p:clrMapOvr>
  <p:transition spd="med" advClick="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lvl1pPr>
            <a:lvl2pPr marL="436307" indent="0" algn="ctr">
              <a:buNone/>
              <a:defRPr/>
            </a:lvl2pPr>
            <a:lvl3pPr marL="872615" indent="0" algn="ctr">
              <a:buNone/>
              <a:defRPr/>
            </a:lvl3pPr>
            <a:lvl4pPr marL="1308922" indent="0" algn="ctr">
              <a:buNone/>
              <a:defRPr/>
            </a:lvl4pPr>
            <a:lvl5pPr marL="1745233" indent="0" algn="ctr">
              <a:buNone/>
              <a:defRPr/>
            </a:lvl5pPr>
            <a:lvl6pPr marL="2181538" indent="0" algn="ctr">
              <a:buNone/>
              <a:defRPr/>
            </a:lvl6pPr>
            <a:lvl7pPr marL="2617846" indent="0" algn="ctr">
              <a:buNone/>
              <a:defRPr/>
            </a:lvl7pPr>
            <a:lvl8pPr marL="3054156" indent="0" algn="ctr">
              <a:buNone/>
              <a:defRPr/>
            </a:lvl8pPr>
            <a:lvl9pPr marL="3490464"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A6F8840-279F-4E05-BFE5-B265D219EF77}" type="slidenum">
              <a:rPr lang="en-US"/>
              <a:pPr/>
              <a:t>‹#›</a:t>
            </a:fld>
            <a:endParaRPr lang="en-US"/>
          </a:p>
        </p:txBody>
      </p:sp>
    </p:spTree>
    <p:extLst>
      <p:ext uri="{BB962C8B-B14F-4D97-AF65-F5344CB8AC3E}">
        <p14:creationId xmlns:p14="http://schemas.microsoft.com/office/powerpoint/2010/main" val="31256712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FAD8BF-1E39-4D14-82CC-F0D6AAA72E08}" type="slidenum">
              <a:rPr lang="en-US"/>
              <a:pPr/>
              <a:t>‹#›</a:t>
            </a:fld>
            <a:endParaRPr lang="en-US"/>
          </a:p>
        </p:txBody>
      </p:sp>
    </p:spTree>
    <p:extLst>
      <p:ext uri="{BB962C8B-B14F-4D97-AF65-F5344CB8AC3E}">
        <p14:creationId xmlns:p14="http://schemas.microsoft.com/office/powerpoint/2010/main" val="15246667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7174"/>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lvl1pPr>
            <a:lvl2pPr marL="436307" indent="0">
              <a:buNone/>
              <a:defRPr sz="1700"/>
            </a:lvl2pPr>
            <a:lvl3pPr marL="872615" indent="0">
              <a:buNone/>
              <a:defRPr sz="1500"/>
            </a:lvl3pPr>
            <a:lvl4pPr marL="1308922" indent="0">
              <a:buNone/>
              <a:defRPr sz="1300"/>
            </a:lvl4pPr>
            <a:lvl5pPr marL="1745233" indent="0">
              <a:buNone/>
              <a:defRPr sz="1300"/>
            </a:lvl5pPr>
            <a:lvl6pPr marL="2181538" indent="0">
              <a:buNone/>
              <a:defRPr sz="1300"/>
            </a:lvl6pPr>
            <a:lvl7pPr marL="2617846" indent="0">
              <a:buNone/>
              <a:defRPr sz="1300"/>
            </a:lvl7pPr>
            <a:lvl8pPr marL="3054156" indent="0">
              <a:buNone/>
              <a:defRPr sz="1300"/>
            </a:lvl8pPr>
            <a:lvl9pPr marL="3490464"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DEACEE-5003-4602-A7A4-EA726EB88490}" type="slidenum">
              <a:rPr lang="en-US"/>
              <a:pPr/>
              <a:t>‹#›</a:t>
            </a:fld>
            <a:endParaRPr lang="en-US"/>
          </a:p>
        </p:txBody>
      </p:sp>
    </p:spTree>
    <p:extLst>
      <p:ext uri="{BB962C8B-B14F-4D97-AF65-F5344CB8AC3E}">
        <p14:creationId xmlns:p14="http://schemas.microsoft.com/office/powerpoint/2010/main" val="17801619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8" y="1604332"/>
            <a:ext cx="4446288"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0480" y="1604332"/>
            <a:ext cx="4447872"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929110-D496-4F5A-9C81-F0A174ECFBF8}" type="slidenum">
              <a:rPr lang="en-US"/>
              <a:pPr/>
              <a:t>‹#›</a:t>
            </a:fld>
            <a:endParaRPr lang="en-US"/>
          </a:p>
        </p:txBody>
      </p:sp>
    </p:spTree>
    <p:extLst>
      <p:ext uri="{BB962C8B-B14F-4D97-AF65-F5344CB8AC3E}">
        <p14:creationId xmlns:p14="http://schemas.microsoft.com/office/powerpoint/2010/main" val="20865345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45" y="275381"/>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8"/>
            <a:ext cx="4443120" cy="639427"/>
          </a:xfrm>
        </p:spPr>
        <p:txBody>
          <a:bodyPr anchor="b"/>
          <a:lstStyle>
            <a:lvl1pPr marL="0" indent="0">
              <a:buNone/>
              <a:defRPr sz="2300" b="1"/>
            </a:lvl1pPr>
            <a:lvl2pPr marL="436307" indent="0">
              <a:buNone/>
              <a:defRPr sz="1900" b="1"/>
            </a:lvl2pPr>
            <a:lvl3pPr marL="872615" indent="0">
              <a:buNone/>
              <a:defRPr sz="1700" b="1"/>
            </a:lvl3pPr>
            <a:lvl4pPr marL="1308922" indent="0">
              <a:buNone/>
              <a:defRPr sz="1500" b="1"/>
            </a:lvl4pPr>
            <a:lvl5pPr marL="1745233" indent="0">
              <a:buNone/>
              <a:defRPr sz="1500" b="1"/>
            </a:lvl5pPr>
            <a:lvl6pPr marL="2181538" indent="0">
              <a:buNone/>
              <a:defRPr sz="1500" b="1"/>
            </a:lvl6pPr>
            <a:lvl7pPr marL="2617846" indent="0">
              <a:buNone/>
              <a:defRPr sz="1500" b="1"/>
            </a:lvl7pPr>
            <a:lvl8pPr marL="3054156" indent="0">
              <a:buNone/>
              <a:defRPr sz="1500" b="1"/>
            </a:lvl8pPr>
            <a:lvl9pPr marL="349046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36"/>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017" y="1535208"/>
            <a:ext cx="4446288" cy="639427"/>
          </a:xfrm>
        </p:spPr>
        <p:txBody>
          <a:bodyPr anchor="b"/>
          <a:lstStyle>
            <a:lvl1pPr marL="0" indent="0">
              <a:buNone/>
              <a:defRPr sz="2300" b="1"/>
            </a:lvl1pPr>
            <a:lvl2pPr marL="436307" indent="0">
              <a:buNone/>
              <a:defRPr sz="1900" b="1"/>
            </a:lvl2pPr>
            <a:lvl3pPr marL="872615" indent="0">
              <a:buNone/>
              <a:defRPr sz="1700" b="1"/>
            </a:lvl3pPr>
            <a:lvl4pPr marL="1308922" indent="0">
              <a:buNone/>
              <a:defRPr sz="1500" b="1"/>
            </a:lvl4pPr>
            <a:lvl5pPr marL="1745233" indent="0">
              <a:buNone/>
              <a:defRPr sz="1500" b="1"/>
            </a:lvl5pPr>
            <a:lvl6pPr marL="2181538" indent="0">
              <a:buNone/>
              <a:defRPr sz="1500" b="1"/>
            </a:lvl6pPr>
            <a:lvl7pPr marL="2617846" indent="0">
              <a:buNone/>
              <a:defRPr sz="1500" b="1"/>
            </a:lvl7pPr>
            <a:lvl8pPr marL="3054156" indent="0">
              <a:buNone/>
              <a:defRPr sz="1500" b="1"/>
            </a:lvl8pPr>
            <a:lvl9pPr marL="349046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10017" y="2174636"/>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82A479D-0962-46D5-9E3C-5C352A099BC1}" type="slidenum">
              <a:rPr lang="en-US"/>
              <a:pPr/>
              <a:t>‹#›</a:t>
            </a:fld>
            <a:endParaRPr lang="en-US"/>
          </a:p>
        </p:txBody>
      </p:sp>
    </p:spTree>
    <p:extLst>
      <p:ext uri="{BB962C8B-B14F-4D97-AF65-F5344CB8AC3E}">
        <p14:creationId xmlns:p14="http://schemas.microsoft.com/office/powerpoint/2010/main" val="67669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6"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66A5E48-444F-4C78-978F-E170BD3C6787}" type="slidenum">
              <a:rPr lang="en-US"/>
              <a:pPr/>
              <a:t>‹#›</a:t>
            </a:fld>
            <a:endParaRPr lang="en-US"/>
          </a:p>
        </p:txBody>
      </p:sp>
    </p:spTree>
    <p:extLst>
      <p:ext uri="{BB962C8B-B14F-4D97-AF65-F5344CB8AC3E}">
        <p14:creationId xmlns:p14="http://schemas.microsoft.com/office/powerpoint/2010/main" val="18140232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0F06666-BFAE-4103-8B4F-073A5391FEE7}" type="slidenum">
              <a:rPr lang="en-US"/>
              <a:pPr/>
              <a:t>‹#›</a:t>
            </a:fld>
            <a:endParaRPr lang="en-US"/>
          </a:p>
        </p:txBody>
      </p:sp>
    </p:spTree>
    <p:extLst>
      <p:ext uri="{BB962C8B-B14F-4D97-AF65-F5344CB8AC3E}">
        <p14:creationId xmlns:p14="http://schemas.microsoft.com/office/powerpoint/2010/main" val="104169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105" y="273633"/>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426"/>
            <a:ext cx="3308976" cy="4692013"/>
          </a:xfrm>
        </p:spPr>
        <p:txBody>
          <a:bodyPr/>
          <a:lstStyle>
            <a:lvl1pPr marL="0" indent="0">
              <a:buNone/>
              <a:defRPr sz="1300"/>
            </a:lvl1pPr>
            <a:lvl2pPr marL="436307" indent="0">
              <a:buNone/>
              <a:defRPr sz="1200"/>
            </a:lvl2pPr>
            <a:lvl3pPr marL="872615" indent="0">
              <a:buNone/>
              <a:defRPr sz="1000"/>
            </a:lvl3pPr>
            <a:lvl4pPr marL="1308922" indent="0">
              <a:buNone/>
              <a:defRPr sz="900"/>
            </a:lvl4pPr>
            <a:lvl5pPr marL="1745233" indent="0">
              <a:buNone/>
              <a:defRPr sz="900"/>
            </a:lvl5pPr>
            <a:lvl6pPr marL="2181538" indent="0">
              <a:buNone/>
              <a:defRPr sz="900"/>
            </a:lvl6pPr>
            <a:lvl7pPr marL="2617846" indent="0">
              <a:buNone/>
              <a:defRPr sz="900"/>
            </a:lvl7pPr>
            <a:lvl8pPr marL="3054156" indent="0">
              <a:buNone/>
              <a:defRPr sz="900"/>
            </a:lvl8pPr>
            <a:lvl9pPr marL="3490464"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AB18980-1F99-488B-9363-0BF5D6586F69}" type="slidenum">
              <a:rPr lang="en-US"/>
              <a:pPr/>
              <a:t>‹#›</a:t>
            </a:fld>
            <a:endParaRPr lang="en-US"/>
          </a:p>
        </p:txBody>
      </p:sp>
    </p:spTree>
    <p:extLst>
      <p:ext uri="{BB962C8B-B14F-4D97-AF65-F5344CB8AC3E}">
        <p14:creationId xmlns:p14="http://schemas.microsoft.com/office/powerpoint/2010/main" val="12131638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113"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113" y="612065"/>
            <a:ext cx="6035040" cy="4115952"/>
          </a:xfrm>
        </p:spPr>
        <p:txBody>
          <a:bodyPr/>
          <a:lstStyle>
            <a:lvl1pPr marL="0" indent="0">
              <a:buNone/>
              <a:defRPr sz="3100"/>
            </a:lvl1pPr>
            <a:lvl2pPr marL="436307" indent="0">
              <a:buNone/>
              <a:defRPr sz="2700"/>
            </a:lvl2pPr>
            <a:lvl3pPr marL="872615" indent="0">
              <a:buNone/>
              <a:defRPr sz="2300"/>
            </a:lvl3pPr>
            <a:lvl4pPr marL="1308922" indent="0">
              <a:buNone/>
              <a:defRPr sz="1900"/>
            </a:lvl4pPr>
            <a:lvl5pPr marL="1745233" indent="0">
              <a:buNone/>
              <a:defRPr sz="1900"/>
            </a:lvl5pPr>
            <a:lvl6pPr marL="2181538" indent="0">
              <a:buNone/>
              <a:defRPr sz="1900"/>
            </a:lvl6pPr>
            <a:lvl7pPr marL="2617846" indent="0">
              <a:buNone/>
              <a:defRPr sz="1900"/>
            </a:lvl7pPr>
            <a:lvl8pPr marL="3054156" indent="0">
              <a:buNone/>
              <a:defRPr sz="1900"/>
            </a:lvl8pPr>
            <a:lvl9pPr marL="3490464" indent="0">
              <a:buNone/>
              <a:defRPr sz="1900"/>
            </a:lvl9pPr>
          </a:lstStyle>
          <a:p>
            <a:endParaRPr lang="en-US"/>
          </a:p>
        </p:txBody>
      </p:sp>
      <p:sp>
        <p:nvSpPr>
          <p:cNvPr id="4" name="Text Placeholder 3"/>
          <p:cNvSpPr>
            <a:spLocks noGrp="1"/>
          </p:cNvSpPr>
          <p:nvPr>
            <p:ph type="body" sz="half" idx="2"/>
          </p:nvPr>
        </p:nvSpPr>
        <p:spPr>
          <a:xfrm>
            <a:off x="1972113" y="5367444"/>
            <a:ext cx="6035040" cy="805044"/>
          </a:xfrm>
        </p:spPr>
        <p:txBody>
          <a:bodyPr/>
          <a:lstStyle>
            <a:lvl1pPr marL="0" indent="0">
              <a:buNone/>
              <a:defRPr sz="1300"/>
            </a:lvl1pPr>
            <a:lvl2pPr marL="436307" indent="0">
              <a:buNone/>
              <a:defRPr sz="1200"/>
            </a:lvl2pPr>
            <a:lvl3pPr marL="872615" indent="0">
              <a:buNone/>
              <a:defRPr sz="1000"/>
            </a:lvl3pPr>
            <a:lvl4pPr marL="1308922" indent="0">
              <a:buNone/>
              <a:defRPr sz="900"/>
            </a:lvl4pPr>
            <a:lvl5pPr marL="1745233" indent="0">
              <a:buNone/>
              <a:defRPr sz="900"/>
            </a:lvl5pPr>
            <a:lvl6pPr marL="2181538" indent="0">
              <a:buNone/>
              <a:defRPr sz="900"/>
            </a:lvl6pPr>
            <a:lvl7pPr marL="2617846" indent="0">
              <a:buNone/>
              <a:defRPr sz="900"/>
            </a:lvl7pPr>
            <a:lvl8pPr marL="3054156" indent="0">
              <a:buNone/>
              <a:defRPr sz="900"/>
            </a:lvl8pPr>
            <a:lvl9pPr marL="3490464"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CD2E6A1-E940-43D1-AE34-DF4C4BAB1B01}" type="slidenum">
              <a:rPr lang="en-US"/>
              <a:pPr/>
              <a:t>‹#›</a:t>
            </a:fld>
            <a:endParaRPr lang="en-US"/>
          </a:p>
        </p:txBody>
      </p:sp>
    </p:spTree>
    <p:extLst>
      <p:ext uri="{BB962C8B-B14F-4D97-AF65-F5344CB8AC3E}">
        <p14:creationId xmlns:p14="http://schemas.microsoft.com/office/powerpoint/2010/main" val="3471408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19C7967-0275-422B-979E-6C1CAF8D2B32}" type="slidenum">
              <a:rPr lang="en-US"/>
              <a:pPr/>
              <a:t>‹#›</a:t>
            </a:fld>
            <a:endParaRPr lang="en-US"/>
          </a:p>
        </p:txBody>
      </p:sp>
    </p:spTree>
    <p:extLst>
      <p:ext uri="{BB962C8B-B14F-4D97-AF65-F5344CB8AC3E}">
        <p14:creationId xmlns:p14="http://schemas.microsoft.com/office/powerpoint/2010/main" val="14144520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7984" y="273630"/>
            <a:ext cx="2260368" cy="63669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0"/>
            <a:ext cx="6633792" cy="63669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73C41E8-0821-43F6-B11D-AC4570667FFC}" type="slidenum">
              <a:rPr lang="en-US"/>
              <a:pPr/>
              <a:t>‹#›</a:t>
            </a:fld>
            <a:endParaRPr lang="en-US"/>
          </a:p>
        </p:txBody>
      </p:sp>
    </p:spTree>
    <p:extLst>
      <p:ext uri="{BB962C8B-B14F-4D97-AF65-F5344CB8AC3E}">
        <p14:creationId xmlns:p14="http://schemas.microsoft.com/office/powerpoint/2010/main" val="5133540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lvl1pPr>
            <a:lvl2pPr marL="436646" indent="0" algn="ctr">
              <a:buNone/>
              <a:defRPr/>
            </a:lvl2pPr>
            <a:lvl3pPr marL="873291" indent="0" algn="ctr">
              <a:buNone/>
              <a:defRPr/>
            </a:lvl3pPr>
            <a:lvl4pPr marL="1309937" indent="0" algn="ctr">
              <a:buNone/>
              <a:defRPr/>
            </a:lvl4pPr>
            <a:lvl5pPr marL="1746585" indent="0" algn="ctr">
              <a:buNone/>
              <a:defRPr/>
            </a:lvl5pPr>
            <a:lvl6pPr marL="2183229" indent="0" algn="ctr">
              <a:buNone/>
              <a:defRPr/>
            </a:lvl6pPr>
            <a:lvl7pPr marL="2619875" indent="0" algn="ctr">
              <a:buNone/>
              <a:defRPr/>
            </a:lvl7pPr>
            <a:lvl8pPr marL="3056523" indent="0" algn="ctr">
              <a:buNone/>
              <a:defRPr/>
            </a:lvl8pPr>
            <a:lvl9pPr marL="3493171"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A6F8840-279F-4E05-BFE5-B265D219EF77}" type="slidenum">
              <a:rPr lang="en-US"/>
              <a:pPr/>
              <a:t>‹#›</a:t>
            </a:fld>
            <a:endParaRPr lang="en-US"/>
          </a:p>
        </p:txBody>
      </p:sp>
    </p:spTree>
    <p:extLst>
      <p:ext uri="{BB962C8B-B14F-4D97-AF65-F5344CB8AC3E}">
        <p14:creationId xmlns:p14="http://schemas.microsoft.com/office/powerpoint/2010/main" val="40237793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FAD8BF-1E39-4D14-82CC-F0D6AAA72E08}" type="slidenum">
              <a:rPr lang="en-US"/>
              <a:pPr/>
              <a:t>‹#›</a:t>
            </a:fld>
            <a:endParaRPr lang="en-US"/>
          </a:p>
        </p:txBody>
      </p:sp>
    </p:spTree>
    <p:extLst>
      <p:ext uri="{BB962C8B-B14F-4D97-AF65-F5344CB8AC3E}">
        <p14:creationId xmlns:p14="http://schemas.microsoft.com/office/powerpoint/2010/main" val="25223031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7169"/>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lvl1pPr>
            <a:lvl2pPr marL="436646" indent="0">
              <a:buNone/>
              <a:defRPr sz="1700"/>
            </a:lvl2pPr>
            <a:lvl3pPr marL="873291" indent="0">
              <a:buNone/>
              <a:defRPr sz="1500"/>
            </a:lvl3pPr>
            <a:lvl4pPr marL="1309937" indent="0">
              <a:buNone/>
              <a:defRPr sz="1300"/>
            </a:lvl4pPr>
            <a:lvl5pPr marL="1746585" indent="0">
              <a:buNone/>
              <a:defRPr sz="1300"/>
            </a:lvl5pPr>
            <a:lvl6pPr marL="2183229" indent="0">
              <a:buNone/>
              <a:defRPr sz="1300"/>
            </a:lvl6pPr>
            <a:lvl7pPr marL="2619875" indent="0">
              <a:buNone/>
              <a:defRPr sz="1300"/>
            </a:lvl7pPr>
            <a:lvl8pPr marL="3056523" indent="0">
              <a:buNone/>
              <a:defRPr sz="1300"/>
            </a:lvl8pPr>
            <a:lvl9pPr marL="3493171"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DEACEE-5003-4602-A7A4-EA726EB88490}" type="slidenum">
              <a:rPr lang="en-US"/>
              <a:pPr/>
              <a:t>‹#›</a:t>
            </a:fld>
            <a:endParaRPr lang="en-US"/>
          </a:p>
        </p:txBody>
      </p:sp>
    </p:spTree>
    <p:extLst>
      <p:ext uri="{BB962C8B-B14F-4D97-AF65-F5344CB8AC3E}">
        <p14:creationId xmlns:p14="http://schemas.microsoft.com/office/powerpoint/2010/main" val="2584201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8" y="1604332"/>
            <a:ext cx="4446288"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0480" y="1604332"/>
            <a:ext cx="4447872"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929110-D496-4F5A-9C81-F0A174ECFBF8}" type="slidenum">
              <a:rPr lang="en-US"/>
              <a:pPr/>
              <a:t>‹#›</a:t>
            </a:fld>
            <a:endParaRPr lang="en-US"/>
          </a:p>
        </p:txBody>
      </p:sp>
    </p:spTree>
    <p:extLst>
      <p:ext uri="{BB962C8B-B14F-4D97-AF65-F5344CB8AC3E}">
        <p14:creationId xmlns:p14="http://schemas.microsoft.com/office/powerpoint/2010/main" val="141908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51" y="550386"/>
            <a:ext cx="9051925" cy="5921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39" y="275376"/>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8"/>
            <a:ext cx="4443120" cy="639427"/>
          </a:xfrm>
        </p:spPr>
        <p:txBody>
          <a:bodyPr anchor="b"/>
          <a:lstStyle>
            <a:lvl1pPr marL="0" indent="0">
              <a:buNone/>
              <a:defRPr sz="2300" b="1"/>
            </a:lvl1pPr>
            <a:lvl2pPr marL="436646" indent="0">
              <a:buNone/>
              <a:defRPr sz="1900" b="1"/>
            </a:lvl2pPr>
            <a:lvl3pPr marL="873291" indent="0">
              <a:buNone/>
              <a:defRPr sz="1700" b="1"/>
            </a:lvl3pPr>
            <a:lvl4pPr marL="1309937" indent="0">
              <a:buNone/>
              <a:defRPr sz="1500" b="1"/>
            </a:lvl4pPr>
            <a:lvl5pPr marL="1746585" indent="0">
              <a:buNone/>
              <a:defRPr sz="1500" b="1"/>
            </a:lvl5pPr>
            <a:lvl6pPr marL="2183229" indent="0">
              <a:buNone/>
              <a:defRPr sz="1500" b="1"/>
            </a:lvl6pPr>
            <a:lvl7pPr marL="2619875" indent="0">
              <a:buNone/>
              <a:defRPr sz="1500" b="1"/>
            </a:lvl7pPr>
            <a:lvl8pPr marL="3056523" indent="0">
              <a:buNone/>
              <a:defRPr sz="1500" b="1"/>
            </a:lvl8pPr>
            <a:lvl9pPr marL="349317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36"/>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011" y="1535208"/>
            <a:ext cx="4446288" cy="639427"/>
          </a:xfrm>
        </p:spPr>
        <p:txBody>
          <a:bodyPr anchor="b"/>
          <a:lstStyle>
            <a:lvl1pPr marL="0" indent="0">
              <a:buNone/>
              <a:defRPr sz="2300" b="1"/>
            </a:lvl1pPr>
            <a:lvl2pPr marL="436646" indent="0">
              <a:buNone/>
              <a:defRPr sz="1900" b="1"/>
            </a:lvl2pPr>
            <a:lvl3pPr marL="873291" indent="0">
              <a:buNone/>
              <a:defRPr sz="1700" b="1"/>
            </a:lvl3pPr>
            <a:lvl4pPr marL="1309937" indent="0">
              <a:buNone/>
              <a:defRPr sz="1500" b="1"/>
            </a:lvl4pPr>
            <a:lvl5pPr marL="1746585" indent="0">
              <a:buNone/>
              <a:defRPr sz="1500" b="1"/>
            </a:lvl5pPr>
            <a:lvl6pPr marL="2183229" indent="0">
              <a:buNone/>
              <a:defRPr sz="1500" b="1"/>
            </a:lvl6pPr>
            <a:lvl7pPr marL="2619875" indent="0">
              <a:buNone/>
              <a:defRPr sz="1500" b="1"/>
            </a:lvl7pPr>
            <a:lvl8pPr marL="3056523" indent="0">
              <a:buNone/>
              <a:defRPr sz="1500" b="1"/>
            </a:lvl8pPr>
            <a:lvl9pPr marL="349317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10011" y="2174636"/>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82A479D-0962-46D5-9E3C-5C352A099BC1}" type="slidenum">
              <a:rPr lang="en-US"/>
              <a:pPr/>
              <a:t>‹#›</a:t>
            </a:fld>
            <a:endParaRPr lang="en-US"/>
          </a:p>
        </p:txBody>
      </p:sp>
    </p:spTree>
    <p:extLst>
      <p:ext uri="{BB962C8B-B14F-4D97-AF65-F5344CB8AC3E}">
        <p14:creationId xmlns:p14="http://schemas.microsoft.com/office/powerpoint/2010/main" val="13605916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66A5E48-444F-4C78-978F-E170BD3C6787}" type="slidenum">
              <a:rPr lang="en-US"/>
              <a:pPr/>
              <a:t>‹#›</a:t>
            </a:fld>
            <a:endParaRPr lang="en-US"/>
          </a:p>
        </p:txBody>
      </p:sp>
    </p:spTree>
    <p:extLst>
      <p:ext uri="{BB962C8B-B14F-4D97-AF65-F5344CB8AC3E}">
        <p14:creationId xmlns:p14="http://schemas.microsoft.com/office/powerpoint/2010/main" val="8461641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0F06666-BFAE-4103-8B4F-073A5391FEE7}" type="slidenum">
              <a:rPr lang="en-US"/>
              <a:pPr/>
              <a:t>‹#›</a:t>
            </a:fld>
            <a:endParaRPr lang="en-US"/>
          </a:p>
        </p:txBody>
      </p:sp>
    </p:spTree>
    <p:extLst>
      <p:ext uri="{BB962C8B-B14F-4D97-AF65-F5344CB8AC3E}">
        <p14:creationId xmlns:p14="http://schemas.microsoft.com/office/powerpoint/2010/main" val="35163620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99" y="273633"/>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417"/>
            <a:ext cx="3308976" cy="4692013"/>
          </a:xfrm>
        </p:spPr>
        <p:txBody>
          <a:bodyPr/>
          <a:lstStyle>
            <a:lvl1pPr marL="0" indent="0">
              <a:buNone/>
              <a:defRPr sz="1300"/>
            </a:lvl1pPr>
            <a:lvl2pPr marL="436646" indent="0">
              <a:buNone/>
              <a:defRPr sz="1200"/>
            </a:lvl2pPr>
            <a:lvl3pPr marL="873291" indent="0">
              <a:buNone/>
              <a:defRPr sz="1000"/>
            </a:lvl3pPr>
            <a:lvl4pPr marL="1309937" indent="0">
              <a:buNone/>
              <a:defRPr sz="900"/>
            </a:lvl4pPr>
            <a:lvl5pPr marL="1746585" indent="0">
              <a:buNone/>
              <a:defRPr sz="900"/>
            </a:lvl5pPr>
            <a:lvl6pPr marL="2183229" indent="0">
              <a:buNone/>
              <a:defRPr sz="900"/>
            </a:lvl6pPr>
            <a:lvl7pPr marL="2619875" indent="0">
              <a:buNone/>
              <a:defRPr sz="900"/>
            </a:lvl7pPr>
            <a:lvl8pPr marL="3056523" indent="0">
              <a:buNone/>
              <a:defRPr sz="900"/>
            </a:lvl8pPr>
            <a:lvl9pPr marL="3493171"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AB18980-1F99-488B-9363-0BF5D6586F69}" type="slidenum">
              <a:rPr lang="en-US"/>
              <a:pPr/>
              <a:t>‹#›</a:t>
            </a:fld>
            <a:endParaRPr lang="en-US"/>
          </a:p>
        </p:txBody>
      </p:sp>
    </p:spTree>
    <p:extLst>
      <p:ext uri="{BB962C8B-B14F-4D97-AF65-F5344CB8AC3E}">
        <p14:creationId xmlns:p14="http://schemas.microsoft.com/office/powerpoint/2010/main" val="1333232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107"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107" y="612065"/>
            <a:ext cx="6035040" cy="4115952"/>
          </a:xfrm>
        </p:spPr>
        <p:txBody>
          <a:bodyPr/>
          <a:lstStyle>
            <a:lvl1pPr marL="0" indent="0">
              <a:buNone/>
              <a:defRPr sz="3100"/>
            </a:lvl1pPr>
            <a:lvl2pPr marL="436646" indent="0">
              <a:buNone/>
              <a:defRPr sz="2700"/>
            </a:lvl2pPr>
            <a:lvl3pPr marL="873291" indent="0">
              <a:buNone/>
              <a:defRPr sz="2300"/>
            </a:lvl3pPr>
            <a:lvl4pPr marL="1309937" indent="0">
              <a:buNone/>
              <a:defRPr sz="1900"/>
            </a:lvl4pPr>
            <a:lvl5pPr marL="1746585" indent="0">
              <a:buNone/>
              <a:defRPr sz="1900"/>
            </a:lvl5pPr>
            <a:lvl6pPr marL="2183229" indent="0">
              <a:buNone/>
              <a:defRPr sz="1900"/>
            </a:lvl6pPr>
            <a:lvl7pPr marL="2619875" indent="0">
              <a:buNone/>
              <a:defRPr sz="1900"/>
            </a:lvl7pPr>
            <a:lvl8pPr marL="3056523" indent="0">
              <a:buNone/>
              <a:defRPr sz="1900"/>
            </a:lvl8pPr>
            <a:lvl9pPr marL="3493171" indent="0">
              <a:buNone/>
              <a:defRPr sz="1900"/>
            </a:lvl9pPr>
          </a:lstStyle>
          <a:p>
            <a:endParaRPr lang="en-US"/>
          </a:p>
        </p:txBody>
      </p:sp>
      <p:sp>
        <p:nvSpPr>
          <p:cNvPr id="4" name="Text Placeholder 3"/>
          <p:cNvSpPr>
            <a:spLocks noGrp="1"/>
          </p:cNvSpPr>
          <p:nvPr>
            <p:ph type="body" sz="half" idx="2"/>
          </p:nvPr>
        </p:nvSpPr>
        <p:spPr>
          <a:xfrm>
            <a:off x="1972107" y="5367444"/>
            <a:ext cx="6035040" cy="805044"/>
          </a:xfrm>
        </p:spPr>
        <p:txBody>
          <a:bodyPr/>
          <a:lstStyle>
            <a:lvl1pPr marL="0" indent="0">
              <a:buNone/>
              <a:defRPr sz="1300"/>
            </a:lvl1pPr>
            <a:lvl2pPr marL="436646" indent="0">
              <a:buNone/>
              <a:defRPr sz="1200"/>
            </a:lvl2pPr>
            <a:lvl3pPr marL="873291" indent="0">
              <a:buNone/>
              <a:defRPr sz="1000"/>
            </a:lvl3pPr>
            <a:lvl4pPr marL="1309937" indent="0">
              <a:buNone/>
              <a:defRPr sz="900"/>
            </a:lvl4pPr>
            <a:lvl5pPr marL="1746585" indent="0">
              <a:buNone/>
              <a:defRPr sz="900"/>
            </a:lvl5pPr>
            <a:lvl6pPr marL="2183229" indent="0">
              <a:buNone/>
              <a:defRPr sz="900"/>
            </a:lvl6pPr>
            <a:lvl7pPr marL="2619875" indent="0">
              <a:buNone/>
              <a:defRPr sz="900"/>
            </a:lvl7pPr>
            <a:lvl8pPr marL="3056523" indent="0">
              <a:buNone/>
              <a:defRPr sz="900"/>
            </a:lvl8pPr>
            <a:lvl9pPr marL="3493171"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CD2E6A1-E940-43D1-AE34-DF4C4BAB1B01}" type="slidenum">
              <a:rPr lang="en-US"/>
              <a:pPr/>
              <a:t>‹#›</a:t>
            </a:fld>
            <a:endParaRPr lang="en-US"/>
          </a:p>
        </p:txBody>
      </p:sp>
    </p:spTree>
    <p:extLst>
      <p:ext uri="{BB962C8B-B14F-4D97-AF65-F5344CB8AC3E}">
        <p14:creationId xmlns:p14="http://schemas.microsoft.com/office/powerpoint/2010/main" val="25536171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19C7967-0275-422B-979E-6C1CAF8D2B32}" type="slidenum">
              <a:rPr lang="en-US"/>
              <a:pPr/>
              <a:t>‹#›</a:t>
            </a:fld>
            <a:endParaRPr lang="en-US"/>
          </a:p>
        </p:txBody>
      </p:sp>
    </p:spTree>
    <p:extLst>
      <p:ext uri="{BB962C8B-B14F-4D97-AF65-F5344CB8AC3E}">
        <p14:creationId xmlns:p14="http://schemas.microsoft.com/office/powerpoint/2010/main" val="3959293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7984" y="273630"/>
            <a:ext cx="2260368" cy="63669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0"/>
            <a:ext cx="6633792" cy="63669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73C41E8-0821-43F6-B11D-AC4570667FFC}" type="slidenum">
              <a:rPr lang="en-US"/>
              <a:pPr/>
              <a:t>‹#›</a:t>
            </a:fld>
            <a:endParaRPr lang="en-US"/>
          </a:p>
        </p:txBody>
      </p:sp>
    </p:spTree>
    <p:extLst>
      <p:ext uri="{BB962C8B-B14F-4D97-AF65-F5344CB8AC3E}">
        <p14:creationId xmlns:p14="http://schemas.microsoft.com/office/powerpoint/2010/main" val="1496754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lvl1pPr>
            <a:lvl2pPr marL="437052" indent="0" algn="ctr">
              <a:buNone/>
              <a:defRPr/>
            </a:lvl2pPr>
            <a:lvl3pPr marL="874105" indent="0" algn="ctr">
              <a:buNone/>
              <a:defRPr/>
            </a:lvl3pPr>
            <a:lvl4pPr marL="1311156" indent="0" algn="ctr">
              <a:buNone/>
              <a:defRPr/>
            </a:lvl4pPr>
            <a:lvl5pPr marL="1748209" indent="0" algn="ctr">
              <a:buNone/>
              <a:defRPr/>
            </a:lvl5pPr>
            <a:lvl6pPr marL="2185260" indent="0" algn="ctr">
              <a:buNone/>
              <a:defRPr/>
            </a:lvl6pPr>
            <a:lvl7pPr marL="2622312" indent="0" algn="ctr">
              <a:buNone/>
              <a:defRPr/>
            </a:lvl7pPr>
            <a:lvl8pPr marL="3059366" indent="0" algn="ctr">
              <a:buNone/>
              <a:defRPr/>
            </a:lvl8pPr>
            <a:lvl9pPr marL="349642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A6F8840-279F-4E05-BFE5-B265D219EF77}" type="slidenum">
              <a:rPr lang="en-US"/>
              <a:pPr/>
              <a:t>‹#›</a:t>
            </a:fld>
            <a:endParaRPr lang="en-US"/>
          </a:p>
        </p:txBody>
      </p:sp>
    </p:spTree>
    <p:extLst>
      <p:ext uri="{BB962C8B-B14F-4D97-AF65-F5344CB8AC3E}">
        <p14:creationId xmlns:p14="http://schemas.microsoft.com/office/powerpoint/2010/main" val="8481065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FAD8BF-1E39-4D14-82CC-F0D6AAA72E08}" type="slidenum">
              <a:rPr lang="en-US"/>
              <a:pPr/>
              <a:t>‹#›</a:t>
            </a:fld>
            <a:endParaRPr lang="en-US"/>
          </a:p>
        </p:txBody>
      </p:sp>
    </p:spTree>
    <p:extLst>
      <p:ext uri="{BB962C8B-B14F-4D97-AF65-F5344CB8AC3E}">
        <p14:creationId xmlns:p14="http://schemas.microsoft.com/office/powerpoint/2010/main" val="1784043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7163"/>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lvl1pPr>
            <a:lvl2pPr marL="437052" indent="0">
              <a:buNone/>
              <a:defRPr sz="1700"/>
            </a:lvl2pPr>
            <a:lvl3pPr marL="874105" indent="0">
              <a:buNone/>
              <a:defRPr sz="1500"/>
            </a:lvl3pPr>
            <a:lvl4pPr marL="1311156" indent="0">
              <a:buNone/>
              <a:defRPr sz="1300"/>
            </a:lvl4pPr>
            <a:lvl5pPr marL="1748209" indent="0">
              <a:buNone/>
              <a:defRPr sz="1300"/>
            </a:lvl5pPr>
            <a:lvl6pPr marL="2185260" indent="0">
              <a:buNone/>
              <a:defRPr sz="1300"/>
            </a:lvl6pPr>
            <a:lvl7pPr marL="2622312" indent="0">
              <a:buNone/>
              <a:defRPr sz="1300"/>
            </a:lvl7pPr>
            <a:lvl8pPr marL="3059366" indent="0">
              <a:buNone/>
              <a:defRPr sz="1300"/>
            </a:lvl8pPr>
            <a:lvl9pPr marL="3496420"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DEACEE-5003-4602-A7A4-EA726EB88490}" type="slidenum">
              <a:rPr lang="en-US"/>
              <a:pPr/>
              <a:t>‹#›</a:t>
            </a:fld>
            <a:endParaRPr lang="en-US"/>
          </a:p>
        </p:txBody>
      </p:sp>
    </p:spTree>
    <p:extLst>
      <p:ext uri="{BB962C8B-B14F-4D97-AF65-F5344CB8AC3E}">
        <p14:creationId xmlns:p14="http://schemas.microsoft.com/office/powerpoint/2010/main" val="2102574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8" y="1604332"/>
            <a:ext cx="4446288"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0480" y="1604332"/>
            <a:ext cx="4447872"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929110-D496-4F5A-9C81-F0A174ECFBF8}" type="slidenum">
              <a:rPr lang="en-US"/>
              <a:pPr/>
              <a:t>‹#›</a:t>
            </a:fld>
            <a:endParaRPr lang="en-US"/>
          </a:p>
        </p:txBody>
      </p:sp>
    </p:spTree>
    <p:extLst>
      <p:ext uri="{BB962C8B-B14F-4D97-AF65-F5344CB8AC3E}">
        <p14:creationId xmlns:p14="http://schemas.microsoft.com/office/powerpoint/2010/main" val="6223183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34" y="275370"/>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8"/>
            <a:ext cx="4443120" cy="639427"/>
          </a:xfrm>
        </p:spPr>
        <p:txBody>
          <a:bodyPr anchor="b"/>
          <a:lstStyle>
            <a:lvl1pPr marL="0" indent="0">
              <a:buNone/>
              <a:defRPr sz="2300" b="1"/>
            </a:lvl1pPr>
            <a:lvl2pPr marL="437052" indent="0">
              <a:buNone/>
              <a:defRPr sz="1900" b="1"/>
            </a:lvl2pPr>
            <a:lvl3pPr marL="874105" indent="0">
              <a:buNone/>
              <a:defRPr sz="1700" b="1"/>
            </a:lvl3pPr>
            <a:lvl4pPr marL="1311156" indent="0">
              <a:buNone/>
              <a:defRPr sz="1500" b="1"/>
            </a:lvl4pPr>
            <a:lvl5pPr marL="1748209" indent="0">
              <a:buNone/>
              <a:defRPr sz="1500" b="1"/>
            </a:lvl5pPr>
            <a:lvl6pPr marL="2185260" indent="0">
              <a:buNone/>
              <a:defRPr sz="1500" b="1"/>
            </a:lvl6pPr>
            <a:lvl7pPr marL="2622312" indent="0">
              <a:buNone/>
              <a:defRPr sz="1500" b="1"/>
            </a:lvl7pPr>
            <a:lvl8pPr marL="3059366" indent="0">
              <a:buNone/>
              <a:defRPr sz="1500" b="1"/>
            </a:lvl8pPr>
            <a:lvl9pPr marL="349642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36"/>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006" y="1535208"/>
            <a:ext cx="4446288" cy="639427"/>
          </a:xfrm>
        </p:spPr>
        <p:txBody>
          <a:bodyPr anchor="b"/>
          <a:lstStyle>
            <a:lvl1pPr marL="0" indent="0">
              <a:buNone/>
              <a:defRPr sz="2300" b="1"/>
            </a:lvl1pPr>
            <a:lvl2pPr marL="437052" indent="0">
              <a:buNone/>
              <a:defRPr sz="1900" b="1"/>
            </a:lvl2pPr>
            <a:lvl3pPr marL="874105" indent="0">
              <a:buNone/>
              <a:defRPr sz="1700" b="1"/>
            </a:lvl3pPr>
            <a:lvl4pPr marL="1311156" indent="0">
              <a:buNone/>
              <a:defRPr sz="1500" b="1"/>
            </a:lvl4pPr>
            <a:lvl5pPr marL="1748209" indent="0">
              <a:buNone/>
              <a:defRPr sz="1500" b="1"/>
            </a:lvl5pPr>
            <a:lvl6pPr marL="2185260" indent="0">
              <a:buNone/>
              <a:defRPr sz="1500" b="1"/>
            </a:lvl6pPr>
            <a:lvl7pPr marL="2622312" indent="0">
              <a:buNone/>
              <a:defRPr sz="1500" b="1"/>
            </a:lvl7pPr>
            <a:lvl8pPr marL="3059366" indent="0">
              <a:buNone/>
              <a:defRPr sz="1500" b="1"/>
            </a:lvl8pPr>
            <a:lvl9pPr marL="349642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10006" y="2174636"/>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82A479D-0962-46D5-9E3C-5C352A099BC1}" type="slidenum">
              <a:rPr lang="en-US"/>
              <a:pPr/>
              <a:t>‹#›</a:t>
            </a:fld>
            <a:endParaRPr lang="en-US"/>
          </a:p>
        </p:txBody>
      </p:sp>
    </p:spTree>
    <p:extLst>
      <p:ext uri="{BB962C8B-B14F-4D97-AF65-F5344CB8AC3E}">
        <p14:creationId xmlns:p14="http://schemas.microsoft.com/office/powerpoint/2010/main" val="34282552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66A5E48-444F-4C78-978F-E170BD3C6787}" type="slidenum">
              <a:rPr lang="en-US"/>
              <a:pPr/>
              <a:t>‹#›</a:t>
            </a:fld>
            <a:endParaRPr lang="en-US"/>
          </a:p>
        </p:txBody>
      </p:sp>
    </p:spTree>
    <p:extLst>
      <p:ext uri="{BB962C8B-B14F-4D97-AF65-F5344CB8AC3E}">
        <p14:creationId xmlns:p14="http://schemas.microsoft.com/office/powerpoint/2010/main" val="2294797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0F06666-BFAE-4103-8B4F-073A5391FEE7}" type="slidenum">
              <a:rPr lang="en-US"/>
              <a:pPr/>
              <a:t>‹#›</a:t>
            </a:fld>
            <a:endParaRPr lang="en-US"/>
          </a:p>
        </p:txBody>
      </p:sp>
    </p:spTree>
    <p:extLst>
      <p:ext uri="{BB962C8B-B14F-4D97-AF65-F5344CB8AC3E}">
        <p14:creationId xmlns:p14="http://schemas.microsoft.com/office/powerpoint/2010/main" val="1273188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93" y="273633"/>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417"/>
            <a:ext cx="3308976" cy="4692013"/>
          </a:xfrm>
        </p:spPr>
        <p:txBody>
          <a:bodyPr/>
          <a:lstStyle>
            <a:lvl1pPr marL="0" indent="0">
              <a:buNone/>
              <a:defRPr sz="1300"/>
            </a:lvl1pPr>
            <a:lvl2pPr marL="437052" indent="0">
              <a:buNone/>
              <a:defRPr sz="1200"/>
            </a:lvl2pPr>
            <a:lvl3pPr marL="874105" indent="0">
              <a:buNone/>
              <a:defRPr sz="1000"/>
            </a:lvl3pPr>
            <a:lvl4pPr marL="1311156" indent="0">
              <a:buNone/>
              <a:defRPr sz="900"/>
            </a:lvl4pPr>
            <a:lvl5pPr marL="1748209" indent="0">
              <a:buNone/>
              <a:defRPr sz="900"/>
            </a:lvl5pPr>
            <a:lvl6pPr marL="2185260" indent="0">
              <a:buNone/>
              <a:defRPr sz="900"/>
            </a:lvl6pPr>
            <a:lvl7pPr marL="2622312" indent="0">
              <a:buNone/>
              <a:defRPr sz="900"/>
            </a:lvl7pPr>
            <a:lvl8pPr marL="3059366" indent="0">
              <a:buNone/>
              <a:defRPr sz="900"/>
            </a:lvl8pPr>
            <a:lvl9pPr marL="349642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AB18980-1F99-488B-9363-0BF5D6586F69}" type="slidenum">
              <a:rPr lang="en-US"/>
              <a:pPr/>
              <a:t>‹#›</a:t>
            </a:fld>
            <a:endParaRPr lang="en-US"/>
          </a:p>
        </p:txBody>
      </p:sp>
    </p:spTree>
    <p:extLst>
      <p:ext uri="{BB962C8B-B14F-4D97-AF65-F5344CB8AC3E}">
        <p14:creationId xmlns:p14="http://schemas.microsoft.com/office/powerpoint/2010/main" val="36902620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102"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102" y="612065"/>
            <a:ext cx="6035040" cy="4115952"/>
          </a:xfrm>
        </p:spPr>
        <p:txBody>
          <a:bodyPr/>
          <a:lstStyle>
            <a:lvl1pPr marL="0" indent="0">
              <a:buNone/>
              <a:defRPr sz="3100"/>
            </a:lvl1pPr>
            <a:lvl2pPr marL="437052" indent="0">
              <a:buNone/>
              <a:defRPr sz="2700"/>
            </a:lvl2pPr>
            <a:lvl3pPr marL="874105" indent="0">
              <a:buNone/>
              <a:defRPr sz="2300"/>
            </a:lvl3pPr>
            <a:lvl4pPr marL="1311156" indent="0">
              <a:buNone/>
              <a:defRPr sz="1900"/>
            </a:lvl4pPr>
            <a:lvl5pPr marL="1748209" indent="0">
              <a:buNone/>
              <a:defRPr sz="1900"/>
            </a:lvl5pPr>
            <a:lvl6pPr marL="2185260" indent="0">
              <a:buNone/>
              <a:defRPr sz="1900"/>
            </a:lvl6pPr>
            <a:lvl7pPr marL="2622312" indent="0">
              <a:buNone/>
              <a:defRPr sz="1900"/>
            </a:lvl7pPr>
            <a:lvl8pPr marL="3059366" indent="0">
              <a:buNone/>
              <a:defRPr sz="1900"/>
            </a:lvl8pPr>
            <a:lvl9pPr marL="3496420" indent="0">
              <a:buNone/>
              <a:defRPr sz="1900"/>
            </a:lvl9pPr>
          </a:lstStyle>
          <a:p>
            <a:endParaRPr lang="en-US"/>
          </a:p>
        </p:txBody>
      </p:sp>
      <p:sp>
        <p:nvSpPr>
          <p:cNvPr id="4" name="Text Placeholder 3"/>
          <p:cNvSpPr>
            <a:spLocks noGrp="1"/>
          </p:cNvSpPr>
          <p:nvPr>
            <p:ph type="body" sz="half" idx="2"/>
          </p:nvPr>
        </p:nvSpPr>
        <p:spPr>
          <a:xfrm>
            <a:off x="1972102" y="5367444"/>
            <a:ext cx="6035040" cy="805044"/>
          </a:xfrm>
        </p:spPr>
        <p:txBody>
          <a:bodyPr/>
          <a:lstStyle>
            <a:lvl1pPr marL="0" indent="0">
              <a:buNone/>
              <a:defRPr sz="1300"/>
            </a:lvl1pPr>
            <a:lvl2pPr marL="437052" indent="0">
              <a:buNone/>
              <a:defRPr sz="1200"/>
            </a:lvl2pPr>
            <a:lvl3pPr marL="874105" indent="0">
              <a:buNone/>
              <a:defRPr sz="1000"/>
            </a:lvl3pPr>
            <a:lvl4pPr marL="1311156" indent="0">
              <a:buNone/>
              <a:defRPr sz="900"/>
            </a:lvl4pPr>
            <a:lvl5pPr marL="1748209" indent="0">
              <a:buNone/>
              <a:defRPr sz="900"/>
            </a:lvl5pPr>
            <a:lvl6pPr marL="2185260" indent="0">
              <a:buNone/>
              <a:defRPr sz="900"/>
            </a:lvl6pPr>
            <a:lvl7pPr marL="2622312" indent="0">
              <a:buNone/>
              <a:defRPr sz="900"/>
            </a:lvl7pPr>
            <a:lvl8pPr marL="3059366" indent="0">
              <a:buNone/>
              <a:defRPr sz="900"/>
            </a:lvl8pPr>
            <a:lvl9pPr marL="349642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CD2E6A1-E940-43D1-AE34-DF4C4BAB1B01}" type="slidenum">
              <a:rPr lang="en-US"/>
              <a:pPr/>
              <a:t>‹#›</a:t>
            </a:fld>
            <a:endParaRPr lang="en-US"/>
          </a:p>
        </p:txBody>
      </p:sp>
    </p:spTree>
    <p:extLst>
      <p:ext uri="{BB962C8B-B14F-4D97-AF65-F5344CB8AC3E}">
        <p14:creationId xmlns:p14="http://schemas.microsoft.com/office/powerpoint/2010/main" val="13649840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19C7967-0275-422B-979E-6C1CAF8D2B32}" type="slidenum">
              <a:rPr lang="en-US"/>
              <a:pPr/>
              <a:t>‹#›</a:t>
            </a:fld>
            <a:endParaRPr lang="en-US"/>
          </a:p>
        </p:txBody>
      </p:sp>
    </p:spTree>
    <p:extLst>
      <p:ext uri="{BB962C8B-B14F-4D97-AF65-F5344CB8AC3E}">
        <p14:creationId xmlns:p14="http://schemas.microsoft.com/office/powerpoint/2010/main" val="29833203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7984" y="273630"/>
            <a:ext cx="2260368" cy="63669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0"/>
            <a:ext cx="6633792" cy="63669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73C41E8-0821-43F6-B11D-AC4570667FFC}" type="slidenum">
              <a:rPr lang="en-US"/>
              <a:pPr/>
              <a:t>‹#›</a:t>
            </a:fld>
            <a:endParaRPr lang="en-US"/>
          </a:p>
        </p:txBody>
      </p:sp>
    </p:spTree>
    <p:extLst>
      <p:ext uri="{BB962C8B-B14F-4D97-AF65-F5344CB8AC3E}">
        <p14:creationId xmlns:p14="http://schemas.microsoft.com/office/powerpoint/2010/main" val="34668245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lvl1pPr>
            <a:lvl2pPr marL="438069" indent="0" algn="ctr">
              <a:buNone/>
              <a:defRPr/>
            </a:lvl2pPr>
            <a:lvl3pPr marL="876139" indent="0" algn="ctr">
              <a:buNone/>
              <a:defRPr/>
            </a:lvl3pPr>
            <a:lvl4pPr marL="1314207" indent="0" algn="ctr">
              <a:buNone/>
              <a:defRPr/>
            </a:lvl4pPr>
            <a:lvl5pPr marL="1752278" indent="0" algn="ctr">
              <a:buNone/>
              <a:defRPr/>
            </a:lvl5pPr>
            <a:lvl6pPr marL="2190347" indent="0" algn="ctr">
              <a:buNone/>
              <a:defRPr/>
            </a:lvl6pPr>
            <a:lvl7pPr marL="2628416" indent="0" algn="ctr">
              <a:buNone/>
              <a:defRPr/>
            </a:lvl7pPr>
            <a:lvl8pPr marL="3066486" indent="0" algn="ctr">
              <a:buNone/>
              <a:defRPr/>
            </a:lvl8pPr>
            <a:lvl9pPr marL="3504557"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A6F8840-279F-4E05-BFE5-B265D219EF77}" type="slidenum">
              <a:rPr lang="en-US"/>
              <a:pPr/>
              <a:t>‹#›</a:t>
            </a:fld>
            <a:endParaRPr lang="en-US"/>
          </a:p>
        </p:txBody>
      </p:sp>
    </p:spTree>
    <p:extLst>
      <p:ext uri="{BB962C8B-B14F-4D97-AF65-F5344CB8AC3E}">
        <p14:creationId xmlns:p14="http://schemas.microsoft.com/office/powerpoint/2010/main" val="21163766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FAD8BF-1E39-4D14-82CC-F0D6AAA72E08}" type="slidenum">
              <a:rPr lang="en-US"/>
              <a:pPr/>
              <a:t>‹#›</a:t>
            </a:fld>
            <a:endParaRPr lang="en-US"/>
          </a:p>
        </p:txBody>
      </p:sp>
    </p:spTree>
    <p:extLst>
      <p:ext uri="{BB962C8B-B14F-4D97-AF65-F5344CB8AC3E}">
        <p14:creationId xmlns:p14="http://schemas.microsoft.com/office/powerpoint/2010/main" val="313184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7148"/>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lvl1pPr>
            <a:lvl2pPr marL="438069" indent="0">
              <a:buNone/>
              <a:defRPr sz="1700"/>
            </a:lvl2pPr>
            <a:lvl3pPr marL="876139" indent="0">
              <a:buNone/>
              <a:defRPr sz="1500"/>
            </a:lvl3pPr>
            <a:lvl4pPr marL="1314207" indent="0">
              <a:buNone/>
              <a:defRPr sz="1300"/>
            </a:lvl4pPr>
            <a:lvl5pPr marL="1752278" indent="0">
              <a:buNone/>
              <a:defRPr sz="1300"/>
            </a:lvl5pPr>
            <a:lvl6pPr marL="2190347" indent="0">
              <a:buNone/>
              <a:defRPr sz="1300"/>
            </a:lvl6pPr>
            <a:lvl7pPr marL="2628416" indent="0">
              <a:buNone/>
              <a:defRPr sz="1300"/>
            </a:lvl7pPr>
            <a:lvl8pPr marL="3066486" indent="0">
              <a:buNone/>
              <a:defRPr sz="1300"/>
            </a:lvl8pPr>
            <a:lvl9pPr marL="3504557"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DEACEE-5003-4602-A7A4-EA726EB88490}" type="slidenum">
              <a:rPr lang="en-US"/>
              <a:pPr/>
              <a:t>‹#›</a:t>
            </a:fld>
            <a:endParaRPr lang="en-US"/>
          </a:p>
        </p:txBody>
      </p:sp>
    </p:spTree>
    <p:extLst>
      <p:ext uri="{BB962C8B-B14F-4D97-AF65-F5344CB8AC3E}">
        <p14:creationId xmlns:p14="http://schemas.microsoft.com/office/powerpoint/2010/main" val="22935493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8" y="1604332"/>
            <a:ext cx="4446288"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0480" y="1604332"/>
            <a:ext cx="4447872" cy="5036209"/>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929110-D496-4F5A-9C81-F0A174ECFBF8}" type="slidenum">
              <a:rPr lang="en-US"/>
              <a:pPr/>
              <a:t>‹#›</a:t>
            </a:fld>
            <a:endParaRPr lang="en-US"/>
          </a:p>
        </p:txBody>
      </p:sp>
    </p:spTree>
    <p:extLst>
      <p:ext uri="{BB962C8B-B14F-4D97-AF65-F5344CB8AC3E}">
        <p14:creationId xmlns:p14="http://schemas.microsoft.com/office/powerpoint/2010/main" val="1362700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18" y="275355"/>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8"/>
            <a:ext cx="4443120" cy="639427"/>
          </a:xfrm>
        </p:spPr>
        <p:txBody>
          <a:bodyPr anchor="b"/>
          <a:lstStyle>
            <a:lvl1pPr marL="0" indent="0">
              <a:buNone/>
              <a:defRPr sz="2300" b="1"/>
            </a:lvl1pPr>
            <a:lvl2pPr marL="438069" indent="0">
              <a:buNone/>
              <a:defRPr sz="1900" b="1"/>
            </a:lvl2pPr>
            <a:lvl3pPr marL="876139" indent="0">
              <a:buNone/>
              <a:defRPr sz="1700" b="1"/>
            </a:lvl3pPr>
            <a:lvl4pPr marL="1314207" indent="0">
              <a:buNone/>
              <a:defRPr sz="1500" b="1"/>
            </a:lvl4pPr>
            <a:lvl5pPr marL="1752278" indent="0">
              <a:buNone/>
              <a:defRPr sz="1500" b="1"/>
            </a:lvl5pPr>
            <a:lvl6pPr marL="2190347" indent="0">
              <a:buNone/>
              <a:defRPr sz="1500" b="1"/>
            </a:lvl6pPr>
            <a:lvl7pPr marL="2628416" indent="0">
              <a:buNone/>
              <a:defRPr sz="1500" b="1"/>
            </a:lvl7pPr>
            <a:lvl8pPr marL="3066486" indent="0">
              <a:buNone/>
              <a:defRPr sz="1500" b="1"/>
            </a:lvl8pPr>
            <a:lvl9pPr marL="350455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36"/>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990" y="1535208"/>
            <a:ext cx="4446288" cy="639427"/>
          </a:xfrm>
        </p:spPr>
        <p:txBody>
          <a:bodyPr anchor="b"/>
          <a:lstStyle>
            <a:lvl1pPr marL="0" indent="0">
              <a:buNone/>
              <a:defRPr sz="2300" b="1"/>
            </a:lvl1pPr>
            <a:lvl2pPr marL="438069" indent="0">
              <a:buNone/>
              <a:defRPr sz="1900" b="1"/>
            </a:lvl2pPr>
            <a:lvl3pPr marL="876139" indent="0">
              <a:buNone/>
              <a:defRPr sz="1700" b="1"/>
            </a:lvl3pPr>
            <a:lvl4pPr marL="1314207" indent="0">
              <a:buNone/>
              <a:defRPr sz="1500" b="1"/>
            </a:lvl4pPr>
            <a:lvl5pPr marL="1752278" indent="0">
              <a:buNone/>
              <a:defRPr sz="1500" b="1"/>
            </a:lvl5pPr>
            <a:lvl6pPr marL="2190347" indent="0">
              <a:buNone/>
              <a:defRPr sz="1500" b="1"/>
            </a:lvl6pPr>
            <a:lvl7pPr marL="2628416" indent="0">
              <a:buNone/>
              <a:defRPr sz="1500" b="1"/>
            </a:lvl7pPr>
            <a:lvl8pPr marL="3066486" indent="0">
              <a:buNone/>
              <a:defRPr sz="1500" b="1"/>
            </a:lvl8pPr>
            <a:lvl9pPr marL="350455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09990" y="2174636"/>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82A479D-0962-46D5-9E3C-5C352A099BC1}" type="slidenum">
              <a:rPr lang="en-US"/>
              <a:pPr/>
              <a:t>‹#›</a:t>
            </a:fld>
            <a:endParaRPr lang="en-US"/>
          </a:p>
        </p:txBody>
      </p:sp>
    </p:spTree>
    <p:extLst>
      <p:ext uri="{BB962C8B-B14F-4D97-AF65-F5344CB8AC3E}">
        <p14:creationId xmlns:p14="http://schemas.microsoft.com/office/powerpoint/2010/main" val="4448151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66A5E48-444F-4C78-978F-E170BD3C6787}" type="slidenum">
              <a:rPr lang="en-US"/>
              <a:pPr/>
              <a:t>‹#›</a:t>
            </a:fld>
            <a:endParaRPr lang="en-US"/>
          </a:p>
        </p:txBody>
      </p:sp>
    </p:spTree>
    <p:extLst>
      <p:ext uri="{BB962C8B-B14F-4D97-AF65-F5344CB8AC3E}">
        <p14:creationId xmlns:p14="http://schemas.microsoft.com/office/powerpoint/2010/main" val="2389423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0F06666-BFAE-4103-8B4F-073A5391FEE7}" type="slidenum">
              <a:rPr lang="en-US"/>
              <a:pPr/>
              <a:t>‹#›</a:t>
            </a:fld>
            <a:endParaRPr lang="en-US"/>
          </a:p>
        </p:txBody>
      </p:sp>
    </p:spTree>
    <p:extLst>
      <p:ext uri="{BB962C8B-B14F-4D97-AF65-F5344CB8AC3E}">
        <p14:creationId xmlns:p14="http://schemas.microsoft.com/office/powerpoint/2010/main" val="4146201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78" y="273633"/>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397"/>
            <a:ext cx="3308976" cy="4692013"/>
          </a:xfrm>
        </p:spPr>
        <p:txBody>
          <a:bodyPr/>
          <a:lstStyle>
            <a:lvl1pPr marL="0" indent="0">
              <a:buNone/>
              <a:defRPr sz="1300"/>
            </a:lvl1pPr>
            <a:lvl2pPr marL="438069" indent="0">
              <a:buNone/>
              <a:defRPr sz="1200"/>
            </a:lvl2pPr>
            <a:lvl3pPr marL="876139" indent="0">
              <a:buNone/>
              <a:defRPr sz="1000"/>
            </a:lvl3pPr>
            <a:lvl4pPr marL="1314207" indent="0">
              <a:buNone/>
              <a:defRPr sz="900"/>
            </a:lvl4pPr>
            <a:lvl5pPr marL="1752278" indent="0">
              <a:buNone/>
              <a:defRPr sz="900"/>
            </a:lvl5pPr>
            <a:lvl6pPr marL="2190347" indent="0">
              <a:buNone/>
              <a:defRPr sz="900"/>
            </a:lvl6pPr>
            <a:lvl7pPr marL="2628416" indent="0">
              <a:buNone/>
              <a:defRPr sz="900"/>
            </a:lvl7pPr>
            <a:lvl8pPr marL="3066486" indent="0">
              <a:buNone/>
              <a:defRPr sz="900"/>
            </a:lvl8pPr>
            <a:lvl9pPr marL="3504557"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AB18980-1F99-488B-9363-0BF5D6586F69}" type="slidenum">
              <a:rPr lang="en-US"/>
              <a:pPr/>
              <a:t>‹#›</a:t>
            </a:fld>
            <a:endParaRPr lang="en-US"/>
          </a:p>
        </p:txBody>
      </p:sp>
    </p:spTree>
    <p:extLst>
      <p:ext uri="{BB962C8B-B14F-4D97-AF65-F5344CB8AC3E}">
        <p14:creationId xmlns:p14="http://schemas.microsoft.com/office/powerpoint/2010/main" val="3326486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086"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086" y="612065"/>
            <a:ext cx="6035040" cy="4115952"/>
          </a:xfrm>
        </p:spPr>
        <p:txBody>
          <a:bodyPr/>
          <a:lstStyle>
            <a:lvl1pPr marL="0" indent="0">
              <a:buNone/>
              <a:defRPr sz="3100"/>
            </a:lvl1pPr>
            <a:lvl2pPr marL="438069" indent="0">
              <a:buNone/>
              <a:defRPr sz="2700"/>
            </a:lvl2pPr>
            <a:lvl3pPr marL="876139" indent="0">
              <a:buNone/>
              <a:defRPr sz="2300"/>
            </a:lvl3pPr>
            <a:lvl4pPr marL="1314207" indent="0">
              <a:buNone/>
              <a:defRPr sz="1900"/>
            </a:lvl4pPr>
            <a:lvl5pPr marL="1752278" indent="0">
              <a:buNone/>
              <a:defRPr sz="1900"/>
            </a:lvl5pPr>
            <a:lvl6pPr marL="2190347" indent="0">
              <a:buNone/>
              <a:defRPr sz="1900"/>
            </a:lvl6pPr>
            <a:lvl7pPr marL="2628416" indent="0">
              <a:buNone/>
              <a:defRPr sz="1900"/>
            </a:lvl7pPr>
            <a:lvl8pPr marL="3066486" indent="0">
              <a:buNone/>
              <a:defRPr sz="1900"/>
            </a:lvl8pPr>
            <a:lvl9pPr marL="3504557" indent="0">
              <a:buNone/>
              <a:defRPr sz="1900"/>
            </a:lvl9pPr>
          </a:lstStyle>
          <a:p>
            <a:endParaRPr lang="en-US"/>
          </a:p>
        </p:txBody>
      </p:sp>
      <p:sp>
        <p:nvSpPr>
          <p:cNvPr id="4" name="Text Placeholder 3"/>
          <p:cNvSpPr>
            <a:spLocks noGrp="1"/>
          </p:cNvSpPr>
          <p:nvPr>
            <p:ph type="body" sz="half" idx="2"/>
          </p:nvPr>
        </p:nvSpPr>
        <p:spPr>
          <a:xfrm>
            <a:off x="1972086" y="5367444"/>
            <a:ext cx="6035040" cy="805044"/>
          </a:xfrm>
        </p:spPr>
        <p:txBody>
          <a:bodyPr/>
          <a:lstStyle>
            <a:lvl1pPr marL="0" indent="0">
              <a:buNone/>
              <a:defRPr sz="1300"/>
            </a:lvl1pPr>
            <a:lvl2pPr marL="438069" indent="0">
              <a:buNone/>
              <a:defRPr sz="1200"/>
            </a:lvl2pPr>
            <a:lvl3pPr marL="876139" indent="0">
              <a:buNone/>
              <a:defRPr sz="1000"/>
            </a:lvl3pPr>
            <a:lvl4pPr marL="1314207" indent="0">
              <a:buNone/>
              <a:defRPr sz="900"/>
            </a:lvl4pPr>
            <a:lvl5pPr marL="1752278" indent="0">
              <a:buNone/>
              <a:defRPr sz="900"/>
            </a:lvl5pPr>
            <a:lvl6pPr marL="2190347" indent="0">
              <a:buNone/>
              <a:defRPr sz="900"/>
            </a:lvl6pPr>
            <a:lvl7pPr marL="2628416" indent="0">
              <a:buNone/>
              <a:defRPr sz="900"/>
            </a:lvl7pPr>
            <a:lvl8pPr marL="3066486" indent="0">
              <a:buNone/>
              <a:defRPr sz="900"/>
            </a:lvl8pPr>
            <a:lvl9pPr marL="3504557"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CD2E6A1-E940-43D1-AE34-DF4C4BAB1B01}" type="slidenum">
              <a:rPr lang="en-US"/>
              <a:pPr/>
              <a:t>‹#›</a:t>
            </a:fld>
            <a:endParaRPr lang="en-US"/>
          </a:p>
        </p:txBody>
      </p:sp>
    </p:spTree>
    <p:extLst>
      <p:ext uri="{BB962C8B-B14F-4D97-AF65-F5344CB8AC3E}">
        <p14:creationId xmlns:p14="http://schemas.microsoft.com/office/powerpoint/2010/main" val="26368641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19C7967-0275-422B-979E-6C1CAF8D2B32}" type="slidenum">
              <a:rPr lang="en-US"/>
              <a:pPr/>
              <a:t>‹#›</a:t>
            </a:fld>
            <a:endParaRPr lang="en-US"/>
          </a:p>
        </p:txBody>
      </p:sp>
    </p:spTree>
    <p:extLst>
      <p:ext uri="{BB962C8B-B14F-4D97-AF65-F5344CB8AC3E}">
        <p14:creationId xmlns:p14="http://schemas.microsoft.com/office/powerpoint/2010/main" val="41189593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7984" y="273630"/>
            <a:ext cx="2260368" cy="63669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0"/>
            <a:ext cx="6633792" cy="63669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73C41E8-0821-43F6-B11D-AC4570667FFC}" type="slidenum">
              <a:rPr lang="en-US"/>
              <a:pPr/>
              <a:t>‹#›</a:t>
            </a:fld>
            <a:endParaRPr lang="en-US"/>
          </a:p>
        </p:txBody>
      </p:sp>
    </p:spTree>
    <p:extLst>
      <p:ext uri="{BB962C8B-B14F-4D97-AF65-F5344CB8AC3E}">
        <p14:creationId xmlns:p14="http://schemas.microsoft.com/office/powerpoint/2010/main" val="41059045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526"/>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solidFill>
                  <a:srgbClr val="000000"/>
                </a:solidFill>
              </a:defRPr>
            </a:lvl1pPr>
            <a:lvl2pPr marL="456845" indent="0" algn="ctr">
              <a:buNone/>
              <a:defRPr>
                <a:solidFill>
                  <a:schemeClr val="tx1">
                    <a:tint val="75000"/>
                  </a:schemeClr>
                </a:solidFill>
              </a:defRPr>
            </a:lvl2pPr>
            <a:lvl3pPr marL="913693" indent="0" algn="ctr">
              <a:buNone/>
              <a:defRPr>
                <a:solidFill>
                  <a:schemeClr val="tx1">
                    <a:tint val="75000"/>
                  </a:schemeClr>
                </a:solidFill>
              </a:defRPr>
            </a:lvl3pPr>
            <a:lvl4pPr marL="1370537" indent="0" algn="ctr">
              <a:buNone/>
              <a:defRPr>
                <a:solidFill>
                  <a:schemeClr val="tx1">
                    <a:tint val="75000"/>
                  </a:schemeClr>
                </a:solidFill>
              </a:defRPr>
            </a:lvl4pPr>
            <a:lvl5pPr marL="1827384" indent="0" algn="ctr">
              <a:buNone/>
              <a:defRPr>
                <a:solidFill>
                  <a:schemeClr val="tx1">
                    <a:tint val="75000"/>
                  </a:schemeClr>
                </a:solidFill>
              </a:defRPr>
            </a:lvl5pPr>
            <a:lvl6pPr marL="2284230" indent="0" algn="ctr">
              <a:buNone/>
              <a:defRPr>
                <a:solidFill>
                  <a:schemeClr val="tx1">
                    <a:tint val="75000"/>
                  </a:schemeClr>
                </a:solidFill>
              </a:defRPr>
            </a:lvl6pPr>
            <a:lvl7pPr marL="2741074" indent="0" algn="ctr">
              <a:buNone/>
              <a:defRPr>
                <a:solidFill>
                  <a:schemeClr val="tx1">
                    <a:tint val="75000"/>
                  </a:schemeClr>
                </a:solidFill>
              </a:defRPr>
            </a:lvl7pPr>
            <a:lvl8pPr marL="3197921" indent="0" algn="ctr">
              <a:buNone/>
              <a:defRPr>
                <a:solidFill>
                  <a:schemeClr val="tx1">
                    <a:tint val="75000"/>
                  </a:schemeClr>
                </a:solidFill>
              </a:defRPr>
            </a:lvl8pPr>
            <a:lvl9pPr marL="3654768"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FECEEF1-6EAE-8E43-A21B-93148A2A7384}" type="datetime1">
              <a:rPr lang="en-US" smtClean="0"/>
              <a:pPr/>
              <a:t>4/9/2014</a:t>
            </a:fld>
            <a:endParaRPr lang="en-US"/>
          </a:p>
        </p:txBody>
      </p:sp>
      <p:sp>
        <p:nvSpPr>
          <p:cNvPr id="5" name="Footer Placeholder 4"/>
          <p:cNvSpPr>
            <a:spLocks noGrp="1"/>
          </p:cNvSpPr>
          <p:nvPr>
            <p:ph type="ftr" sz="quarter" idx="11"/>
          </p:nvPr>
        </p:nvSpPr>
        <p:spPr/>
        <p:txBody>
          <a:bodyPr/>
          <a:lstStyle/>
          <a:p>
            <a:r>
              <a:rPr lang="en-US" smtClean="0"/>
              <a:t>Todd Averett-William &amp; Mary</a:t>
            </a:r>
            <a:endParaRPr lang="en-US"/>
          </a:p>
        </p:txBody>
      </p:sp>
      <p:sp>
        <p:nvSpPr>
          <p:cNvPr id="6" name="Slide Number Placeholder 5"/>
          <p:cNvSpPr>
            <a:spLocks noGrp="1"/>
          </p:cNvSpPr>
          <p:nvPr>
            <p:ph type="sldNum" sz="quarter" idx="12"/>
          </p:nvPr>
        </p:nvSpPr>
        <p:spPr/>
        <p:txBody>
          <a:bodyPr/>
          <a:lstStyle/>
          <a:p>
            <a:fld id="{69E29E33-B620-47F9-BB04-8846C2A5AFCC}" type="slidenum">
              <a:rPr lang="en-US" smtClean="0"/>
              <a:pPr/>
              <a:t>‹#›</a:t>
            </a:fld>
            <a:endParaRPr lang="en-US"/>
          </a:p>
        </p:txBody>
      </p:sp>
    </p:spTree>
    <p:extLst>
      <p:ext uri="{BB962C8B-B14F-4D97-AF65-F5344CB8AC3E}">
        <p14:creationId xmlns:p14="http://schemas.microsoft.com/office/powerpoint/2010/main" val="284860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940"/>
            <a:ext cx="3308350" cy="71521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5" y="27346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A5334E-FDD8-744E-9389-F3BEA296CC45}" type="datetime1">
              <a:rPr lang="en-US" smtClean="0"/>
              <a:pPr/>
              <a:t>4/9/2014</a:t>
            </a:fld>
            <a:endParaRPr lang="en-US"/>
          </a:p>
        </p:txBody>
      </p:sp>
      <p:sp>
        <p:nvSpPr>
          <p:cNvPr id="5" name="Footer Placeholder 4"/>
          <p:cNvSpPr>
            <a:spLocks noGrp="1"/>
          </p:cNvSpPr>
          <p:nvPr>
            <p:ph type="ftr" sz="quarter" idx="11"/>
          </p:nvPr>
        </p:nvSpPr>
        <p:spPr/>
        <p:txBody>
          <a:bodyPr/>
          <a:lstStyle/>
          <a:p>
            <a:r>
              <a:rPr lang="en-US" smtClean="0"/>
              <a:t>Todd Averett-William &amp; Mary</a:t>
            </a:r>
            <a:endParaRPr lang="en-US"/>
          </a:p>
        </p:txBody>
      </p:sp>
      <p:sp>
        <p:nvSpPr>
          <p:cNvPr id="6" name="Slide Number Placeholder 5"/>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12048820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9" y="4407006"/>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9" y="2906718"/>
            <a:ext cx="8549640" cy="1500187"/>
          </a:xfrm>
        </p:spPr>
        <p:txBody>
          <a:bodyPr anchor="b"/>
          <a:lstStyle>
            <a:lvl1pPr marL="0" indent="0">
              <a:buNone/>
              <a:defRPr sz="2000">
                <a:solidFill>
                  <a:schemeClr val="tx1">
                    <a:tint val="75000"/>
                  </a:schemeClr>
                </a:solidFill>
              </a:defRPr>
            </a:lvl1pPr>
            <a:lvl2pPr marL="456845" indent="0">
              <a:buNone/>
              <a:defRPr sz="1800">
                <a:solidFill>
                  <a:schemeClr val="tx1">
                    <a:tint val="75000"/>
                  </a:schemeClr>
                </a:solidFill>
              </a:defRPr>
            </a:lvl2pPr>
            <a:lvl3pPr marL="913693" indent="0">
              <a:buNone/>
              <a:defRPr sz="1600">
                <a:solidFill>
                  <a:schemeClr val="tx1">
                    <a:tint val="75000"/>
                  </a:schemeClr>
                </a:solidFill>
              </a:defRPr>
            </a:lvl3pPr>
            <a:lvl4pPr marL="1370537" indent="0">
              <a:buNone/>
              <a:defRPr sz="1400">
                <a:solidFill>
                  <a:schemeClr val="tx1">
                    <a:tint val="75000"/>
                  </a:schemeClr>
                </a:solidFill>
              </a:defRPr>
            </a:lvl4pPr>
            <a:lvl5pPr marL="1827384" indent="0">
              <a:buNone/>
              <a:defRPr sz="1400">
                <a:solidFill>
                  <a:schemeClr val="tx1">
                    <a:tint val="75000"/>
                  </a:schemeClr>
                </a:solidFill>
              </a:defRPr>
            </a:lvl5pPr>
            <a:lvl6pPr marL="2284230" indent="0">
              <a:buNone/>
              <a:defRPr sz="1400">
                <a:solidFill>
                  <a:schemeClr val="tx1">
                    <a:tint val="75000"/>
                  </a:schemeClr>
                </a:solidFill>
              </a:defRPr>
            </a:lvl6pPr>
            <a:lvl7pPr marL="2741074" indent="0">
              <a:buNone/>
              <a:defRPr sz="1400">
                <a:solidFill>
                  <a:schemeClr val="tx1">
                    <a:tint val="75000"/>
                  </a:schemeClr>
                </a:solidFill>
              </a:defRPr>
            </a:lvl7pPr>
            <a:lvl8pPr marL="3197921" indent="0">
              <a:buNone/>
              <a:defRPr sz="1400">
                <a:solidFill>
                  <a:schemeClr val="tx1">
                    <a:tint val="75000"/>
                  </a:schemeClr>
                </a:solidFill>
              </a:defRPr>
            </a:lvl8pPr>
            <a:lvl9pPr marL="36547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174B6-CBF5-6A4B-B608-0FE006FACA08}" type="datetime1">
              <a:rPr lang="en-US" smtClean="0"/>
              <a:pPr/>
              <a:t>4/9/2014</a:t>
            </a:fld>
            <a:endParaRPr lang="en-US"/>
          </a:p>
        </p:txBody>
      </p:sp>
      <p:sp>
        <p:nvSpPr>
          <p:cNvPr id="5" name="Footer Placeholder 4"/>
          <p:cNvSpPr>
            <a:spLocks noGrp="1"/>
          </p:cNvSpPr>
          <p:nvPr>
            <p:ph type="ftr" sz="quarter" idx="11"/>
          </p:nvPr>
        </p:nvSpPr>
        <p:spPr/>
        <p:txBody>
          <a:bodyPr/>
          <a:lstStyle/>
          <a:p>
            <a:r>
              <a:rPr lang="en-US" smtClean="0"/>
              <a:t>Todd Averett-William &amp; Mary</a:t>
            </a:r>
            <a:endParaRPr lang="en-US"/>
          </a:p>
        </p:txBody>
      </p:sp>
      <p:sp>
        <p:nvSpPr>
          <p:cNvPr id="6" name="Slide Number Placeholder 5"/>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12353560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81849-FA96-A344-8175-E0197F65CE49}" type="datetime1">
              <a:rPr lang="en-US" smtClean="0"/>
              <a:pPr/>
              <a:t>4/9/2014</a:t>
            </a:fld>
            <a:endParaRPr lang="en-US"/>
          </a:p>
        </p:txBody>
      </p:sp>
      <p:sp>
        <p:nvSpPr>
          <p:cNvPr id="6" name="Footer Placeholder 5"/>
          <p:cNvSpPr>
            <a:spLocks noGrp="1"/>
          </p:cNvSpPr>
          <p:nvPr>
            <p:ph type="ftr" sz="quarter" idx="11"/>
          </p:nvPr>
        </p:nvSpPr>
        <p:spPr/>
        <p:txBody>
          <a:bodyPr/>
          <a:lstStyle/>
          <a:p>
            <a:r>
              <a:rPr lang="en-US" smtClean="0"/>
              <a:t>Todd Averett-William &amp; Mary</a:t>
            </a:r>
            <a:endParaRPr lang="en-US"/>
          </a:p>
        </p:txBody>
      </p:sp>
      <p:sp>
        <p:nvSpPr>
          <p:cNvPr id="7" name="Slide Number Placeholder 6"/>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30810209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6" y="1535114"/>
            <a:ext cx="4444207"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6"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88" y="1535114"/>
            <a:ext cx="4445953"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88"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B3A75-5D59-434A-81E6-F430AC377CCD}" type="datetime1">
              <a:rPr lang="en-US" smtClean="0"/>
              <a:pPr/>
              <a:t>4/9/2014</a:t>
            </a:fld>
            <a:endParaRPr lang="en-US"/>
          </a:p>
        </p:txBody>
      </p:sp>
      <p:sp>
        <p:nvSpPr>
          <p:cNvPr id="8" name="Footer Placeholder 7"/>
          <p:cNvSpPr>
            <a:spLocks noGrp="1"/>
          </p:cNvSpPr>
          <p:nvPr>
            <p:ph type="ftr" sz="quarter" idx="11"/>
          </p:nvPr>
        </p:nvSpPr>
        <p:spPr/>
        <p:txBody>
          <a:bodyPr/>
          <a:lstStyle/>
          <a:p>
            <a:r>
              <a:rPr lang="en-US" smtClean="0"/>
              <a:t>Todd Averett-William &amp; Mary</a:t>
            </a:r>
            <a:endParaRPr lang="en-US"/>
          </a:p>
        </p:txBody>
      </p:sp>
      <p:sp>
        <p:nvSpPr>
          <p:cNvPr id="9" name="Slide Number Placeholder 8"/>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1226749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4EC689-2812-8746-94F4-E52349EDD9AB}" type="datetime1">
              <a:rPr lang="en-US" smtClean="0"/>
              <a:pPr/>
              <a:t>4/9/2014</a:t>
            </a:fld>
            <a:endParaRPr lang="en-US"/>
          </a:p>
        </p:txBody>
      </p:sp>
      <p:sp>
        <p:nvSpPr>
          <p:cNvPr id="4" name="Footer Placeholder 3"/>
          <p:cNvSpPr>
            <a:spLocks noGrp="1"/>
          </p:cNvSpPr>
          <p:nvPr>
            <p:ph type="ftr" sz="quarter" idx="11"/>
          </p:nvPr>
        </p:nvSpPr>
        <p:spPr/>
        <p:txBody>
          <a:bodyPr/>
          <a:lstStyle/>
          <a:p>
            <a:r>
              <a:rPr lang="en-US" smtClean="0"/>
              <a:t>Todd Averett-William &amp; Mary</a:t>
            </a:r>
            <a:endParaRPr lang="en-US"/>
          </a:p>
        </p:txBody>
      </p:sp>
      <p:sp>
        <p:nvSpPr>
          <p:cNvPr id="5" name="Slide Number Placeholder 4"/>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26092889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1D11B-8BAB-D242-A41F-416283E4BFA2}" type="datetime1">
              <a:rPr lang="en-US" smtClean="0"/>
              <a:pPr/>
              <a:t>4/9/2014</a:t>
            </a:fld>
            <a:endParaRPr lang="en-US"/>
          </a:p>
        </p:txBody>
      </p:sp>
      <p:sp>
        <p:nvSpPr>
          <p:cNvPr id="3" name="Footer Placeholder 2"/>
          <p:cNvSpPr>
            <a:spLocks noGrp="1"/>
          </p:cNvSpPr>
          <p:nvPr>
            <p:ph type="ftr" sz="quarter" idx="11"/>
          </p:nvPr>
        </p:nvSpPr>
        <p:spPr/>
        <p:txBody>
          <a:bodyPr/>
          <a:lstStyle/>
          <a:p>
            <a:r>
              <a:rPr lang="en-US" smtClean="0"/>
              <a:t>Todd Averett-William &amp; Mary</a:t>
            </a:r>
            <a:endParaRPr lang="en-US"/>
          </a:p>
        </p:txBody>
      </p:sp>
      <p:sp>
        <p:nvSpPr>
          <p:cNvPr id="4" name="Slide Number Placeholder 3"/>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19704895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60" y="273156"/>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D91E3A-767C-2545-9754-DB4CF6BCA56D}" type="datetime1">
              <a:rPr lang="en-US" smtClean="0"/>
              <a:pPr/>
              <a:t>4/9/2014</a:t>
            </a:fld>
            <a:endParaRPr lang="en-US"/>
          </a:p>
        </p:txBody>
      </p:sp>
      <p:sp>
        <p:nvSpPr>
          <p:cNvPr id="6" name="Footer Placeholder 5"/>
          <p:cNvSpPr>
            <a:spLocks noGrp="1"/>
          </p:cNvSpPr>
          <p:nvPr>
            <p:ph type="ftr" sz="quarter" idx="11"/>
          </p:nvPr>
        </p:nvSpPr>
        <p:spPr/>
        <p:txBody>
          <a:bodyPr/>
          <a:lstStyle/>
          <a:p>
            <a:r>
              <a:rPr lang="en-US" smtClean="0"/>
              <a:t>Todd Averett-William &amp; Mary</a:t>
            </a:r>
            <a:endParaRPr lang="en-US"/>
          </a:p>
        </p:txBody>
      </p:sp>
      <p:sp>
        <p:nvSpPr>
          <p:cNvPr id="7" name="Slide Number Placeholder 6"/>
          <p:cNvSpPr>
            <a:spLocks noGrp="1"/>
          </p:cNvSpPr>
          <p:nvPr>
            <p:ph type="sldNum" sz="quarter" idx="12"/>
          </p:nvPr>
        </p:nvSpPr>
        <p:spPr/>
        <p:txBody>
          <a:bodyPr/>
          <a:lstStyle/>
          <a:p>
            <a:fld id="{69E29E33-B620-47F9-BB04-8846C2A5AFCC}" type="slidenum">
              <a:rPr lang="en-US" smtClean="0"/>
              <a:pPr/>
              <a:t>‹#›</a:t>
            </a:fld>
            <a:endParaRPr lang="en-US"/>
          </a:p>
        </p:txBody>
      </p:sp>
    </p:spTree>
    <p:extLst>
      <p:ext uri="{BB962C8B-B14F-4D97-AF65-F5344CB8AC3E}">
        <p14:creationId xmlns:p14="http://schemas.microsoft.com/office/powerpoint/2010/main" val="28618248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6845" indent="0">
              <a:buNone/>
              <a:defRPr sz="2800"/>
            </a:lvl2pPr>
            <a:lvl3pPr marL="913693" indent="0">
              <a:buNone/>
              <a:defRPr sz="2400"/>
            </a:lvl3pPr>
            <a:lvl4pPr marL="1370537" indent="0">
              <a:buNone/>
              <a:defRPr sz="2000"/>
            </a:lvl4pPr>
            <a:lvl5pPr marL="1827384" indent="0">
              <a:buNone/>
              <a:defRPr sz="2000"/>
            </a:lvl5pPr>
            <a:lvl6pPr marL="2284230" indent="0">
              <a:buNone/>
              <a:defRPr sz="2000"/>
            </a:lvl6pPr>
            <a:lvl7pPr marL="2741074" indent="0">
              <a:buNone/>
              <a:defRPr sz="2000"/>
            </a:lvl7pPr>
            <a:lvl8pPr marL="3197921" indent="0">
              <a:buNone/>
              <a:defRPr sz="2000"/>
            </a:lvl8pPr>
            <a:lvl9pPr marL="3654768"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C4CFD-79A7-5E48-914D-D5E4301063D3}" type="datetime1">
              <a:rPr lang="en-US" smtClean="0"/>
              <a:pPr/>
              <a:t>4/9/2014</a:t>
            </a:fld>
            <a:endParaRPr lang="en-US"/>
          </a:p>
        </p:txBody>
      </p:sp>
      <p:sp>
        <p:nvSpPr>
          <p:cNvPr id="6" name="Footer Placeholder 5"/>
          <p:cNvSpPr>
            <a:spLocks noGrp="1"/>
          </p:cNvSpPr>
          <p:nvPr>
            <p:ph type="ftr" sz="quarter" idx="11"/>
          </p:nvPr>
        </p:nvSpPr>
        <p:spPr/>
        <p:txBody>
          <a:bodyPr/>
          <a:lstStyle/>
          <a:p>
            <a:r>
              <a:rPr lang="en-US" smtClean="0"/>
              <a:t>Todd Averett-William &amp; Mary</a:t>
            </a:r>
            <a:endParaRPr lang="en-US"/>
          </a:p>
        </p:txBody>
      </p:sp>
      <p:sp>
        <p:nvSpPr>
          <p:cNvPr id="7" name="Slide Number Placeholder 6"/>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1088832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D7864-1745-C046-9F1C-3EB83B04554A}" type="datetime1">
              <a:rPr lang="en-US" smtClean="0"/>
              <a:pPr/>
              <a:t>4/9/2014</a:t>
            </a:fld>
            <a:endParaRPr lang="en-US"/>
          </a:p>
        </p:txBody>
      </p:sp>
      <p:sp>
        <p:nvSpPr>
          <p:cNvPr id="5" name="Footer Placeholder 4"/>
          <p:cNvSpPr>
            <a:spLocks noGrp="1"/>
          </p:cNvSpPr>
          <p:nvPr>
            <p:ph type="ftr" sz="quarter" idx="11"/>
          </p:nvPr>
        </p:nvSpPr>
        <p:spPr/>
        <p:txBody>
          <a:bodyPr/>
          <a:lstStyle/>
          <a:p>
            <a:r>
              <a:rPr lang="en-US" smtClean="0"/>
              <a:t>Todd Averett-William &amp; Mary</a:t>
            </a:r>
            <a:endParaRPr lang="en-US"/>
          </a:p>
        </p:txBody>
      </p:sp>
      <p:sp>
        <p:nvSpPr>
          <p:cNvPr id="6" name="Slide Number Placeholder 5"/>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28396942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5" y="274744"/>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744"/>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054CE9-3B1D-DC49-ACA3-F5432FC5E962}" type="datetime1">
              <a:rPr lang="en-US" smtClean="0"/>
              <a:pPr/>
              <a:t>4/9/2014</a:t>
            </a:fld>
            <a:endParaRPr lang="en-US"/>
          </a:p>
        </p:txBody>
      </p:sp>
      <p:sp>
        <p:nvSpPr>
          <p:cNvPr id="5" name="Footer Placeholder 4"/>
          <p:cNvSpPr>
            <a:spLocks noGrp="1"/>
          </p:cNvSpPr>
          <p:nvPr>
            <p:ph type="ftr" sz="quarter" idx="11"/>
          </p:nvPr>
        </p:nvSpPr>
        <p:spPr/>
        <p:txBody>
          <a:bodyPr/>
          <a:lstStyle/>
          <a:p>
            <a:r>
              <a:rPr lang="en-US" smtClean="0"/>
              <a:t>Todd Averett-William &amp; Mary</a:t>
            </a:r>
            <a:endParaRPr lang="en-US"/>
          </a:p>
        </p:txBody>
      </p:sp>
      <p:sp>
        <p:nvSpPr>
          <p:cNvPr id="6" name="Slide Number Placeholder 5"/>
          <p:cNvSpPr>
            <a:spLocks noGrp="1"/>
          </p:cNvSpPr>
          <p:nvPr>
            <p:ph type="sldNum" sz="quarter" idx="12"/>
          </p:nvPr>
        </p:nvSpPr>
        <p:spPr/>
        <p:txBody>
          <a:bodyPr/>
          <a:lstStyle/>
          <a:p>
            <a:fld id="{0769107A-DCB8-D545-BEED-6ED782223989}" type="slidenum">
              <a:rPr lang="en-US" smtClean="0"/>
              <a:pPr/>
              <a:t>‹#›</a:t>
            </a:fld>
            <a:endParaRPr lang="en-US"/>
          </a:p>
        </p:txBody>
      </p:sp>
    </p:spTree>
    <p:extLst>
      <p:ext uri="{BB962C8B-B14F-4D97-AF65-F5344CB8AC3E}">
        <p14:creationId xmlns:p14="http://schemas.microsoft.com/office/powerpoint/2010/main" val="49092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E3B520DE-70F3-49BB-A0D4-A9792CBFBE08}"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22" y="4960194"/>
            <a:ext cx="6035675" cy="40744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922" y="612775"/>
            <a:ext cx="6035675" cy="4114800"/>
          </a:xfrm>
        </p:spPr>
        <p:txBody>
          <a:bodyPr/>
          <a:lstStyle>
            <a:lvl1pPr marL="0" indent="0">
              <a:buNone/>
              <a:defRPr sz="3200"/>
            </a:lvl1pPr>
            <a:lvl2pPr marL="454567" indent="0">
              <a:buNone/>
              <a:defRPr sz="2800"/>
            </a:lvl2pPr>
            <a:lvl3pPr marL="909109" indent="0">
              <a:buNone/>
              <a:defRPr sz="2400"/>
            </a:lvl3pPr>
            <a:lvl4pPr marL="1363660" indent="0">
              <a:buNone/>
              <a:defRPr sz="2000"/>
            </a:lvl4pPr>
            <a:lvl5pPr marL="1818211" indent="0">
              <a:buNone/>
              <a:defRPr sz="2000"/>
            </a:lvl5pPr>
            <a:lvl6pPr marL="2272760" indent="0">
              <a:buNone/>
              <a:defRPr sz="2000"/>
            </a:lvl6pPr>
            <a:lvl7pPr marL="2727311" indent="0">
              <a:buNone/>
              <a:defRPr sz="2000"/>
            </a:lvl7pPr>
            <a:lvl8pPr marL="3181865" indent="0">
              <a:buNone/>
              <a:defRPr sz="2000"/>
            </a:lvl8pPr>
            <a:lvl9pPr marL="3636412" indent="0">
              <a:buNone/>
              <a:defRPr sz="2000"/>
            </a:lvl9pPr>
          </a:lstStyle>
          <a:p>
            <a:pPr lvl="0"/>
            <a:endParaRPr lang="en-US" noProof="0" smtClean="0"/>
          </a:p>
        </p:txBody>
      </p:sp>
      <p:sp>
        <p:nvSpPr>
          <p:cNvPr id="4" name="Text Placeholder 3"/>
          <p:cNvSpPr>
            <a:spLocks noGrp="1"/>
          </p:cNvSpPr>
          <p:nvPr>
            <p:ph type="body" sz="half" idx="2"/>
          </p:nvPr>
        </p:nvSpPr>
        <p:spPr>
          <a:xfrm>
            <a:off x="1971922" y="5367338"/>
            <a:ext cx="6035675" cy="804862"/>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b="1" i="1">
                <a:latin typeface="Times New Roman" pitchFamily="18" charset="0"/>
              </a:defRPr>
            </a:lvl1pPr>
          </a:lstStyle>
          <a:p>
            <a:pPr>
              <a:defRPr/>
            </a:pPr>
            <a:fld id="{2D077724-D064-497E-8634-60C0BD1A23B9}" type="slidenum">
              <a:rPr lang="en-US"/>
              <a:pPr>
                <a:defRPr/>
              </a:pPr>
              <a:t>‹#›</a:t>
            </a:fld>
            <a:endParaRPr lang="en-US"/>
          </a:p>
        </p:txBody>
      </p:sp>
    </p:spTree>
    <p:extLst>
      <p:ext uri="{BB962C8B-B14F-4D97-AF65-F5344CB8AC3E}">
        <p14:creationId xmlns:p14="http://schemas.microsoft.com/office/powerpoint/2010/main" val="33460648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a:prstGeom prst="rect">
            <a:avLst/>
          </a:prstGeom>
        </p:spPr>
        <p:txBody>
          <a:bodyPr lIns="91369" tIns="45685" rIns="91369" bIns="45685"/>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2920" y="1600206"/>
            <a:ext cx="9052560" cy="4525963"/>
          </a:xfrm>
          <a:prstGeom prst="rect">
            <a:avLst/>
          </a:prstGeom>
        </p:spPr>
        <p:txBody>
          <a:bodyPr lIns="91369" tIns="45685" rIns="91369" bIns="45685"/>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503266" y="6356397"/>
            <a:ext cx="2346325" cy="365125"/>
          </a:xfrm>
          <a:prstGeom prst="rect">
            <a:avLst/>
          </a:prstGeom>
        </p:spPr>
        <p:txBody>
          <a:bodyPr vert="horz" wrap="square" lIns="91369" tIns="45685" rIns="91369" bIns="45685" numCol="1" anchor="t" anchorCtr="0" compatLnSpc="1">
            <a:prstTxWarp prst="textNoShape">
              <a:avLst/>
            </a:prstTxWarp>
          </a:bodyPr>
          <a:lstStyle>
            <a:lvl1pPr>
              <a:defRPr sz="2400" b="0" i="0">
                <a:solidFill>
                  <a:prstClr val="black"/>
                </a:solidFill>
                <a:latin typeface="Times" pitchFamily="18" charset="0"/>
              </a:defRPr>
            </a:lvl1pPr>
          </a:lstStyle>
          <a:p>
            <a:pPr>
              <a:defRPr/>
            </a:pPr>
            <a:fld id="{83DB7A70-65EB-42AB-91AF-9C9CF570A5CF}" type="datetime1">
              <a:rPr lang="en-US"/>
              <a:pPr>
                <a:defRPr/>
              </a:pPr>
              <a:t>4/9/2014</a:t>
            </a:fld>
            <a:endParaRPr lang="en-US"/>
          </a:p>
        </p:txBody>
      </p:sp>
      <p:sp>
        <p:nvSpPr>
          <p:cNvPr id="5" name="Footer Placeholder 4"/>
          <p:cNvSpPr>
            <a:spLocks noGrp="1"/>
          </p:cNvSpPr>
          <p:nvPr>
            <p:ph type="ftr" sz="quarter" idx="11"/>
          </p:nvPr>
        </p:nvSpPr>
        <p:spPr>
          <a:xfrm>
            <a:off x="3436966" y="6356397"/>
            <a:ext cx="3184525" cy="365125"/>
          </a:xfrm>
          <a:prstGeom prst="rect">
            <a:avLst/>
          </a:prstGeom>
        </p:spPr>
        <p:txBody>
          <a:bodyPr lIns="91369" tIns="45685" rIns="91369" bIns="45685"/>
          <a:lstStyle>
            <a:lvl1pPr>
              <a:defRPr sz="2400" b="0" i="0">
                <a:solidFill>
                  <a:prstClr val="black"/>
                </a:solidFill>
                <a:latin typeface="Times"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1">
                <a:latin typeface="Times New Roman" pitchFamily="18" charset="0"/>
              </a:defRPr>
            </a:lvl1pPr>
          </a:lstStyle>
          <a:p>
            <a:pPr>
              <a:defRPr/>
            </a:pPr>
            <a:fld id="{AE39BEF1-0037-48E0-B5CD-66B9A8434BAA}" type="slidenum">
              <a:rPr lang="en-US"/>
              <a:pPr>
                <a:defRPr/>
              </a:pPr>
              <a:t>‹#›</a:t>
            </a:fld>
            <a:endParaRPr lang="en-US"/>
          </a:p>
        </p:txBody>
      </p:sp>
    </p:spTree>
    <p:extLst>
      <p:ext uri="{BB962C8B-B14F-4D97-AF65-F5344CB8AC3E}">
        <p14:creationId xmlns:p14="http://schemas.microsoft.com/office/powerpoint/2010/main" val="5464505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87"/>
            <a:ext cx="8549640" cy="1470025"/>
          </a:xfrm>
          <a:prstGeom prst="rect">
            <a:avLst/>
          </a:prstGeom>
        </p:spPr>
        <p:txBody>
          <a:bodyPr lIns="91369" tIns="45685" rIns="91369" bIns="45685"/>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a:prstGeom prst="rect">
            <a:avLst/>
          </a:prstGeom>
        </p:spPr>
        <p:txBody>
          <a:bodyPr lIns="91369" tIns="45685" rIns="91369" bIns="45685"/>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428590"/>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Text Box 5"/>
          <p:cNvSpPr txBox="1">
            <a:spLocks noChangeArrowheads="1"/>
          </p:cNvSpPr>
          <p:nvPr userDrawn="1"/>
        </p:nvSpPr>
        <p:spPr bwMode="auto">
          <a:xfrm>
            <a:off x="1341443" y="6445254"/>
            <a:ext cx="7291387" cy="4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ctr" eaLnBrk="1">
              <a:lnSpc>
                <a:spcPts val="1200"/>
              </a:lnSpc>
              <a:defRPr/>
            </a:pPr>
            <a:r>
              <a:rPr lang="en-US" sz="1000" b="0" i="0" smtClean="0">
                <a:solidFill>
                  <a:srgbClr val="FFFFFF"/>
                </a:solidFill>
                <a:latin typeface="Arial" pitchFamily="34" charset="0"/>
                <a:cs typeface="Arial" pitchFamily="34" charset="0"/>
              </a:rPr>
              <a:t>May 2013</a:t>
            </a:r>
          </a:p>
          <a:p>
            <a:pPr algn="ctr">
              <a:spcBef>
                <a:spcPts val="100"/>
              </a:spcBef>
              <a:defRPr/>
            </a:pPr>
            <a:r>
              <a:rPr lang="en-US" sz="1000" b="0" i="0" smtClean="0">
                <a:solidFill>
                  <a:prstClr val="white"/>
                </a:solidFill>
                <a:latin typeface="Arial" pitchFamily="34" charset="0"/>
                <a:cs typeface="Arial" pitchFamily="34" charset="0"/>
              </a:rPr>
              <a:t>Page </a:t>
            </a:r>
            <a:fld id="{D7812458-EAE0-43AC-864D-BE5679D92AAF}" type="slidenum">
              <a:rPr lang="en-US" sz="1000" b="0" i="0" smtClean="0">
                <a:solidFill>
                  <a:prstClr val="white"/>
                </a:solidFill>
              </a:rPr>
              <a:pPr algn="ctr">
                <a:spcBef>
                  <a:spcPts val="100"/>
                </a:spcBef>
                <a:defRPr/>
              </a:pPr>
              <a:t>‹#›</a:t>
            </a:fld>
            <a:endParaRPr lang="en-US" sz="1000" b="0" i="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4378632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1341443" y="6445254"/>
            <a:ext cx="7291387" cy="4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ctr" eaLnBrk="1">
              <a:lnSpc>
                <a:spcPts val="1200"/>
              </a:lnSpc>
              <a:defRPr/>
            </a:pPr>
            <a:r>
              <a:rPr lang="en-US" sz="1000" b="0" i="0" smtClean="0">
                <a:solidFill>
                  <a:srgbClr val="FFFFFF"/>
                </a:solidFill>
                <a:latin typeface="Arial" pitchFamily="34" charset="0"/>
                <a:cs typeface="Arial" pitchFamily="34" charset="0"/>
              </a:rPr>
              <a:t>May 2013</a:t>
            </a:r>
          </a:p>
          <a:p>
            <a:pPr algn="ctr">
              <a:spcBef>
                <a:spcPts val="100"/>
              </a:spcBef>
              <a:defRPr/>
            </a:pPr>
            <a:r>
              <a:rPr lang="en-US" sz="1000" b="0" i="0" smtClean="0">
                <a:solidFill>
                  <a:prstClr val="white"/>
                </a:solidFill>
                <a:latin typeface="Arial" pitchFamily="34" charset="0"/>
                <a:cs typeface="Arial" pitchFamily="34" charset="0"/>
              </a:rPr>
              <a:t>Page </a:t>
            </a:r>
            <a:fld id="{22AAB574-BC2F-406E-920B-2D181A3D1D62}" type="slidenum">
              <a:rPr lang="en-US" sz="1000" b="0" i="0" smtClean="0">
                <a:solidFill>
                  <a:prstClr val="white"/>
                </a:solidFill>
              </a:rPr>
              <a:pPr algn="ctr">
                <a:spcBef>
                  <a:spcPts val="100"/>
                </a:spcBef>
                <a:defRPr/>
              </a:pPr>
              <a:t>‹#›</a:t>
            </a:fld>
            <a:endParaRPr lang="en-US" sz="1000" b="0" i="0" smtClean="0">
              <a:solidFill>
                <a:prstClr val="white"/>
              </a:solidFill>
              <a:latin typeface="Arial" pitchFamily="34" charset="0"/>
              <a:cs typeface="Arial" pitchFamily="34" charset="0"/>
            </a:endParaRPr>
          </a:p>
        </p:txBody>
      </p:sp>
      <p:sp>
        <p:nvSpPr>
          <p:cNvPr id="2" name="Title 1"/>
          <p:cNvSpPr>
            <a:spLocks noGrp="1"/>
          </p:cNvSpPr>
          <p:nvPr>
            <p:ph type="title"/>
          </p:nvPr>
        </p:nvSpPr>
        <p:spPr>
          <a:xfrm>
            <a:off x="754380" y="2"/>
            <a:ext cx="8549640" cy="914400"/>
          </a:xfrm>
          <a:prstGeom prst="rect">
            <a:avLst/>
          </a:prstGeom>
        </p:spPr>
        <p:txBody>
          <a:bodyPr lIns="91369" tIns="45685" rIns="91369" bIns="45685"/>
          <a:lstStyle/>
          <a:p>
            <a:r>
              <a:rPr lang="en-US" smtClean="0"/>
              <a:t>Click to edit Master title style</a:t>
            </a:r>
            <a:endParaRPr lang="en-US"/>
          </a:p>
        </p:txBody>
      </p:sp>
    </p:spTree>
    <p:extLst>
      <p:ext uri="{BB962C8B-B14F-4D97-AF65-F5344CB8AC3E}">
        <p14:creationId xmlns:p14="http://schemas.microsoft.com/office/powerpoint/2010/main" val="32848334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b="1" i="1">
                <a:latin typeface="Times New Roman" pitchFamily="18" charset="0"/>
              </a:defRPr>
            </a:lvl1pPr>
          </a:lstStyle>
          <a:p>
            <a:pPr>
              <a:defRPr/>
            </a:pPr>
            <a:fld id="{FB68487D-7714-461C-9E89-F658646E0CEB}" type="slidenum">
              <a:rPr lang="en-US"/>
              <a:pPr>
                <a:defRPr/>
              </a:pPr>
              <a:t>‹#›</a:t>
            </a:fld>
            <a:endParaRPr lang="en-US"/>
          </a:p>
        </p:txBody>
      </p:sp>
    </p:spTree>
    <p:extLst>
      <p:ext uri="{BB962C8B-B14F-4D97-AF65-F5344CB8AC3E}">
        <p14:creationId xmlns:p14="http://schemas.microsoft.com/office/powerpoint/2010/main" val="40688281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a:prstGeom prst="rect">
            <a:avLst/>
          </a:prstGeom>
        </p:spPr>
        <p:txBody>
          <a:bodyPr lIns="91369" tIns="45685" rIns="91369" bIns="45685"/>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2920" y="1600206"/>
            <a:ext cx="9052560" cy="4525963"/>
          </a:xfrm>
          <a:prstGeom prst="rect">
            <a:avLst/>
          </a:prstGeom>
        </p:spPr>
        <p:txBody>
          <a:bodyPr lIns="91369" tIns="45685" rIns="91369" bIns="45685"/>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503266" y="6356397"/>
            <a:ext cx="2346325" cy="365125"/>
          </a:xfrm>
          <a:prstGeom prst="rect">
            <a:avLst/>
          </a:prstGeom>
        </p:spPr>
        <p:txBody>
          <a:bodyPr vert="horz" wrap="square" lIns="91369" tIns="45685" rIns="91369" bIns="45685" numCol="1" anchor="t" anchorCtr="0" compatLnSpc="1">
            <a:prstTxWarp prst="textNoShape">
              <a:avLst/>
            </a:prstTxWarp>
          </a:bodyPr>
          <a:lstStyle>
            <a:lvl1pPr>
              <a:defRPr sz="2400" b="0" i="0">
                <a:solidFill>
                  <a:prstClr val="black"/>
                </a:solidFill>
                <a:latin typeface="Times" pitchFamily="18" charset="0"/>
              </a:defRPr>
            </a:lvl1pPr>
          </a:lstStyle>
          <a:p>
            <a:pPr>
              <a:defRPr/>
            </a:pPr>
            <a:fld id="{C48ECEEE-ED8C-4918-8D1A-F5A33FCF7B78}" type="datetime1">
              <a:rPr lang="en-US"/>
              <a:pPr>
                <a:defRPr/>
              </a:pPr>
              <a:t>4/9/2014</a:t>
            </a:fld>
            <a:endParaRPr lang="en-US"/>
          </a:p>
        </p:txBody>
      </p:sp>
      <p:sp>
        <p:nvSpPr>
          <p:cNvPr id="5" name="Footer Placeholder 4"/>
          <p:cNvSpPr>
            <a:spLocks noGrp="1"/>
          </p:cNvSpPr>
          <p:nvPr>
            <p:ph type="ftr" sz="quarter" idx="11"/>
          </p:nvPr>
        </p:nvSpPr>
        <p:spPr>
          <a:xfrm>
            <a:off x="3436966" y="6356397"/>
            <a:ext cx="3184525" cy="365125"/>
          </a:xfrm>
          <a:prstGeom prst="rect">
            <a:avLst/>
          </a:prstGeom>
        </p:spPr>
        <p:txBody>
          <a:bodyPr lIns="91369" tIns="45685" rIns="91369" bIns="45685"/>
          <a:lstStyle>
            <a:lvl1pPr>
              <a:defRPr sz="2400" b="0" i="0">
                <a:solidFill>
                  <a:prstClr val="black"/>
                </a:solidFill>
                <a:latin typeface="Times"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1">
                <a:latin typeface="Times New Roman" pitchFamily="18" charset="0"/>
              </a:defRPr>
            </a:lvl1pPr>
          </a:lstStyle>
          <a:p>
            <a:pPr>
              <a:defRPr/>
            </a:pPr>
            <a:fld id="{BF5136A0-E883-429B-A632-21656EC3FCB8}" type="slidenum">
              <a:rPr lang="en-US"/>
              <a:pPr>
                <a:defRPr/>
              </a:pPr>
              <a:t>‹#›</a:t>
            </a:fld>
            <a:endParaRPr lang="en-US"/>
          </a:p>
        </p:txBody>
      </p:sp>
    </p:spTree>
    <p:extLst>
      <p:ext uri="{BB962C8B-B14F-4D97-AF65-F5344CB8AC3E}">
        <p14:creationId xmlns:p14="http://schemas.microsoft.com/office/powerpoint/2010/main" val="12678871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68"/>
            <a:ext cx="8549640" cy="1470025"/>
          </a:xfrm>
          <a:prstGeom prst="rect">
            <a:avLst/>
          </a:prstGeom>
        </p:spPr>
        <p:txBody>
          <a:bodyPr lIns="91369" tIns="45685" rIns="91369" bIns="45685"/>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a:prstGeom prst="rect">
            <a:avLst/>
          </a:prstGeom>
        </p:spPr>
        <p:txBody>
          <a:bodyPr lIns="91369" tIns="45685" rIns="91369" bIns="45685"/>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77308914"/>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Text Box 5"/>
          <p:cNvSpPr txBox="1">
            <a:spLocks noChangeArrowheads="1"/>
          </p:cNvSpPr>
          <p:nvPr userDrawn="1"/>
        </p:nvSpPr>
        <p:spPr bwMode="auto">
          <a:xfrm>
            <a:off x="1341443" y="6445254"/>
            <a:ext cx="7291387" cy="4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ctr" eaLnBrk="1">
              <a:lnSpc>
                <a:spcPts val="1200"/>
              </a:lnSpc>
              <a:defRPr/>
            </a:pPr>
            <a:r>
              <a:rPr lang="en-US" sz="1000" b="0" i="0" smtClean="0">
                <a:solidFill>
                  <a:srgbClr val="FFFFFF"/>
                </a:solidFill>
                <a:latin typeface="Arial" pitchFamily="34" charset="0"/>
                <a:cs typeface="Arial" pitchFamily="34" charset="0"/>
              </a:rPr>
              <a:t>May 2013</a:t>
            </a:r>
          </a:p>
          <a:p>
            <a:pPr algn="ctr">
              <a:spcBef>
                <a:spcPts val="100"/>
              </a:spcBef>
              <a:defRPr/>
            </a:pPr>
            <a:r>
              <a:rPr lang="en-US" sz="1000" b="0" i="0" smtClean="0">
                <a:solidFill>
                  <a:prstClr val="white"/>
                </a:solidFill>
                <a:latin typeface="Arial" pitchFamily="34" charset="0"/>
                <a:cs typeface="Arial" pitchFamily="34" charset="0"/>
              </a:rPr>
              <a:t>Page </a:t>
            </a:r>
            <a:fld id="{72A7E74D-1340-40AD-B5C0-E049920B8D1D}" type="slidenum">
              <a:rPr lang="en-US" sz="1000" b="0" i="0" smtClean="0">
                <a:solidFill>
                  <a:prstClr val="white"/>
                </a:solidFill>
              </a:rPr>
              <a:pPr algn="ctr">
                <a:spcBef>
                  <a:spcPts val="100"/>
                </a:spcBef>
                <a:defRPr/>
              </a:pPr>
              <a:t>‹#›</a:t>
            </a:fld>
            <a:endParaRPr lang="en-US" sz="1000" b="0" i="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3483885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1341443" y="6445254"/>
            <a:ext cx="7291387" cy="4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lgn="ctr" eaLnBrk="1">
              <a:lnSpc>
                <a:spcPts val="1200"/>
              </a:lnSpc>
              <a:defRPr/>
            </a:pPr>
            <a:r>
              <a:rPr lang="en-US" sz="1000" b="0" i="0" smtClean="0">
                <a:solidFill>
                  <a:srgbClr val="FFFFFF"/>
                </a:solidFill>
                <a:latin typeface="Arial" pitchFamily="34" charset="0"/>
                <a:cs typeface="Arial" pitchFamily="34" charset="0"/>
              </a:rPr>
              <a:t>May 2013</a:t>
            </a:r>
          </a:p>
          <a:p>
            <a:pPr algn="ctr">
              <a:spcBef>
                <a:spcPts val="100"/>
              </a:spcBef>
              <a:defRPr/>
            </a:pPr>
            <a:r>
              <a:rPr lang="en-US" sz="1000" b="0" i="0" smtClean="0">
                <a:solidFill>
                  <a:prstClr val="white"/>
                </a:solidFill>
                <a:latin typeface="Arial" pitchFamily="34" charset="0"/>
                <a:cs typeface="Arial" pitchFamily="34" charset="0"/>
              </a:rPr>
              <a:t>Page </a:t>
            </a:r>
            <a:fld id="{A723BC0D-B9AC-4560-A419-E4AB98789009}" type="slidenum">
              <a:rPr lang="en-US" sz="1000" b="0" i="0" smtClean="0">
                <a:solidFill>
                  <a:prstClr val="white"/>
                </a:solidFill>
              </a:rPr>
              <a:pPr algn="ctr">
                <a:spcBef>
                  <a:spcPts val="100"/>
                </a:spcBef>
                <a:defRPr/>
              </a:pPr>
              <a:t>‹#›</a:t>
            </a:fld>
            <a:endParaRPr lang="en-US" sz="1000" b="0" i="0" smtClean="0">
              <a:solidFill>
                <a:prstClr val="white"/>
              </a:solidFill>
              <a:latin typeface="Arial" pitchFamily="34" charset="0"/>
              <a:cs typeface="Arial" pitchFamily="34" charset="0"/>
            </a:endParaRPr>
          </a:p>
        </p:txBody>
      </p:sp>
      <p:sp>
        <p:nvSpPr>
          <p:cNvPr id="2" name="Title 1"/>
          <p:cNvSpPr>
            <a:spLocks noGrp="1"/>
          </p:cNvSpPr>
          <p:nvPr>
            <p:ph type="title"/>
          </p:nvPr>
        </p:nvSpPr>
        <p:spPr>
          <a:xfrm>
            <a:off x="754380" y="2"/>
            <a:ext cx="8549640" cy="914400"/>
          </a:xfrm>
          <a:prstGeom prst="rect">
            <a:avLst/>
          </a:prstGeom>
        </p:spPr>
        <p:txBody>
          <a:bodyPr lIns="91369" tIns="45685" rIns="91369" bIns="45685"/>
          <a:lstStyle/>
          <a:p>
            <a:r>
              <a:rPr lang="en-US" smtClean="0"/>
              <a:t>Click to edit Master title style</a:t>
            </a:r>
            <a:endParaRPr lang="en-US"/>
          </a:p>
        </p:txBody>
      </p:sp>
    </p:spTree>
    <p:extLst>
      <p:ext uri="{BB962C8B-B14F-4D97-AF65-F5344CB8AC3E}">
        <p14:creationId xmlns:p14="http://schemas.microsoft.com/office/powerpoint/2010/main" val="3390748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168" y="2569133"/>
            <a:ext cx="8550275" cy="5926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230" y="3886202"/>
            <a:ext cx="7042151" cy="1752600"/>
          </a:xfrm>
        </p:spPr>
        <p:txBody>
          <a:bodyPr/>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77368452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7952852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7" y="4407088"/>
            <a:ext cx="8548687" cy="13312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7" y="2906718"/>
            <a:ext cx="8548687" cy="1500187"/>
          </a:xfrm>
        </p:spPr>
        <p:txBody>
          <a:bodyPr anchor="b"/>
          <a:lstStyle>
            <a:lvl1pPr marL="0" indent="0">
              <a:buNone/>
              <a:defRPr sz="2000"/>
            </a:lvl1pPr>
            <a:lvl2pPr marL="456845" indent="0">
              <a:buNone/>
              <a:defRPr sz="1800"/>
            </a:lvl2pPr>
            <a:lvl3pPr marL="913693" indent="0">
              <a:buNone/>
              <a:defRPr sz="1600"/>
            </a:lvl3pPr>
            <a:lvl4pPr marL="1370537" indent="0">
              <a:buNone/>
              <a:defRPr sz="1400"/>
            </a:lvl4pPr>
            <a:lvl5pPr marL="1827384" indent="0">
              <a:buNone/>
              <a:defRPr sz="1400"/>
            </a:lvl5pPr>
            <a:lvl6pPr marL="2284230" indent="0">
              <a:buNone/>
              <a:defRPr sz="1400"/>
            </a:lvl6pPr>
            <a:lvl7pPr marL="2741074" indent="0">
              <a:buNone/>
              <a:defRPr sz="1400"/>
            </a:lvl7pPr>
            <a:lvl8pPr marL="3197921" indent="0">
              <a:buNone/>
              <a:defRPr sz="1400"/>
            </a:lvl8pPr>
            <a:lvl9pPr marL="3654768"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791717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8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88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93409851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343" y="549833"/>
            <a:ext cx="9051925" cy="59261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8"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3885488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4"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7414301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3"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563271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547"/>
            <a:ext cx="3308350" cy="71572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43" y="273223"/>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6767332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780" y="4959394"/>
            <a:ext cx="6035675" cy="40794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780" y="612775"/>
            <a:ext cx="6035675" cy="4114800"/>
          </a:xfrm>
        </p:spPr>
        <p:txBody>
          <a:bodyPr/>
          <a:lstStyle>
            <a:lvl1pPr marL="0" indent="0">
              <a:buNone/>
              <a:defRPr sz="3200"/>
            </a:lvl1pPr>
            <a:lvl2pPr marL="456845" indent="0">
              <a:buNone/>
              <a:defRPr sz="2800"/>
            </a:lvl2pPr>
            <a:lvl3pPr marL="913693" indent="0">
              <a:buNone/>
              <a:defRPr sz="2400"/>
            </a:lvl3pPr>
            <a:lvl4pPr marL="1370537" indent="0">
              <a:buNone/>
              <a:defRPr sz="2000"/>
            </a:lvl4pPr>
            <a:lvl5pPr marL="1827384" indent="0">
              <a:buNone/>
              <a:defRPr sz="2000"/>
            </a:lvl5pPr>
            <a:lvl6pPr marL="2284230" indent="0">
              <a:buNone/>
              <a:defRPr sz="2000"/>
            </a:lvl6pPr>
            <a:lvl7pPr marL="2741074" indent="0">
              <a:buNone/>
              <a:defRPr sz="2000"/>
            </a:lvl7pPr>
            <a:lvl8pPr marL="3197921" indent="0">
              <a:buNone/>
              <a:defRPr sz="2000"/>
            </a:lvl8pPr>
            <a:lvl9pPr marL="3654768" indent="0">
              <a:buNone/>
              <a:defRPr sz="2000"/>
            </a:lvl9pPr>
          </a:lstStyle>
          <a:p>
            <a:pPr lvl="0"/>
            <a:endParaRPr lang="en-US" noProof="0" smtClean="0"/>
          </a:p>
        </p:txBody>
      </p:sp>
      <p:sp>
        <p:nvSpPr>
          <p:cNvPr id="4" name="Text Placeholder 3"/>
          <p:cNvSpPr>
            <a:spLocks noGrp="1"/>
          </p:cNvSpPr>
          <p:nvPr>
            <p:ph type="body" sz="half" idx="2"/>
          </p:nvPr>
        </p:nvSpPr>
        <p:spPr>
          <a:xfrm>
            <a:off x="1971780" y="5367338"/>
            <a:ext cx="6035675" cy="804862"/>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04401675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039976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70" y="125793"/>
            <a:ext cx="69176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5" y="125793"/>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4715" y="125581"/>
            <a:ext cx="69277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 y="125581"/>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623240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68"/>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364AAB3E-FE76-4C0F-A98E-AE1561B8DED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A48D9B71-9E95-43CE-89EF-C54C4AFFB0E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9" y="4406948"/>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9" y="2906718"/>
            <a:ext cx="8549640" cy="1500187"/>
          </a:xfrm>
        </p:spPr>
        <p:txBody>
          <a:bodyPr anchor="b"/>
          <a:lstStyle>
            <a:lvl1pPr marL="0" indent="0">
              <a:buNone/>
              <a:defRPr sz="2000"/>
            </a:lvl1pPr>
            <a:lvl2pPr marL="456845" indent="0">
              <a:buNone/>
              <a:defRPr sz="1800"/>
            </a:lvl2pPr>
            <a:lvl3pPr marL="913693" indent="0">
              <a:buNone/>
              <a:defRPr sz="1600"/>
            </a:lvl3pPr>
            <a:lvl4pPr marL="1370537" indent="0">
              <a:buNone/>
              <a:defRPr sz="1400"/>
            </a:lvl4pPr>
            <a:lvl5pPr marL="1827384" indent="0">
              <a:buNone/>
              <a:defRPr sz="1400"/>
            </a:lvl5pPr>
            <a:lvl6pPr marL="2284230" indent="0">
              <a:buNone/>
              <a:defRPr sz="1400"/>
            </a:lvl6pPr>
            <a:lvl7pPr marL="2741074" indent="0">
              <a:buNone/>
              <a:defRPr sz="1400"/>
            </a:lvl7pPr>
            <a:lvl8pPr marL="3197921" indent="0">
              <a:buNone/>
              <a:defRPr sz="1400"/>
            </a:lvl8pPr>
            <a:lvl9pPr marL="3654768"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1828D5A0-8407-4B6B-96EE-E01878A7E4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914400"/>
            <a:ext cx="444246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914400"/>
            <a:ext cx="444246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3C7A508D-53CF-4C81-B973-75FB3A6A39B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6" y="1535114"/>
            <a:ext cx="4444207"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6"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56" y="1535114"/>
            <a:ext cx="4445953"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5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fld id="{B3DE1970-5BE6-4627-97C1-B09016D09EF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1"/>
          </p:nvPr>
        </p:nvSpPr>
        <p:spPr>
          <a:ln/>
        </p:spPr>
        <p:txBody>
          <a:bodyPr/>
          <a:lstStyle>
            <a:lvl1pPr>
              <a:defRPr/>
            </a:lvl1pPr>
          </a:lstStyle>
          <a:p>
            <a:fld id="{8B2E0886-C1DC-4DEB-A8AA-DCBCC0EAA57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ln/>
        </p:spPr>
        <p:txBody>
          <a:bodyPr/>
          <a:lstStyle>
            <a:lvl1pPr>
              <a:defRPr/>
            </a:lvl1pPr>
          </a:lstStyle>
          <a:p>
            <a:fld id="{0BEA9400-9875-46AD-B42A-0FC4FE9445C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60" y="273098"/>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6554C259-B499-42CA-9295-292324405D6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6845" indent="0">
              <a:buNone/>
              <a:defRPr sz="2800"/>
            </a:lvl2pPr>
            <a:lvl3pPr marL="913693" indent="0">
              <a:buNone/>
              <a:defRPr sz="2400"/>
            </a:lvl3pPr>
            <a:lvl4pPr marL="1370537" indent="0">
              <a:buNone/>
              <a:defRPr sz="2000"/>
            </a:lvl4pPr>
            <a:lvl5pPr marL="1827384" indent="0">
              <a:buNone/>
              <a:defRPr sz="2000"/>
            </a:lvl5pPr>
            <a:lvl6pPr marL="2284230" indent="0">
              <a:buNone/>
              <a:defRPr sz="2000"/>
            </a:lvl6pPr>
            <a:lvl7pPr marL="2741074" indent="0">
              <a:buNone/>
              <a:defRPr sz="2000"/>
            </a:lvl7pPr>
            <a:lvl8pPr marL="3197921" indent="0">
              <a:buNone/>
              <a:defRPr sz="2000"/>
            </a:lvl8pPr>
            <a:lvl9pPr marL="3654768"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CBEC8FF4-5F85-47AD-AC0C-1CE5876D8B2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6" y="2569688"/>
            <a:ext cx="8550275" cy="59210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8" y="3886202"/>
            <a:ext cx="7042151" cy="1752600"/>
          </a:xfrm>
        </p:spPr>
        <p:txBody>
          <a:bodyPr/>
          <a:lstStyle>
            <a:lvl1pPr marL="0" indent="0" algn="ctr">
              <a:buNone/>
              <a:defRPr/>
            </a:lvl1pPr>
            <a:lvl2pPr marL="454567" indent="0" algn="ctr">
              <a:buNone/>
              <a:defRPr/>
            </a:lvl2pPr>
            <a:lvl3pPr marL="909109" indent="0" algn="ctr">
              <a:buNone/>
              <a:defRPr/>
            </a:lvl3pPr>
            <a:lvl4pPr marL="1363660" indent="0" algn="ctr">
              <a:buNone/>
              <a:defRPr/>
            </a:lvl4pPr>
            <a:lvl5pPr marL="1818211" indent="0" algn="ctr">
              <a:buNone/>
              <a:defRPr/>
            </a:lvl5pPr>
            <a:lvl6pPr marL="2272760" indent="0" algn="ctr">
              <a:buNone/>
              <a:defRPr/>
            </a:lvl6pPr>
            <a:lvl7pPr marL="2727311" indent="0" algn="ctr">
              <a:buNone/>
              <a:defRPr/>
            </a:lvl7pPr>
            <a:lvl8pPr marL="3181865" indent="0" algn="ctr">
              <a:buNone/>
              <a:defRPr/>
            </a:lvl8pPr>
            <a:lvl9pPr marL="363641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821AEBF4-EDFB-4C19-85EC-EDF5F6F225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5" y="152400"/>
            <a:ext cx="226314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52400"/>
            <a:ext cx="662178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EE5C5586-E426-4F97-B2BF-959E9065533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10066198"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9" tIns="45685" rIns="91369" bIns="45685" anchor="ctr"/>
          <a:lstStyle>
            <a:extLst/>
          </a:lstStyle>
          <a:p>
            <a:pPr algn="ctr" eaLnBrk="1" fontAlgn="auto" hangingPunct="1">
              <a:spcBef>
                <a:spcPts val="0"/>
              </a:spcBef>
              <a:spcAft>
                <a:spcPts val="0"/>
              </a:spcAft>
            </a:pPr>
            <a:endParaRPr lang="en-US" sz="1800" b="0" i="0">
              <a:solidFill>
                <a:prstClr val="white"/>
              </a:solidFill>
            </a:endParaRPr>
          </a:p>
        </p:txBody>
      </p:sp>
      <p:sp>
        <p:nvSpPr>
          <p:cNvPr id="9" name="标题 8"/>
          <p:cNvSpPr>
            <a:spLocks noGrp="1"/>
          </p:cNvSpPr>
          <p:nvPr>
            <p:ph type="ctrTitle"/>
          </p:nvPr>
        </p:nvSpPr>
        <p:spPr>
          <a:xfrm>
            <a:off x="754380" y="1752633"/>
            <a:ext cx="854964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754380" y="3611607"/>
            <a:ext cx="8549640" cy="1199704"/>
          </a:xfrm>
        </p:spPr>
        <p:txBody>
          <a:bodyPr lIns="45685" rIns="45685"/>
          <a:lstStyle>
            <a:lvl1pPr marL="0" marR="63958" indent="0" algn="r">
              <a:buNone/>
              <a:defRPr>
                <a:solidFill>
                  <a:schemeClr val="tx2"/>
                </a:solidFill>
              </a:defRPr>
            </a:lvl1pPr>
            <a:lvl2pPr marL="456845" indent="0" algn="ctr">
              <a:buNone/>
            </a:lvl2pPr>
            <a:lvl3pPr marL="913693" indent="0" algn="ctr">
              <a:buNone/>
            </a:lvl3pPr>
            <a:lvl4pPr marL="1370537" indent="0" algn="ctr">
              <a:buNone/>
            </a:lvl4pPr>
            <a:lvl5pPr marL="1827384" indent="0" algn="ctr">
              <a:buNone/>
            </a:lvl5pPr>
            <a:lvl6pPr marL="2284230" indent="0" algn="ctr">
              <a:buNone/>
            </a:lvl6pPr>
            <a:lvl7pPr marL="2741074" indent="0" algn="ctr">
              <a:buNone/>
            </a:lvl7pPr>
            <a:lvl8pPr marL="3197921" indent="0" algn="ctr">
              <a:buNone/>
            </a:lvl8pPr>
            <a:lvl9pPr marL="3654768"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4139" y="4953000"/>
            <a:ext cx="10062542"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5" name="Picture 5" descr="E:\My Documents\my file\JLab\Document\Logo\JLab_logo_white.png"/>
          <p:cNvPicPr>
            <a:picLocks noChangeAspect="1" noChangeArrowheads="1"/>
          </p:cNvPicPr>
          <p:nvPr userDrawn="1"/>
        </p:nvPicPr>
        <p:blipFill>
          <a:blip r:embed="rId3" cstate="print"/>
          <a:srcRect/>
          <a:stretch>
            <a:fillRect/>
          </a:stretch>
        </p:blipFill>
        <p:spPr bwMode="auto">
          <a:xfrm>
            <a:off x="8130540" y="6378485"/>
            <a:ext cx="1760220" cy="403347"/>
          </a:xfrm>
          <a:prstGeom prst="rect">
            <a:avLst/>
          </a:prstGeom>
          <a:noFill/>
        </p:spPr>
      </p:pic>
      <p:pic>
        <p:nvPicPr>
          <p:cNvPr id="18" name="Picture 1" descr="E:\My Documents\my file\LANL\475px-Los_Alamos_logo.svg.png"/>
          <p:cNvPicPr>
            <a:picLocks noChangeAspect="1" noChangeArrowheads="1"/>
          </p:cNvPicPr>
          <p:nvPr userDrawn="1"/>
        </p:nvPicPr>
        <p:blipFill>
          <a:blip r:embed="rId4" cstate="print"/>
          <a:srcRect/>
          <a:stretch>
            <a:fillRect/>
          </a:stretch>
        </p:blipFill>
        <p:spPr bwMode="auto">
          <a:xfrm>
            <a:off x="83840" y="6172204"/>
            <a:ext cx="1461083" cy="609600"/>
          </a:xfrm>
          <a:prstGeom prst="rect">
            <a:avLst/>
          </a:prstGeom>
          <a:noFill/>
        </p:spPr>
      </p:pic>
    </p:spTree>
  </p:cSld>
  <p:clrMapOvr>
    <a:masterClrMapping/>
  </p:clrMapOvr>
  <p:transition>
    <p:strips dir="ru"/>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dirty="0">
              <a:solidFill>
                <a:srgbClr val="0F6FC6">
                  <a:lumMod val="50000"/>
                </a:srgbClr>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masterClrMapping/>
  </p:clrMapOvr>
  <p:transition>
    <p:strips dir="ru"/>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4619" y="1059712"/>
            <a:ext cx="854964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314984" y="2931712"/>
            <a:ext cx="5029200" cy="1454888"/>
          </a:xfrm>
        </p:spPr>
        <p:txBody>
          <a:bodyPr lIns="91369" rIns="91369"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dirty="0">
              <a:solidFill>
                <a:srgbClr val="DBF5F9"/>
              </a:solidFill>
            </a:endParaRPr>
          </a:p>
        </p:txBody>
      </p:sp>
      <p:sp>
        <p:nvSpPr>
          <p:cNvPr id="5" name="页脚占位符 4"/>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dirty="0">
              <a:solidFill>
                <a:srgbClr val="DBF5F9"/>
              </a:solidFill>
            </a:endParaRPr>
          </a:p>
        </p:txBody>
      </p:sp>
      <p:sp>
        <p:nvSpPr>
          <p:cNvPr id="6" name="灯片编号占位符 5"/>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7" name="燕尾形 6"/>
          <p:cNvSpPr/>
          <p:nvPr/>
        </p:nvSpPr>
        <p:spPr>
          <a:xfrm>
            <a:off x="4000353" y="3005472"/>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
        <p:nvSpPr>
          <p:cNvPr id="8" name="燕尾形 7"/>
          <p:cNvSpPr/>
          <p:nvPr/>
        </p:nvSpPr>
        <p:spPr>
          <a:xfrm>
            <a:off x="3795295" y="3005472"/>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02920" y="1481336"/>
            <a:ext cx="444246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5113020" y="1481336"/>
            <a:ext cx="444246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a:solidFill>
                <a:srgbClr val="DBF5F9"/>
              </a:solidFill>
            </a:endParaRPr>
          </a:p>
        </p:txBody>
      </p:sp>
      <p:sp>
        <p:nvSpPr>
          <p:cNvPr id="6" name="页脚占位符 5"/>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a:solidFill>
                <a:srgbClr val="DBF5F9"/>
              </a:solidFill>
            </a:endParaRPr>
          </a:p>
        </p:txBody>
      </p:sp>
      <p:sp>
        <p:nvSpPr>
          <p:cNvPr id="7" name="灯片编号占位符 6"/>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920" y="273050"/>
            <a:ext cx="905256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02926" y="5410200"/>
            <a:ext cx="4444207" cy="762000"/>
          </a:xfrm>
          <a:solidFill>
            <a:schemeClr val="accent1"/>
          </a:solidFill>
          <a:ln w="9652">
            <a:solidFill>
              <a:schemeClr val="accent1"/>
            </a:solidFill>
            <a:miter lim="800000"/>
          </a:ln>
        </p:spPr>
        <p:txBody>
          <a:bodyPr lIns="18273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5109548" y="5410200"/>
            <a:ext cx="4445953" cy="762000"/>
          </a:xfrm>
          <a:solidFill>
            <a:schemeClr val="accent1"/>
          </a:solidFill>
          <a:ln w="9652">
            <a:solidFill>
              <a:schemeClr val="accent1"/>
            </a:solidFill>
            <a:miter lim="800000"/>
          </a:ln>
        </p:spPr>
        <p:txBody>
          <a:bodyPr lIns="18273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502926" y="1444323"/>
            <a:ext cx="444420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5109547" y="1444323"/>
            <a:ext cx="444595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8" name="页脚占位符 7"/>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9" name="灯片编号占位符 8"/>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pic>
        <p:nvPicPr>
          <p:cNvPr id="11" name="Picture 5" descr="E:\My Documents\my file\JLab\Document\Logo\JLab_logo_white.png"/>
          <p:cNvPicPr>
            <a:picLocks noChangeAspect="1" noChangeArrowheads="1"/>
          </p:cNvPicPr>
          <p:nvPr userDrawn="1"/>
        </p:nvPicPr>
        <p:blipFill>
          <a:blip r:embed="rId2" cstate="print"/>
          <a:srcRect/>
          <a:stretch>
            <a:fillRect/>
          </a:stretch>
        </p:blipFill>
        <p:spPr bwMode="auto">
          <a:xfrm>
            <a:off x="167645" y="6324632"/>
            <a:ext cx="1760220" cy="403347"/>
          </a:xfrm>
          <a:prstGeom prst="rect">
            <a:avLst/>
          </a:prstGeom>
          <a:noFill/>
        </p:spPr>
      </p:pic>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a:solidFill>
                <a:srgbClr val="DBF5F9"/>
              </a:solidFill>
            </a:endParaRPr>
          </a:p>
        </p:txBody>
      </p:sp>
      <p:sp>
        <p:nvSpPr>
          <p:cNvPr id="4" name="页脚占位符 3"/>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a:solidFill>
                <a:srgbClr val="DBF5F9"/>
              </a:solidFill>
            </a:endParaRPr>
          </a:p>
        </p:txBody>
      </p:sp>
      <p:sp>
        <p:nvSpPr>
          <p:cNvPr id="5" name="灯片编号占位符 4"/>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3" name="页脚占位符 2"/>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4" name="灯片编号占位符 3"/>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05840" y="4876800"/>
            <a:ext cx="8229954"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861565" y="5355102"/>
            <a:ext cx="4372051"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005845" y="274320"/>
            <a:ext cx="8227771"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7399740" y="6407944"/>
            <a:ext cx="2112264" cy="365760"/>
          </a:xfrm>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6" name="页脚占位符 5"/>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7" name="灯片编号占位符 6"/>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pic>
        <p:nvPicPr>
          <p:cNvPr id="9" name="Picture 5" descr="E:\My Documents\my file\JLab\Document\Logo\JLab_logo_white.png"/>
          <p:cNvPicPr>
            <a:picLocks noChangeAspect="1" noChangeArrowheads="1"/>
          </p:cNvPicPr>
          <p:nvPr userDrawn="1"/>
        </p:nvPicPr>
        <p:blipFill>
          <a:blip r:embed="rId2" cstate="print"/>
          <a:srcRect/>
          <a:stretch>
            <a:fillRect/>
          </a:stretch>
        </p:blipFill>
        <p:spPr bwMode="auto">
          <a:xfrm>
            <a:off x="167645" y="6324632"/>
            <a:ext cx="1760220" cy="403347"/>
          </a:xfrm>
          <a:prstGeom prst="rect">
            <a:avLst/>
          </a:prstGeom>
          <a:noFill/>
        </p:spPr>
      </p:pic>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255355" y="5443402"/>
            <a:ext cx="7879080" cy="648232"/>
          </a:xfrm>
          <a:noFill/>
        </p:spPr>
        <p:txBody>
          <a:bodyPr lIns="91369" tIns="0" rIns="91369" anchor="t"/>
          <a:lstStyle>
            <a:lvl1pPr marL="0" marR="18275"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51460" y="189968"/>
            <a:ext cx="955548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r>
              <a:rPr lang="en-US" altLang="zh-CN" smtClean="0">
                <a:solidFill>
                  <a:prstClr val="white"/>
                </a:solidFill>
              </a:rPr>
              <a:t>Workshops on Hadron Physics</a:t>
            </a:r>
            <a:endParaRPr lang="en-US">
              <a:solidFill>
                <a:prstClr val="white"/>
              </a:solidFill>
            </a:endParaRPr>
          </a:p>
        </p:txBody>
      </p:sp>
      <p:sp>
        <p:nvSpPr>
          <p:cNvPr id="6" name="页脚占位符 5"/>
          <p:cNvSpPr>
            <a:spLocks noGrp="1"/>
          </p:cNvSpPr>
          <p:nvPr>
            <p:ph type="ftr" sz="quarter" idx="11"/>
          </p:nvPr>
        </p:nvSpPr>
        <p:spPr>
          <a:xfrm>
            <a:off x="4818099" y="6407976"/>
            <a:ext cx="2585749" cy="365125"/>
          </a:xfrm>
        </p:spPr>
        <p:txBody>
          <a:bodyPr/>
          <a:lstStyle>
            <a:lvl1pPr>
              <a:defRPr>
                <a:solidFill>
                  <a:schemeClr val="tx1"/>
                </a:solidFill>
              </a:defRPr>
            </a:lvl1pPr>
            <a:extLst/>
          </a:lstStyle>
          <a:p>
            <a:r>
              <a:rPr lang="en-US" smtClean="0">
                <a:solidFill>
                  <a:prstClr val="white"/>
                </a:solidFill>
              </a:rPr>
              <a:t>Jin Huang &lt;jinhuang@jlab.org&gt;</a:t>
            </a:r>
            <a:endParaRPr 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EDE73889-8752-428C-A11C-8679396BAC9B}" type="slidenum">
              <a:rPr lang="en-US" smtClean="0">
                <a:solidFill>
                  <a:prstClr val="white"/>
                </a:solidFill>
              </a:rPr>
              <a:pPr/>
              <a:t>‹#›</a:t>
            </a:fld>
            <a:endParaRPr lang="en-US">
              <a:solidFill>
                <a:prstClr val="white"/>
              </a:solidFill>
            </a:endParaRPr>
          </a:p>
        </p:txBody>
      </p:sp>
      <p:sp>
        <p:nvSpPr>
          <p:cNvPr id="2" name="标题 1"/>
          <p:cNvSpPr>
            <a:spLocks noGrp="1"/>
          </p:cNvSpPr>
          <p:nvPr>
            <p:ph type="title"/>
          </p:nvPr>
        </p:nvSpPr>
        <p:spPr>
          <a:xfrm>
            <a:off x="251465" y="4865122"/>
            <a:ext cx="8882975"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549201" y="5944936"/>
            <a:ext cx="5434686"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prstClr val="white"/>
              </a:solidFill>
              <a:latin typeface="Calibri"/>
            </a:endParaRPr>
          </a:p>
        </p:txBody>
      </p:sp>
      <p:sp>
        <p:nvSpPr>
          <p:cNvPr id="9" name="任意多边形 8"/>
          <p:cNvSpPr>
            <a:spLocks/>
          </p:cNvSpPr>
          <p:nvPr/>
        </p:nvSpPr>
        <p:spPr bwMode="auto">
          <a:xfrm>
            <a:off x="534289" y="5939011"/>
            <a:ext cx="4059496"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prstClr val="white"/>
              </a:solidFill>
              <a:latin typeface="Calibri"/>
            </a:endParaRPr>
          </a:p>
        </p:txBody>
      </p:sp>
      <p:sp>
        <p:nvSpPr>
          <p:cNvPr id="10" name="直角三角形 9"/>
          <p:cNvSpPr>
            <a:spLocks/>
          </p:cNvSpPr>
          <p:nvPr userDrawn="1"/>
        </p:nvSpPr>
        <p:spPr bwMode="auto">
          <a:xfrm>
            <a:off x="-6641" y="5791254"/>
            <a:ext cx="374254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369" tIns="45685" rIns="91369" bIns="45685"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1" name="直接连接符 10"/>
          <p:cNvCxnSpPr/>
          <p:nvPr/>
        </p:nvCxnSpPr>
        <p:spPr>
          <a:xfrm>
            <a:off x="-10153" y="5787770"/>
            <a:ext cx="374606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9530523" y="4988440"/>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
        <p:nvSpPr>
          <p:cNvPr id="13" name="燕尾形 12"/>
          <p:cNvSpPr/>
          <p:nvPr/>
        </p:nvSpPr>
        <p:spPr>
          <a:xfrm>
            <a:off x="9325466" y="4988440"/>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pic>
        <p:nvPicPr>
          <p:cNvPr id="15" name="Picture 5" descr="E:\My Documents\my file\JLab\Document\Logo\JLab_logo_white.png"/>
          <p:cNvPicPr>
            <a:picLocks noChangeAspect="1" noChangeArrowheads="1"/>
          </p:cNvPicPr>
          <p:nvPr userDrawn="1"/>
        </p:nvPicPr>
        <p:blipFill>
          <a:blip r:embed="rId3" cstate="print"/>
          <a:srcRect/>
          <a:stretch>
            <a:fillRect/>
          </a:stretch>
        </p:blipFill>
        <p:spPr bwMode="auto">
          <a:xfrm>
            <a:off x="167645" y="6324632"/>
            <a:ext cx="1760220" cy="403347"/>
          </a:xfrm>
          <a:prstGeom prst="rect">
            <a:avLst/>
          </a:prstGeom>
          <a:noFill/>
        </p:spPr>
      </p:pic>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1481338"/>
            <a:ext cx="905256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528419" y="274672"/>
            <a:ext cx="1955217"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274641"/>
            <a:ext cx="695706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54385" y="304832"/>
            <a:ext cx="8547894" cy="760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4390" y="1447803"/>
            <a:ext cx="4189254" cy="4646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1274" y="1447803"/>
            <a:ext cx="4191000" cy="4646613"/>
          </a:xfrm>
        </p:spPr>
        <p:txBody>
          <a:bodyPr/>
          <a:lstStyle/>
          <a:p>
            <a:pPr lvl="0"/>
            <a:endParaRPr lang="en-US" noProof="0"/>
          </a:p>
        </p:txBody>
      </p:sp>
    </p:spTree>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10066198"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69" tIns="45685" rIns="91369" bIns="45685" anchor="ctr"/>
          <a:lstStyle>
            <a:extLst/>
          </a:lstStyle>
          <a:p>
            <a:pPr algn="ctr" eaLnBrk="1" fontAlgn="auto" hangingPunct="1">
              <a:spcBef>
                <a:spcPts val="0"/>
              </a:spcBef>
              <a:spcAft>
                <a:spcPts val="0"/>
              </a:spcAft>
            </a:pPr>
            <a:endParaRPr lang="en-US" sz="1800" b="0" i="0">
              <a:solidFill>
                <a:prstClr val="white"/>
              </a:solidFill>
            </a:endParaRPr>
          </a:p>
        </p:txBody>
      </p:sp>
      <p:sp>
        <p:nvSpPr>
          <p:cNvPr id="9" name="标题 8"/>
          <p:cNvSpPr>
            <a:spLocks noGrp="1"/>
          </p:cNvSpPr>
          <p:nvPr>
            <p:ph type="ctrTitle"/>
          </p:nvPr>
        </p:nvSpPr>
        <p:spPr>
          <a:xfrm>
            <a:off x="754380" y="1752625"/>
            <a:ext cx="854964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754380" y="3611607"/>
            <a:ext cx="8549640" cy="1199704"/>
          </a:xfrm>
        </p:spPr>
        <p:txBody>
          <a:bodyPr lIns="45685" rIns="45685"/>
          <a:lstStyle>
            <a:lvl1pPr marL="0" marR="63958" indent="0" algn="r">
              <a:buNone/>
              <a:defRPr>
                <a:solidFill>
                  <a:schemeClr val="tx2"/>
                </a:solidFill>
              </a:defRPr>
            </a:lvl1pPr>
            <a:lvl2pPr marL="456845" indent="0" algn="ctr">
              <a:buNone/>
            </a:lvl2pPr>
            <a:lvl3pPr marL="913693" indent="0" algn="ctr">
              <a:buNone/>
            </a:lvl3pPr>
            <a:lvl4pPr marL="1370537" indent="0" algn="ctr">
              <a:buNone/>
            </a:lvl4pPr>
            <a:lvl5pPr marL="1827384" indent="0" algn="ctr">
              <a:buNone/>
            </a:lvl5pPr>
            <a:lvl6pPr marL="2284230" indent="0" algn="ctr">
              <a:buNone/>
            </a:lvl6pPr>
            <a:lvl7pPr marL="2741074" indent="0" algn="ctr">
              <a:buNone/>
            </a:lvl7pPr>
            <a:lvl8pPr marL="3197921" indent="0" algn="ctr">
              <a:buNone/>
            </a:lvl8pPr>
            <a:lvl9pPr marL="3654768" indent="0" algn="ctr">
              <a:buNone/>
            </a:lvl9pPr>
            <a:extLst/>
          </a:lstStyle>
          <a:p>
            <a:r>
              <a:rPr kumimoji="0" lang="zh-CN" altLang="en-US" smtClean="0"/>
              <a:t>单击此处编辑母版副标题样式</a:t>
            </a:r>
            <a:endParaRPr kumimoji="0" lang="en-US"/>
          </a:p>
        </p:txBody>
      </p:sp>
      <p:grpSp>
        <p:nvGrpSpPr>
          <p:cNvPr id="2" name="组合 1"/>
          <p:cNvGrpSpPr/>
          <p:nvPr/>
        </p:nvGrpSpPr>
        <p:grpSpPr>
          <a:xfrm>
            <a:off x="-4139" y="4953000"/>
            <a:ext cx="10062542"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5" name="Picture 5" descr="E:\My Documents\my file\JLab\Document\Logo\JLab_logo_white.png"/>
          <p:cNvPicPr>
            <a:picLocks noChangeAspect="1" noChangeArrowheads="1"/>
          </p:cNvPicPr>
          <p:nvPr userDrawn="1"/>
        </p:nvPicPr>
        <p:blipFill>
          <a:blip r:embed="rId3" cstate="print"/>
          <a:srcRect/>
          <a:stretch>
            <a:fillRect/>
          </a:stretch>
        </p:blipFill>
        <p:spPr bwMode="auto">
          <a:xfrm>
            <a:off x="8130540" y="6378477"/>
            <a:ext cx="1760220" cy="403347"/>
          </a:xfrm>
          <a:prstGeom prst="rect">
            <a:avLst/>
          </a:prstGeom>
          <a:noFill/>
        </p:spPr>
      </p:pic>
      <p:pic>
        <p:nvPicPr>
          <p:cNvPr id="18" name="Picture 1" descr="E:\My Documents\my file\LANL\475px-Los_Alamos_logo.svg.png"/>
          <p:cNvPicPr>
            <a:picLocks noChangeAspect="1" noChangeArrowheads="1"/>
          </p:cNvPicPr>
          <p:nvPr userDrawn="1"/>
        </p:nvPicPr>
        <p:blipFill>
          <a:blip r:embed="rId4" cstate="print"/>
          <a:srcRect/>
          <a:stretch>
            <a:fillRect/>
          </a:stretch>
        </p:blipFill>
        <p:spPr bwMode="auto">
          <a:xfrm>
            <a:off x="83835" y="6172204"/>
            <a:ext cx="1461083" cy="609600"/>
          </a:xfrm>
          <a:prstGeom prst="rect">
            <a:avLst/>
          </a:prstGeom>
          <a:noFill/>
        </p:spPr>
      </p:pic>
    </p:spTree>
  </p:cSld>
  <p:clrMapOvr>
    <a:masterClrMapping/>
  </p:clrMapOvr>
  <p:transition>
    <p:strips dir="ru"/>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dirty="0">
              <a:solidFill>
                <a:srgbClr val="0F6FC6">
                  <a:lumMod val="50000"/>
                </a:srgbClr>
              </a:solidFill>
            </a:endParaRPr>
          </a:p>
        </p:txBody>
      </p:sp>
      <p:sp>
        <p:nvSpPr>
          <p:cNvPr id="7" name="标题 6"/>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masterClrMapping/>
  </p:clrMapOvr>
  <p:transition>
    <p:strips dir="ru"/>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4619" y="1059712"/>
            <a:ext cx="854964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314984" y="2931712"/>
            <a:ext cx="5029200" cy="1454888"/>
          </a:xfrm>
        </p:spPr>
        <p:txBody>
          <a:bodyPr lIns="91369" rIns="91369"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dirty="0">
              <a:solidFill>
                <a:srgbClr val="DBF5F9"/>
              </a:solidFill>
            </a:endParaRPr>
          </a:p>
        </p:txBody>
      </p:sp>
      <p:sp>
        <p:nvSpPr>
          <p:cNvPr id="5" name="页脚占位符 4"/>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dirty="0">
              <a:solidFill>
                <a:srgbClr val="DBF5F9"/>
              </a:solidFill>
            </a:endParaRPr>
          </a:p>
        </p:txBody>
      </p:sp>
      <p:sp>
        <p:nvSpPr>
          <p:cNvPr id="6" name="灯片编号占位符 5"/>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7" name="燕尾形 6"/>
          <p:cNvSpPr/>
          <p:nvPr/>
        </p:nvSpPr>
        <p:spPr>
          <a:xfrm>
            <a:off x="4000353" y="3005472"/>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
        <p:nvSpPr>
          <p:cNvPr id="8" name="燕尾形 7"/>
          <p:cNvSpPr/>
          <p:nvPr/>
        </p:nvSpPr>
        <p:spPr>
          <a:xfrm>
            <a:off x="3795295" y="3005472"/>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02920" y="1481336"/>
            <a:ext cx="444246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5113020" y="1481336"/>
            <a:ext cx="444246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a:solidFill>
                <a:srgbClr val="DBF5F9"/>
              </a:solidFill>
            </a:endParaRPr>
          </a:p>
        </p:txBody>
      </p:sp>
      <p:sp>
        <p:nvSpPr>
          <p:cNvPr id="6" name="页脚占位符 5"/>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a:solidFill>
                <a:srgbClr val="DBF5F9"/>
              </a:solidFill>
            </a:endParaRPr>
          </a:p>
        </p:txBody>
      </p:sp>
      <p:sp>
        <p:nvSpPr>
          <p:cNvPr id="7" name="灯片编号占位符 6"/>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8" name="标题 7"/>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920" y="273050"/>
            <a:ext cx="9052560" cy="1143000"/>
          </a:xfrm>
        </p:spPr>
        <p:txBody>
          <a:bodyPr anchor="ctr"/>
          <a:lstStyle>
            <a:lvl1pPr>
              <a:defRPr/>
            </a:lvl1pPr>
            <a:extLst/>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02926" y="5410200"/>
            <a:ext cx="4444207" cy="762000"/>
          </a:xfrm>
          <a:solidFill>
            <a:schemeClr val="accent1"/>
          </a:solidFill>
          <a:ln w="9652">
            <a:solidFill>
              <a:schemeClr val="accent1"/>
            </a:solidFill>
            <a:miter lim="800000"/>
          </a:ln>
        </p:spPr>
        <p:txBody>
          <a:bodyPr lIns="18273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5109544" y="5410200"/>
            <a:ext cx="4445953" cy="762000"/>
          </a:xfrm>
          <a:solidFill>
            <a:schemeClr val="accent1"/>
          </a:solidFill>
          <a:ln w="9652">
            <a:solidFill>
              <a:schemeClr val="accent1"/>
            </a:solidFill>
            <a:miter lim="800000"/>
          </a:ln>
        </p:spPr>
        <p:txBody>
          <a:bodyPr lIns="182739"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502926" y="1444313"/>
            <a:ext cx="444420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5109543" y="1444313"/>
            <a:ext cx="444595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8" name="页脚占位符 7"/>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9" name="灯片编号占位符 8"/>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pic>
        <p:nvPicPr>
          <p:cNvPr id="11" name="Picture 5" descr="E:\My Documents\my file\JLab\Document\Logo\JLab_logo_white.png"/>
          <p:cNvPicPr>
            <a:picLocks noChangeAspect="1" noChangeArrowheads="1"/>
          </p:cNvPicPr>
          <p:nvPr userDrawn="1"/>
        </p:nvPicPr>
        <p:blipFill>
          <a:blip r:embed="rId2" cstate="print"/>
          <a:srcRect/>
          <a:stretch>
            <a:fillRect/>
          </a:stretch>
        </p:blipFill>
        <p:spPr bwMode="auto">
          <a:xfrm>
            <a:off x="167645" y="6324624"/>
            <a:ext cx="1760220" cy="403347"/>
          </a:xfrm>
          <a:prstGeom prst="rect">
            <a:avLst/>
          </a:prstGeom>
          <a:noFill/>
        </p:spPr>
      </p:pic>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lvl1pPr>
              <a:defRPr>
                <a:solidFill>
                  <a:schemeClr val="tx2"/>
                </a:solidFill>
              </a:defRPr>
            </a:lvl1pPr>
            <a:extLst/>
          </a:lstStyle>
          <a:p>
            <a:r>
              <a:rPr lang="en-US" altLang="zh-CN" smtClean="0">
                <a:solidFill>
                  <a:srgbClr val="DBF5F9"/>
                </a:solidFill>
              </a:rPr>
              <a:t>Workshops on Hadron Physics</a:t>
            </a:r>
            <a:endParaRPr lang="en-US">
              <a:solidFill>
                <a:srgbClr val="DBF5F9"/>
              </a:solidFill>
            </a:endParaRPr>
          </a:p>
        </p:txBody>
      </p:sp>
      <p:sp>
        <p:nvSpPr>
          <p:cNvPr id="4" name="页脚占位符 3"/>
          <p:cNvSpPr>
            <a:spLocks noGrp="1"/>
          </p:cNvSpPr>
          <p:nvPr>
            <p:ph type="ftr" sz="quarter" idx="11"/>
          </p:nvPr>
        </p:nvSpPr>
        <p:spPr/>
        <p:txBody>
          <a:bodyPr/>
          <a:lstStyle>
            <a:lvl1pPr>
              <a:defRPr>
                <a:solidFill>
                  <a:schemeClr val="tx2"/>
                </a:solidFill>
              </a:defRPr>
            </a:lvl1pPr>
            <a:extLst/>
          </a:lstStyle>
          <a:p>
            <a:r>
              <a:rPr lang="en-US" smtClean="0">
                <a:solidFill>
                  <a:srgbClr val="DBF5F9"/>
                </a:solidFill>
              </a:rPr>
              <a:t>Jin Huang &lt;jinhuang@jlab.org&gt;</a:t>
            </a:r>
            <a:endParaRPr lang="en-US">
              <a:solidFill>
                <a:srgbClr val="DBF5F9"/>
              </a:solidFill>
            </a:endParaRPr>
          </a:p>
        </p:txBody>
      </p:sp>
      <p:sp>
        <p:nvSpPr>
          <p:cNvPr id="5" name="灯片编号占位符 4"/>
          <p:cNvSpPr>
            <a:spLocks noGrp="1"/>
          </p:cNvSpPr>
          <p:nvPr>
            <p:ph type="sldNum" sz="quarter" idx="12"/>
          </p:nvPr>
        </p:nvSpPr>
        <p:spPr/>
        <p:txBody>
          <a:bodyPr/>
          <a:lstStyle>
            <a:lvl1pPr>
              <a:defRPr>
                <a:solidFill>
                  <a:schemeClr val="tx2"/>
                </a:solidFill>
              </a:defRPr>
            </a:lvl1pPr>
            <a:extLst/>
          </a:lstStyle>
          <a:p>
            <a:fld id="{EDE73889-8752-428C-A11C-8679396BAC9B}" type="slidenum">
              <a:rPr lang="en-US" smtClean="0">
                <a:solidFill>
                  <a:srgbClr val="DBF5F9"/>
                </a:solidFill>
              </a:rPr>
              <a:pPr/>
              <a:t>‹#›</a:t>
            </a:fld>
            <a:endParaRPr lang="en-US">
              <a:solidFill>
                <a:srgbClr val="DBF5F9"/>
              </a:solidFill>
            </a:endParaRPr>
          </a:p>
        </p:txBody>
      </p:sp>
      <p:sp>
        <p:nvSpPr>
          <p:cNvPr id="6" name="标题 5"/>
          <p:cNvSpPr>
            <a:spLocks noGrp="1"/>
          </p:cNvSpPr>
          <p:nvPr>
            <p:ph type="title"/>
          </p:nvPr>
        </p:nvSpPr>
        <p:spPr/>
        <p:txBody>
          <a:bodyPr rtlCol="0"/>
          <a:lstStyle>
            <a:extLst/>
          </a:lstStyle>
          <a:p>
            <a:r>
              <a:rPr kumimoji="0" lang="zh-CN" altLang="en-US" smtClean="0"/>
              <a:t>单击此处编辑母版标题样式</a:t>
            </a:r>
            <a:endParaRPr kumimoji="0" lang="en-US"/>
          </a:p>
        </p:txBody>
      </p:sp>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342"/>
            <a:ext cx="8548687" cy="13307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32"/>
            <a:ext cx="8548687" cy="1500187"/>
          </a:xfrm>
        </p:spPr>
        <p:txBody>
          <a:bodyPr anchor="b"/>
          <a:lstStyle>
            <a:lvl1pPr marL="0" indent="0">
              <a:buNone/>
              <a:defRPr sz="2000"/>
            </a:lvl1pPr>
            <a:lvl2pPr marL="454567" indent="0">
              <a:buNone/>
              <a:defRPr sz="1800"/>
            </a:lvl2pPr>
            <a:lvl3pPr marL="909109" indent="0">
              <a:buNone/>
              <a:defRPr sz="1600"/>
            </a:lvl3pPr>
            <a:lvl4pPr marL="1363660" indent="0">
              <a:buNone/>
              <a:defRPr sz="1400"/>
            </a:lvl4pPr>
            <a:lvl5pPr marL="1818211" indent="0">
              <a:buNone/>
              <a:defRPr sz="1400"/>
            </a:lvl5pPr>
            <a:lvl6pPr marL="2272760" indent="0">
              <a:buNone/>
              <a:defRPr sz="1400"/>
            </a:lvl6pPr>
            <a:lvl7pPr marL="2727311" indent="0">
              <a:buNone/>
              <a:defRPr sz="1400"/>
            </a:lvl7pPr>
            <a:lvl8pPr marL="3181865" indent="0">
              <a:buNone/>
              <a:defRPr sz="1400"/>
            </a:lvl8pPr>
            <a:lvl9pPr marL="3636412"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3" name="页脚占位符 2"/>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4" name="灯片编号占位符 3"/>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005840" y="4876800"/>
            <a:ext cx="8229954"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861565" y="5355102"/>
            <a:ext cx="4372051"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1005845" y="274320"/>
            <a:ext cx="8227771"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a:xfrm>
            <a:off x="7399740" y="6407944"/>
            <a:ext cx="2112264" cy="365760"/>
          </a:xfrm>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6" name="页脚占位符 5"/>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7" name="灯片编号占位符 6"/>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pic>
        <p:nvPicPr>
          <p:cNvPr id="9" name="Picture 5" descr="E:\My Documents\my file\JLab\Document\Logo\JLab_logo_white.png"/>
          <p:cNvPicPr>
            <a:picLocks noChangeAspect="1" noChangeArrowheads="1"/>
          </p:cNvPicPr>
          <p:nvPr userDrawn="1"/>
        </p:nvPicPr>
        <p:blipFill>
          <a:blip r:embed="rId2" cstate="print"/>
          <a:srcRect/>
          <a:stretch>
            <a:fillRect/>
          </a:stretch>
        </p:blipFill>
        <p:spPr bwMode="auto">
          <a:xfrm>
            <a:off x="167645" y="6324624"/>
            <a:ext cx="1760220" cy="403347"/>
          </a:xfrm>
          <a:prstGeom prst="rect">
            <a:avLst/>
          </a:prstGeom>
          <a:noFill/>
        </p:spPr>
      </p:pic>
    </p:spTree>
  </p:cSld>
  <p:clrMapOvr>
    <a:overrideClrMapping bg1="lt1" tx1="dk1" bg2="lt2" tx2="dk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255355" y="5443402"/>
            <a:ext cx="7879080" cy="648232"/>
          </a:xfrm>
          <a:noFill/>
        </p:spPr>
        <p:txBody>
          <a:bodyPr lIns="91369" tIns="0" rIns="91369" anchor="t"/>
          <a:lstStyle>
            <a:lvl1pPr marL="0" marR="18275"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smtClean="0"/>
              <a:t>单击此处编辑母版文本样式</a:t>
            </a:r>
          </a:p>
        </p:txBody>
      </p:sp>
      <p:sp>
        <p:nvSpPr>
          <p:cNvPr id="3" name="图片占位符 2"/>
          <p:cNvSpPr>
            <a:spLocks noGrp="1"/>
          </p:cNvSpPr>
          <p:nvPr>
            <p:ph type="pic" idx="1"/>
          </p:nvPr>
        </p:nvSpPr>
        <p:spPr>
          <a:xfrm>
            <a:off x="251460" y="189968"/>
            <a:ext cx="955548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smtClean="0"/>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r>
              <a:rPr lang="en-US" altLang="zh-CN" smtClean="0">
                <a:solidFill>
                  <a:prstClr val="white"/>
                </a:solidFill>
              </a:rPr>
              <a:t>Workshops on Hadron Physics</a:t>
            </a:r>
            <a:endParaRPr lang="en-US">
              <a:solidFill>
                <a:prstClr val="white"/>
              </a:solidFill>
            </a:endParaRPr>
          </a:p>
        </p:txBody>
      </p:sp>
      <p:sp>
        <p:nvSpPr>
          <p:cNvPr id="6" name="页脚占位符 5"/>
          <p:cNvSpPr>
            <a:spLocks noGrp="1"/>
          </p:cNvSpPr>
          <p:nvPr>
            <p:ph type="ftr" sz="quarter" idx="11"/>
          </p:nvPr>
        </p:nvSpPr>
        <p:spPr>
          <a:xfrm>
            <a:off x="4818095" y="6407968"/>
            <a:ext cx="2585749" cy="365125"/>
          </a:xfrm>
        </p:spPr>
        <p:txBody>
          <a:bodyPr/>
          <a:lstStyle>
            <a:lvl1pPr>
              <a:defRPr>
                <a:solidFill>
                  <a:schemeClr val="tx1"/>
                </a:solidFill>
              </a:defRPr>
            </a:lvl1pPr>
            <a:extLst/>
          </a:lstStyle>
          <a:p>
            <a:r>
              <a:rPr lang="en-US" smtClean="0">
                <a:solidFill>
                  <a:prstClr val="white"/>
                </a:solidFill>
              </a:rPr>
              <a:t>Jin Huang &lt;jinhuang@jlab.org&gt;</a:t>
            </a:r>
            <a:endParaRPr lang="en-US">
              <a:solidFill>
                <a:prstClr val="white"/>
              </a:solidFill>
            </a:endParaRPr>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EDE73889-8752-428C-A11C-8679396BAC9B}" type="slidenum">
              <a:rPr lang="en-US" smtClean="0">
                <a:solidFill>
                  <a:prstClr val="white"/>
                </a:solidFill>
              </a:rPr>
              <a:pPr/>
              <a:t>‹#›</a:t>
            </a:fld>
            <a:endParaRPr lang="en-US">
              <a:solidFill>
                <a:prstClr val="white"/>
              </a:solidFill>
            </a:endParaRPr>
          </a:p>
        </p:txBody>
      </p:sp>
      <p:sp>
        <p:nvSpPr>
          <p:cNvPr id="2" name="标题 1"/>
          <p:cNvSpPr>
            <a:spLocks noGrp="1"/>
          </p:cNvSpPr>
          <p:nvPr>
            <p:ph type="title"/>
          </p:nvPr>
        </p:nvSpPr>
        <p:spPr>
          <a:xfrm>
            <a:off x="251465" y="4865122"/>
            <a:ext cx="8882975"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smtClean="0"/>
              <a:t>单击此处编辑母版标题样式</a:t>
            </a:r>
            <a:endParaRPr kumimoji="0" lang="en-US"/>
          </a:p>
        </p:txBody>
      </p:sp>
      <p:sp>
        <p:nvSpPr>
          <p:cNvPr id="8" name="任意多边形 7"/>
          <p:cNvSpPr>
            <a:spLocks/>
          </p:cNvSpPr>
          <p:nvPr/>
        </p:nvSpPr>
        <p:spPr bwMode="auto">
          <a:xfrm>
            <a:off x="549201" y="5944936"/>
            <a:ext cx="5434686"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prstClr val="white"/>
              </a:solidFill>
              <a:latin typeface="Calibri"/>
            </a:endParaRPr>
          </a:p>
        </p:txBody>
      </p:sp>
      <p:sp>
        <p:nvSpPr>
          <p:cNvPr id="9" name="任意多边形 8"/>
          <p:cNvSpPr>
            <a:spLocks/>
          </p:cNvSpPr>
          <p:nvPr/>
        </p:nvSpPr>
        <p:spPr bwMode="auto">
          <a:xfrm>
            <a:off x="534289" y="5939011"/>
            <a:ext cx="4059496"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prstClr val="white"/>
              </a:solidFill>
              <a:latin typeface="Calibri"/>
            </a:endParaRPr>
          </a:p>
        </p:txBody>
      </p:sp>
      <p:sp>
        <p:nvSpPr>
          <p:cNvPr id="10" name="直角三角形 9"/>
          <p:cNvSpPr>
            <a:spLocks/>
          </p:cNvSpPr>
          <p:nvPr userDrawn="1"/>
        </p:nvSpPr>
        <p:spPr bwMode="auto">
          <a:xfrm>
            <a:off x="-6641" y="5791254"/>
            <a:ext cx="374254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369" tIns="45685" rIns="91369" bIns="45685"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1" name="直接连接符 10"/>
          <p:cNvCxnSpPr/>
          <p:nvPr/>
        </p:nvCxnSpPr>
        <p:spPr>
          <a:xfrm>
            <a:off x="-10153" y="5787762"/>
            <a:ext cx="374606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9530523" y="4988440"/>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sp>
        <p:nvSpPr>
          <p:cNvPr id="13" name="燕尾形 12"/>
          <p:cNvSpPr/>
          <p:nvPr/>
        </p:nvSpPr>
        <p:spPr>
          <a:xfrm>
            <a:off x="9325466" y="4988440"/>
            <a:ext cx="20116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369" tIns="45685" rIns="91369" bIns="45685" anchor="ctr"/>
          <a:lstStyle>
            <a:extLst/>
          </a:lstStyle>
          <a:p>
            <a:pPr eaLnBrk="1" fontAlgn="auto" hangingPunct="1">
              <a:spcBef>
                <a:spcPts val="0"/>
              </a:spcBef>
              <a:spcAft>
                <a:spcPts val="0"/>
              </a:spcAft>
            </a:pPr>
            <a:endParaRPr lang="en-US" sz="1800" b="0" i="0">
              <a:solidFill>
                <a:prstClr val="white"/>
              </a:solidFill>
            </a:endParaRPr>
          </a:p>
        </p:txBody>
      </p:sp>
      <p:pic>
        <p:nvPicPr>
          <p:cNvPr id="15" name="Picture 5" descr="E:\My Documents\my file\JLab\Document\Logo\JLab_logo_white.png"/>
          <p:cNvPicPr>
            <a:picLocks noChangeAspect="1" noChangeArrowheads="1"/>
          </p:cNvPicPr>
          <p:nvPr userDrawn="1"/>
        </p:nvPicPr>
        <p:blipFill>
          <a:blip r:embed="rId3" cstate="print"/>
          <a:srcRect/>
          <a:stretch>
            <a:fillRect/>
          </a:stretch>
        </p:blipFill>
        <p:spPr bwMode="auto">
          <a:xfrm>
            <a:off x="167645" y="6324624"/>
            <a:ext cx="1760220" cy="403347"/>
          </a:xfrm>
          <a:prstGeom prst="rect">
            <a:avLst/>
          </a:prstGeom>
          <a:noFill/>
        </p:spPr>
      </p:pic>
    </p:spTree>
  </p:cSld>
  <p:clrMapOvr>
    <a:overrideClrMapping bg1="dk1" tx1="lt1" bg2="dk2" tx2="lt2" accent1="accent1" accent2="accent2" accent3="accent3" accent4="accent4" accent5="accent5" accent6="accent6" hlink="hlink" folHlink="folHlink"/>
  </p:clrMapOvr>
  <p:transition>
    <p:strips dir="ru"/>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1481338"/>
            <a:ext cx="9052560" cy="4386071"/>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528419" y="274664"/>
            <a:ext cx="1955217" cy="5592761"/>
          </a:xfrm>
        </p:spPr>
        <p:txBody>
          <a:bodyPr vert="eaVert"/>
          <a:lstStyle>
            <a:extLs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274641"/>
            <a:ext cx="6957060" cy="5592760"/>
          </a:xfrm>
        </p:spPr>
        <p:txBody>
          <a:bodyPr vert="eaVert"/>
          <a:lstStyle>
            <a:extLs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extLst/>
          </a:lstStyle>
          <a:p>
            <a:r>
              <a:rPr lang="en-US" altLang="zh-CN" smtClean="0">
                <a:solidFill>
                  <a:srgbClr val="0F6FC6">
                    <a:lumMod val="50000"/>
                  </a:srgbClr>
                </a:solidFill>
              </a:rPr>
              <a:t>Workshops on Hadron Physics</a:t>
            </a:r>
            <a:endParaRPr lang="en-US">
              <a:solidFill>
                <a:srgbClr val="0F6FC6">
                  <a:lumMod val="50000"/>
                </a:srgbClr>
              </a:solidFill>
            </a:endParaRPr>
          </a:p>
        </p:txBody>
      </p:sp>
      <p:sp>
        <p:nvSpPr>
          <p:cNvPr id="5" name="页脚占位符 4"/>
          <p:cNvSpPr>
            <a:spLocks noGrp="1"/>
          </p:cNvSpPr>
          <p:nvPr>
            <p:ph type="ftr" sz="quarter" idx="11"/>
          </p:nvPr>
        </p:nvSpPr>
        <p:spPr/>
        <p:txBody>
          <a:bodyPr/>
          <a:lstStyle>
            <a:extLst/>
          </a:lstStyle>
          <a:p>
            <a:r>
              <a:rPr lang="en-US" smtClean="0">
                <a:solidFill>
                  <a:srgbClr val="0F6FC6">
                    <a:lumMod val="50000"/>
                  </a:srgbClr>
                </a:solidFill>
              </a:rPr>
              <a:t>Jin Huang &lt;jinhuang@jlab.org&gt;</a:t>
            </a:r>
            <a:endParaRPr lang="en-US">
              <a:solidFill>
                <a:srgbClr val="0F6FC6">
                  <a:lumMod val="50000"/>
                </a:srgbClr>
              </a:solidFill>
            </a:endParaRPr>
          </a:p>
        </p:txBody>
      </p:sp>
      <p:sp>
        <p:nvSpPr>
          <p:cNvPr id="6" name="灯片编号占位符 5"/>
          <p:cNvSpPr>
            <a:spLocks noGrp="1"/>
          </p:cNvSpPr>
          <p:nvPr>
            <p:ph type="sldNum" sz="quarter" idx="12"/>
          </p:nvPr>
        </p:nvSpPr>
        <p:spPr/>
        <p:txBody>
          <a:bodyPr/>
          <a:lstStyle>
            <a:extLst/>
          </a:lstStyle>
          <a:p>
            <a:fld id="{EDE73889-8752-428C-A11C-8679396BAC9B}" type="slidenum">
              <a:rPr lang="en-US" smtClean="0">
                <a:solidFill>
                  <a:srgbClr val="0F6FC6">
                    <a:lumMod val="50000"/>
                  </a:srgbClr>
                </a:solidFill>
              </a:rPr>
              <a:pPr/>
              <a:t>‹#›</a:t>
            </a:fld>
            <a:endParaRPr lang="en-US">
              <a:solidFill>
                <a:srgbClr val="0F6FC6">
                  <a:lumMod val="50000"/>
                </a:srgbClr>
              </a:solidFill>
            </a:endParaRPr>
          </a:p>
        </p:txBody>
      </p:sp>
    </p:spTree>
  </p:cSld>
  <p:clrMapOvr>
    <a:masterClrMapping/>
  </p:clrMapOvr>
  <p:transition>
    <p:strips dir="ru"/>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54385" y="304824"/>
            <a:ext cx="8547894" cy="760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4390" y="1447803"/>
            <a:ext cx="4189254" cy="4646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1274" y="1447803"/>
            <a:ext cx="4191000" cy="4646613"/>
          </a:xfrm>
        </p:spPr>
        <p:txBody>
          <a:bodyPr/>
          <a:lstStyle/>
          <a:p>
            <a:pPr lvl="0"/>
            <a:endParaRPr lang="en-US" noProof="0"/>
          </a:p>
        </p:txBody>
      </p:sp>
    </p:spTree>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4380" y="2130731"/>
            <a:ext cx="854964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08760" y="3886202"/>
            <a:ext cx="7040880" cy="1752600"/>
          </a:xfrm>
        </p:spPr>
        <p:txBody>
          <a:bodyPr/>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75A778EA-FDF4-4129-94E7-3079F214D087}" type="datetime1">
              <a:rPr lang="zh-CN" altLang="en-US"/>
              <a:pPr>
                <a:defRPr/>
              </a:pPr>
              <a:t>2014/4/9</a:t>
            </a:fld>
            <a:endParaRPr lang="zh-CN" altLang="en-US"/>
          </a:p>
        </p:txBody>
      </p:sp>
      <p:sp>
        <p:nvSpPr>
          <p:cNvPr id="5"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EF8875C5-F495-4E42-8F78-DD657CBDC7D9}" type="slidenum">
              <a:rPr lang="en-US" altLang="zh-CN"/>
              <a:pPr>
                <a:defRPr/>
              </a:pPr>
              <a:t>‹#›</a:t>
            </a:fld>
            <a:endParaRPr lang="en-US" altLang="zh-CN"/>
          </a:p>
        </p:txBody>
      </p:sp>
    </p:spTree>
    <p:extLst>
      <p:ext uri="{BB962C8B-B14F-4D97-AF65-F5344CB8AC3E}">
        <p14:creationId xmlns:p14="http://schemas.microsoft.com/office/powerpoint/2010/main" val="31429200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28DAA710-1134-496D-998F-227941191DA3}" type="datetime1">
              <a:rPr lang="zh-CN" altLang="en-US"/>
              <a:pPr>
                <a:defRPr/>
              </a:pPr>
              <a:t>2014/4/9</a:t>
            </a:fld>
            <a:endParaRPr lang="zh-CN" altLang="en-US"/>
          </a:p>
        </p:txBody>
      </p:sp>
      <p:sp>
        <p:nvSpPr>
          <p:cNvPr id="5"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CEE4098A-0E06-41CF-948A-EA3798D723F2}" type="slidenum">
              <a:rPr lang="en-US" altLang="zh-CN"/>
              <a:pPr>
                <a:defRPr/>
              </a:pPr>
              <a:t>‹#›</a:t>
            </a:fld>
            <a:endParaRPr lang="en-US" altLang="zh-CN"/>
          </a:p>
        </p:txBody>
      </p:sp>
    </p:spTree>
    <p:extLst>
      <p:ext uri="{BB962C8B-B14F-4D97-AF65-F5344CB8AC3E}">
        <p14:creationId xmlns:p14="http://schemas.microsoft.com/office/powerpoint/2010/main" val="2121130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4549" y="4407206"/>
            <a:ext cx="854964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94549" y="2906718"/>
            <a:ext cx="8549640" cy="1500187"/>
          </a:xfrm>
        </p:spPr>
        <p:txBody>
          <a:bodyPr anchor="b"/>
          <a:lstStyle>
            <a:lvl1pPr marL="0" indent="0">
              <a:buNone/>
              <a:defRPr sz="2000"/>
            </a:lvl1pPr>
            <a:lvl2pPr marL="456845" indent="0">
              <a:buNone/>
              <a:defRPr sz="1800"/>
            </a:lvl2pPr>
            <a:lvl3pPr marL="913693" indent="0">
              <a:buNone/>
              <a:defRPr sz="1600"/>
            </a:lvl3pPr>
            <a:lvl4pPr marL="1370537" indent="0">
              <a:buNone/>
              <a:defRPr sz="1400"/>
            </a:lvl4pPr>
            <a:lvl5pPr marL="1827384" indent="0">
              <a:buNone/>
              <a:defRPr sz="1400"/>
            </a:lvl5pPr>
            <a:lvl6pPr marL="2284230" indent="0">
              <a:buNone/>
              <a:defRPr sz="1400"/>
            </a:lvl6pPr>
            <a:lvl7pPr marL="2741074" indent="0">
              <a:buNone/>
              <a:defRPr sz="1400"/>
            </a:lvl7pPr>
            <a:lvl8pPr marL="3197921" indent="0">
              <a:buNone/>
              <a:defRPr sz="1400"/>
            </a:lvl8pPr>
            <a:lvl9pPr marL="3654768"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ABF450F6-5FF3-4583-9A73-A8FDF727D844}" type="datetime1">
              <a:rPr lang="zh-CN" altLang="en-US"/>
              <a:pPr>
                <a:defRPr/>
              </a:pPr>
              <a:t>2014/4/9</a:t>
            </a:fld>
            <a:endParaRPr lang="zh-CN" altLang="en-US"/>
          </a:p>
        </p:txBody>
      </p:sp>
      <p:sp>
        <p:nvSpPr>
          <p:cNvPr id="5"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CBF2658E-B61C-471A-B434-CA1C27C25A78}" type="slidenum">
              <a:rPr lang="en-US" altLang="zh-CN"/>
              <a:pPr>
                <a:defRPr/>
              </a:pPr>
              <a:t>‹#›</a:t>
            </a:fld>
            <a:endParaRPr lang="en-US" altLang="zh-CN"/>
          </a:p>
        </p:txBody>
      </p:sp>
    </p:spTree>
    <p:extLst>
      <p:ext uri="{BB962C8B-B14F-4D97-AF65-F5344CB8AC3E}">
        <p14:creationId xmlns:p14="http://schemas.microsoft.com/office/powerpoint/2010/main" val="1362090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8D14F872-E192-4F4A-8070-EA3CC380543F}" type="datetime1">
              <a:rPr lang="zh-CN" altLang="en-US"/>
              <a:pPr>
                <a:defRPr/>
              </a:pPr>
              <a:t>2014/4/9</a:t>
            </a:fld>
            <a:endParaRPr lang="zh-CN" altLang="en-US"/>
          </a:p>
        </p:txBody>
      </p:sp>
      <p:sp>
        <p:nvSpPr>
          <p:cNvPr id="6"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686E358A-00AD-4EE3-BBA3-35B6527FF829}" type="slidenum">
              <a:rPr lang="en-US" altLang="zh-CN"/>
              <a:pPr>
                <a:defRPr/>
              </a:pPr>
              <a:t>‹#›</a:t>
            </a:fld>
            <a:endParaRPr lang="en-US" altLang="zh-CN"/>
          </a:p>
        </p:txBody>
      </p:sp>
    </p:spTree>
    <p:extLst>
      <p:ext uri="{BB962C8B-B14F-4D97-AF65-F5344CB8AC3E}">
        <p14:creationId xmlns:p14="http://schemas.microsoft.com/office/powerpoint/2010/main" val="288215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6"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2926" y="1535114"/>
            <a:ext cx="4444207"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02926"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109606" y="1535114"/>
            <a:ext cx="4445953"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10960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7BDE8EA9-7683-40F9-A26F-66D0F23B2A33}" type="datetime1">
              <a:rPr lang="zh-CN" altLang="en-US"/>
              <a:pPr>
                <a:defRPr/>
              </a:pPr>
              <a:t>2014/4/9</a:t>
            </a:fld>
            <a:endParaRPr lang="zh-CN" altLang="en-US"/>
          </a:p>
        </p:txBody>
      </p:sp>
      <p:sp>
        <p:nvSpPr>
          <p:cNvPr id="8"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D6B8AD56-DB9B-4D44-A88A-260DF6FCC981}" type="slidenum">
              <a:rPr lang="en-US" altLang="zh-CN"/>
              <a:pPr>
                <a:defRPr/>
              </a:pPr>
              <a:t>‹#›</a:t>
            </a:fld>
            <a:endParaRPr lang="en-US" altLang="zh-CN"/>
          </a:p>
        </p:txBody>
      </p:sp>
    </p:spTree>
    <p:extLst>
      <p:ext uri="{BB962C8B-B14F-4D97-AF65-F5344CB8AC3E}">
        <p14:creationId xmlns:p14="http://schemas.microsoft.com/office/powerpoint/2010/main" val="1632938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A407C2D2-D0FF-4868-BAB4-6F276595C1E5}" type="datetime1">
              <a:rPr lang="zh-CN" altLang="en-US"/>
              <a:pPr>
                <a:defRPr/>
              </a:pPr>
              <a:t>2014/4/9</a:t>
            </a:fld>
            <a:endParaRPr lang="zh-CN" altLang="en-US"/>
          </a:p>
        </p:txBody>
      </p:sp>
      <p:sp>
        <p:nvSpPr>
          <p:cNvPr id="4"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410FDC64-3076-4F42-BC82-E9929CB0F59F}" type="slidenum">
              <a:rPr lang="en-US" altLang="zh-CN"/>
              <a:pPr>
                <a:defRPr/>
              </a:pPr>
              <a:t>‹#›</a:t>
            </a:fld>
            <a:endParaRPr lang="en-US" altLang="zh-CN"/>
          </a:p>
        </p:txBody>
      </p:sp>
    </p:spTree>
    <p:extLst>
      <p:ext uri="{BB962C8B-B14F-4D97-AF65-F5344CB8AC3E}">
        <p14:creationId xmlns:p14="http://schemas.microsoft.com/office/powerpoint/2010/main" val="16825437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DE71FC2B-B94E-4ABF-A51A-2BA0309DCAC8}" type="datetime1">
              <a:rPr lang="zh-CN" altLang="en-US"/>
              <a:pPr>
                <a:defRPr/>
              </a:pPr>
              <a:t>2014/4/9</a:t>
            </a:fld>
            <a:endParaRPr lang="zh-CN" altLang="en-US"/>
          </a:p>
        </p:txBody>
      </p:sp>
      <p:sp>
        <p:nvSpPr>
          <p:cNvPr id="3"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636A29CF-9077-426E-9D35-F9FACA40651C}" type="slidenum">
              <a:rPr lang="en-US" altLang="zh-CN"/>
              <a:pPr>
                <a:defRPr/>
              </a:pPr>
              <a:t>‹#›</a:t>
            </a:fld>
            <a:endParaRPr lang="en-US" altLang="zh-CN"/>
          </a:p>
        </p:txBody>
      </p:sp>
    </p:spTree>
    <p:extLst>
      <p:ext uri="{BB962C8B-B14F-4D97-AF65-F5344CB8AC3E}">
        <p14:creationId xmlns:p14="http://schemas.microsoft.com/office/powerpoint/2010/main" val="9900197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2925" y="273050"/>
            <a:ext cx="330914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32560" y="273154"/>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02925" y="1435104"/>
            <a:ext cx="3309144" cy="4691063"/>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4EB31E80-AAF9-4326-8625-4F70D652A49D}" type="datetime1">
              <a:rPr lang="zh-CN" altLang="en-US"/>
              <a:pPr>
                <a:defRPr/>
              </a:pPr>
              <a:t>2014/4/9</a:t>
            </a:fld>
            <a:endParaRPr lang="zh-CN" altLang="en-US"/>
          </a:p>
        </p:txBody>
      </p:sp>
      <p:sp>
        <p:nvSpPr>
          <p:cNvPr id="6"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716863A3-C0D9-426B-9547-03A22E918FC9}" type="slidenum">
              <a:rPr lang="en-US" altLang="zh-CN"/>
              <a:pPr>
                <a:defRPr/>
              </a:pPr>
              <a:t>‹#›</a:t>
            </a:fld>
            <a:endParaRPr lang="en-US" altLang="zh-CN"/>
          </a:p>
        </p:txBody>
      </p:sp>
    </p:spTree>
    <p:extLst>
      <p:ext uri="{BB962C8B-B14F-4D97-AF65-F5344CB8AC3E}">
        <p14:creationId xmlns:p14="http://schemas.microsoft.com/office/powerpoint/2010/main" val="14475299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71517" y="4800600"/>
            <a:ext cx="603504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71517" y="612775"/>
            <a:ext cx="6035040" cy="4114800"/>
          </a:xfrm>
        </p:spPr>
        <p:txBody>
          <a:bodyPr/>
          <a:lstStyle>
            <a:lvl1pPr marL="0" indent="0">
              <a:buNone/>
              <a:defRPr sz="3200"/>
            </a:lvl1pPr>
            <a:lvl2pPr marL="456845" indent="0">
              <a:buNone/>
              <a:defRPr sz="2800"/>
            </a:lvl2pPr>
            <a:lvl3pPr marL="913693" indent="0">
              <a:buNone/>
              <a:defRPr sz="2400"/>
            </a:lvl3pPr>
            <a:lvl4pPr marL="1370537" indent="0">
              <a:buNone/>
              <a:defRPr sz="2000"/>
            </a:lvl4pPr>
            <a:lvl5pPr marL="1827384" indent="0">
              <a:buNone/>
              <a:defRPr sz="2000"/>
            </a:lvl5pPr>
            <a:lvl6pPr marL="2284230" indent="0">
              <a:buNone/>
              <a:defRPr sz="2000"/>
            </a:lvl6pPr>
            <a:lvl7pPr marL="2741074" indent="0">
              <a:buNone/>
              <a:defRPr sz="2000"/>
            </a:lvl7pPr>
            <a:lvl8pPr marL="3197921" indent="0">
              <a:buNone/>
              <a:defRPr sz="2000"/>
            </a:lvl8pPr>
            <a:lvl9pPr marL="3654768"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971517" y="5367338"/>
            <a:ext cx="6035040" cy="804862"/>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87204239-9530-4FA8-9D3E-A706CF3030CB}" type="datetime1">
              <a:rPr lang="zh-CN" altLang="en-US"/>
              <a:pPr>
                <a:defRPr/>
              </a:pPr>
              <a:t>2014/4/9</a:t>
            </a:fld>
            <a:endParaRPr lang="zh-CN" altLang="en-US"/>
          </a:p>
        </p:txBody>
      </p:sp>
      <p:sp>
        <p:nvSpPr>
          <p:cNvPr id="6"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9D59E5F4-2B8B-46F1-999F-489D6EADDCE3}" type="slidenum">
              <a:rPr lang="en-US" altLang="zh-CN"/>
              <a:pPr>
                <a:defRPr/>
              </a:pPr>
              <a:t>‹#›</a:t>
            </a:fld>
            <a:endParaRPr lang="en-US" altLang="zh-CN"/>
          </a:p>
        </p:txBody>
      </p:sp>
    </p:spTree>
    <p:extLst>
      <p:ext uri="{BB962C8B-B14F-4D97-AF65-F5344CB8AC3E}">
        <p14:creationId xmlns:p14="http://schemas.microsoft.com/office/powerpoint/2010/main" val="18454654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96CCCCC6-36C3-4093-9035-56266C4A113E}" type="datetime1">
              <a:rPr lang="zh-CN" altLang="en-US"/>
              <a:pPr>
                <a:defRPr/>
              </a:pPr>
              <a:t>2014/4/9</a:t>
            </a:fld>
            <a:endParaRPr lang="zh-CN" altLang="en-US"/>
          </a:p>
        </p:txBody>
      </p:sp>
      <p:sp>
        <p:nvSpPr>
          <p:cNvPr id="5"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3F88BEE6-624A-48BE-BB29-59D34E741F3A}" type="slidenum">
              <a:rPr lang="en-US" altLang="zh-CN"/>
              <a:pPr>
                <a:defRPr/>
              </a:pPr>
              <a:t>‹#›</a:t>
            </a:fld>
            <a:endParaRPr lang="en-US" altLang="zh-CN"/>
          </a:p>
        </p:txBody>
      </p:sp>
    </p:spTree>
    <p:extLst>
      <p:ext uri="{BB962C8B-B14F-4D97-AF65-F5344CB8AC3E}">
        <p14:creationId xmlns:p14="http://schemas.microsoft.com/office/powerpoint/2010/main" val="19106961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2345" y="274745"/>
            <a:ext cx="226314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2920" y="274745"/>
            <a:ext cx="662178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b="1" i="1">
                <a:latin typeface="Times New Roman" pitchFamily="18" charset="0"/>
                <a:ea typeface="+mn-ea"/>
              </a:defRPr>
            </a:lvl1pPr>
          </a:lstStyle>
          <a:p>
            <a:pPr>
              <a:defRPr/>
            </a:pPr>
            <a:fld id="{6C49B8C0-2B10-4CB0-8BB7-70234C509F21}" type="datetime1">
              <a:rPr lang="zh-CN" altLang="en-US"/>
              <a:pPr>
                <a:defRPr/>
              </a:pPr>
              <a:t>2014/4/9</a:t>
            </a:fld>
            <a:endParaRPr lang="zh-CN" altLang="en-US"/>
          </a:p>
        </p:txBody>
      </p:sp>
      <p:sp>
        <p:nvSpPr>
          <p:cNvPr id="5" name="Rectangle 5"/>
          <p:cNvSpPr>
            <a:spLocks noGrp="1" noChangeArrowheads="1"/>
          </p:cNvSpPr>
          <p:nvPr>
            <p:ph type="ftr" sz="quarter" idx="11"/>
          </p:nvPr>
        </p:nvSpPr>
        <p:spPr/>
        <p:txBody>
          <a:bodyPr/>
          <a:lstStyle>
            <a:lvl1pPr eaLnBrk="0" hangingPunct="0">
              <a:defRPr b="1" i="1">
                <a:latin typeface="Times New Roman" pitchFamily="18" charset="0"/>
                <a:ea typeface="+mn-ea"/>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0" hangingPunct="0">
              <a:defRPr b="1" i="1">
                <a:latin typeface="Times New Roman" pitchFamily="18" charset="0"/>
                <a:ea typeface="+mn-ea"/>
              </a:defRPr>
            </a:lvl1pPr>
          </a:lstStyle>
          <a:p>
            <a:pPr>
              <a:defRPr/>
            </a:pPr>
            <a:fld id="{6C1D4EC7-7279-46F8-BC77-E81ABCCB6DEB}" type="slidenum">
              <a:rPr lang="en-US" altLang="zh-CN"/>
              <a:pPr>
                <a:defRPr/>
              </a:pPr>
              <a:t>‹#›</a:t>
            </a:fld>
            <a:endParaRPr lang="en-US" altLang="zh-CN"/>
          </a:p>
        </p:txBody>
      </p:sp>
    </p:spTree>
    <p:extLst>
      <p:ext uri="{BB962C8B-B14F-4D97-AF65-F5344CB8AC3E}">
        <p14:creationId xmlns:p14="http://schemas.microsoft.com/office/powerpoint/2010/main" val="26450000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3626" y="1054100"/>
            <a:ext cx="4515803" cy="505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7052" y="1054100"/>
            <a:ext cx="4515803" cy="505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678743" y="6565901"/>
            <a:ext cx="2001837" cy="228600"/>
          </a:xfrm>
        </p:spPr>
        <p:txBody>
          <a:bodyPr/>
          <a:lstStyle>
            <a:lvl1pPr eaLnBrk="0" hangingPunct="0">
              <a:defRPr b="1" i="1">
                <a:solidFill>
                  <a:srgbClr val="898989"/>
                </a:solidFill>
                <a:latin typeface="Times New Roman" pitchFamily="18" charset="0"/>
                <a:ea typeface="+mn-ea"/>
              </a:defRPr>
            </a:lvl1pPr>
          </a:lstStyle>
          <a:p>
            <a:pPr>
              <a:defRPr/>
            </a:pPr>
            <a:fld id="{183210E2-0282-4100-9182-04CCD900251F}" type="slidenum">
              <a:rPr lang="en-GB" altLang="zh-CN"/>
              <a:pPr>
                <a:defRPr/>
              </a:pPr>
              <a:t>‹#›</a:t>
            </a:fld>
            <a:r>
              <a:rPr lang="en-GB" altLang="zh-CN"/>
              <a:t>/31</a:t>
            </a:r>
          </a:p>
        </p:txBody>
      </p:sp>
      <p:sp>
        <p:nvSpPr>
          <p:cNvPr id="6" name="Footer Placeholder 5"/>
          <p:cNvSpPr>
            <a:spLocks noGrp="1"/>
          </p:cNvSpPr>
          <p:nvPr>
            <p:ph type="ftr" sz="quarter" idx="11"/>
          </p:nvPr>
        </p:nvSpPr>
        <p:spPr>
          <a:xfrm>
            <a:off x="2387755" y="6586538"/>
            <a:ext cx="4949825" cy="228600"/>
          </a:xfrm>
        </p:spPr>
        <p:txBody>
          <a:bodyPr/>
          <a:lstStyle>
            <a:lvl1pPr eaLnBrk="0" hangingPunct="0">
              <a:defRPr b="1" i="1">
                <a:solidFill>
                  <a:prstClr val="black">
                    <a:tint val="75000"/>
                  </a:prstClr>
                </a:solidFill>
                <a:latin typeface="Arial" charset="0"/>
                <a:ea typeface="宋体" charset="-122"/>
              </a:defRPr>
            </a:lvl1pPr>
          </a:lstStyle>
          <a:p>
            <a:pPr>
              <a:defRPr/>
            </a:pPr>
            <a:r>
              <a:rPr lang="en-GB"/>
              <a:t>Robert Klanner -  Univ. of Hamburg  -  DIS 2011. March 15-th 2011</a:t>
            </a:r>
          </a:p>
        </p:txBody>
      </p:sp>
    </p:spTree>
    <p:extLst>
      <p:ext uri="{BB962C8B-B14F-4D97-AF65-F5344CB8AC3E}">
        <p14:creationId xmlns:p14="http://schemas.microsoft.com/office/powerpoint/2010/main" val="4104879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703"/>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lvl1pPr>
            <a:lvl2pPr marL="454731" indent="0" algn="ctr">
              <a:buNone/>
              <a:defRPr/>
            </a:lvl2pPr>
            <a:lvl3pPr marL="909458" indent="0" algn="ctr">
              <a:buNone/>
              <a:defRPr/>
            </a:lvl3pPr>
            <a:lvl4pPr marL="1364185" indent="0" algn="ctr">
              <a:buNone/>
              <a:defRPr/>
            </a:lvl4pPr>
            <a:lvl5pPr marL="1818910" indent="0" algn="ctr">
              <a:buNone/>
              <a:defRPr/>
            </a:lvl5pPr>
            <a:lvl6pPr marL="2273638" indent="0" algn="ctr">
              <a:buNone/>
              <a:defRPr/>
            </a:lvl6pPr>
            <a:lvl7pPr marL="2728362" indent="0" algn="ctr">
              <a:buNone/>
              <a:defRPr/>
            </a:lvl7pPr>
            <a:lvl8pPr marL="3183087" indent="0" algn="ctr">
              <a:buNone/>
              <a:defRPr/>
            </a:lvl8pPr>
            <a:lvl9pPr marL="36378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E96A20A1-680D-4E77-ABC6-2707AAAD15A3}" type="slidenum">
              <a:rPr lang="en-US"/>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95D26375-C2EE-416C-AC4B-1A08C988FB29}"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51" y="550386"/>
            <a:ext cx="9051925" cy="5921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8"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79" y="4407212"/>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79" y="2906722"/>
            <a:ext cx="8549640" cy="1500187"/>
          </a:xfrm>
        </p:spPr>
        <p:txBody>
          <a:bodyPr anchor="b"/>
          <a:lstStyle>
            <a:lvl1pPr marL="0" indent="0">
              <a:buNone/>
              <a:defRPr sz="2000"/>
            </a:lvl1pPr>
            <a:lvl2pPr marL="454731" indent="0">
              <a:buNone/>
              <a:defRPr sz="1800"/>
            </a:lvl2pPr>
            <a:lvl3pPr marL="909458" indent="0">
              <a:buNone/>
              <a:defRPr sz="1600"/>
            </a:lvl3pPr>
            <a:lvl4pPr marL="1364185" indent="0">
              <a:buNone/>
              <a:defRPr sz="1400"/>
            </a:lvl4pPr>
            <a:lvl5pPr marL="1818910" indent="0">
              <a:buNone/>
              <a:defRPr sz="1400"/>
            </a:lvl5pPr>
            <a:lvl6pPr marL="2273638" indent="0">
              <a:buNone/>
              <a:defRPr sz="1400"/>
            </a:lvl6pPr>
            <a:lvl7pPr marL="2728362" indent="0">
              <a:buNone/>
              <a:defRPr sz="1400"/>
            </a:lvl7pPr>
            <a:lvl8pPr marL="3183087" indent="0">
              <a:buNone/>
              <a:defRPr sz="1400"/>
            </a:lvl8pPr>
            <a:lvl9pPr marL="363781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7BAF79A7-18BF-4CBD-8FC4-CE729CD4E698}" type="slidenum">
              <a:rPr lang="en-US"/>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C299E676-A3BD-481E-BB8E-14536F7B5676}" type="slidenum">
              <a:rPr lang="en-US"/>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59" y="1535114"/>
            <a:ext cx="4444207"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59"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6" y="1535114"/>
            <a:ext cx="4445953"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i="1"/>
            </a:lvl1pPr>
          </a:lstStyle>
          <a:p>
            <a:endParaRPr lang="en-US"/>
          </a:p>
        </p:txBody>
      </p:sp>
      <p:sp>
        <p:nvSpPr>
          <p:cNvPr id="8" name="Rectangle 5"/>
          <p:cNvSpPr>
            <a:spLocks noGrp="1" noChangeArrowheads="1"/>
          </p:cNvSpPr>
          <p:nvPr>
            <p:ph type="ftr" sz="quarter" idx="11"/>
          </p:nvPr>
        </p:nvSpPr>
        <p:spPr/>
        <p:txBody>
          <a:bodyPr/>
          <a:lstStyle>
            <a:lvl1pPr eaLnBrk="0" hangingPunct="0">
              <a:defRPr b="1" i="1"/>
            </a:lvl1pPr>
          </a:lstStyle>
          <a:p>
            <a:endParaRPr lang="en-US"/>
          </a:p>
        </p:txBody>
      </p:sp>
      <p:sp>
        <p:nvSpPr>
          <p:cNvPr id="9" name="Rectangle 6"/>
          <p:cNvSpPr>
            <a:spLocks noGrp="1" noChangeArrowheads="1"/>
          </p:cNvSpPr>
          <p:nvPr>
            <p:ph type="sldNum" sz="quarter" idx="12"/>
          </p:nvPr>
        </p:nvSpPr>
        <p:spPr/>
        <p:txBody>
          <a:bodyPr/>
          <a:lstStyle>
            <a:lvl1pPr eaLnBrk="0" hangingPunct="0">
              <a:defRPr b="1" i="1"/>
            </a:lvl1pPr>
          </a:lstStyle>
          <a:p>
            <a:fld id="{512845BA-F8F6-4D11-B1F9-6E954662DE7C}" type="slidenum">
              <a:rPr lang="en-US"/>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i="1"/>
            </a:lvl1pPr>
          </a:lstStyle>
          <a:p>
            <a:endParaRPr lang="en-US"/>
          </a:p>
        </p:txBody>
      </p:sp>
      <p:sp>
        <p:nvSpPr>
          <p:cNvPr id="4" name="Rectangle 5"/>
          <p:cNvSpPr>
            <a:spLocks noGrp="1" noChangeArrowheads="1"/>
          </p:cNvSpPr>
          <p:nvPr>
            <p:ph type="ftr" sz="quarter" idx="11"/>
          </p:nvPr>
        </p:nvSpPr>
        <p:spPr/>
        <p:txBody>
          <a:bodyPr/>
          <a:lstStyle>
            <a:lvl1pPr eaLnBrk="0" hangingPunct="0">
              <a:defRPr b="1" i="1"/>
            </a:lvl1pPr>
          </a:lstStyle>
          <a:p>
            <a:endParaRPr lang="en-US"/>
          </a:p>
        </p:txBody>
      </p:sp>
      <p:sp>
        <p:nvSpPr>
          <p:cNvPr id="5" name="Rectangle 6"/>
          <p:cNvSpPr>
            <a:spLocks noGrp="1" noChangeArrowheads="1"/>
          </p:cNvSpPr>
          <p:nvPr>
            <p:ph type="sldNum" sz="quarter" idx="12"/>
          </p:nvPr>
        </p:nvSpPr>
        <p:spPr/>
        <p:txBody>
          <a:bodyPr/>
          <a:lstStyle>
            <a:lvl1pPr eaLnBrk="0" hangingPunct="0">
              <a:defRPr b="1" i="1"/>
            </a:lvl1pPr>
          </a:lstStyle>
          <a:p>
            <a:fld id="{E9F83F46-72E3-4BEE-97BC-50124B3FB4FE}" type="slidenum">
              <a:rPr lang="en-US"/>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1"/>
            </a:lvl1pPr>
          </a:lstStyle>
          <a:p>
            <a:endParaRPr lang="en-US"/>
          </a:p>
        </p:txBody>
      </p:sp>
      <p:sp>
        <p:nvSpPr>
          <p:cNvPr id="3" name="Rectangle 5"/>
          <p:cNvSpPr>
            <a:spLocks noGrp="1" noChangeArrowheads="1"/>
          </p:cNvSpPr>
          <p:nvPr>
            <p:ph type="ftr" sz="quarter" idx="11"/>
          </p:nvPr>
        </p:nvSpPr>
        <p:spPr/>
        <p:txBody>
          <a:bodyPr/>
          <a:lstStyle>
            <a:lvl1pPr eaLnBrk="0" hangingPunct="0">
              <a:defRPr b="1" i="1"/>
            </a:lvl1pPr>
          </a:lstStyle>
          <a:p>
            <a:endParaRPr lang="en-US"/>
          </a:p>
        </p:txBody>
      </p:sp>
      <p:sp>
        <p:nvSpPr>
          <p:cNvPr id="4" name="Rectangle 6"/>
          <p:cNvSpPr>
            <a:spLocks noGrp="1" noChangeArrowheads="1"/>
          </p:cNvSpPr>
          <p:nvPr>
            <p:ph type="sldNum" sz="quarter" idx="12"/>
          </p:nvPr>
        </p:nvSpPr>
        <p:spPr/>
        <p:txBody>
          <a:bodyPr/>
          <a:lstStyle>
            <a:lvl1pPr eaLnBrk="0" hangingPunct="0">
              <a:defRPr b="1" i="1"/>
            </a:lvl1pPr>
          </a:lstStyle>
          <a:p>
            <a:fld id="{F6DED197-92C8-4CAE-B295-74A77996AA32}" type="slidenum">
              <a:rPr lang="en-US"/>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93" y="273362"/>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437E8282-C015-402B-99B2-F4350CAFAD7E}" type="slidenum">
              <a:rPr lang="en-US"/>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684C3F6C-903F-4AAB-A132-B739F950EDF2}" type="slidenum">
              <a:rPr lang="en-US"/>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277DDC2E-E715-4B90-8C19-587016B6F679}" type="slidenum">
              <a:rPr lang="en-US"/>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68" y="274950"/>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950"/>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27DD2A00-F1B0-4FD5-8DBA-7A94AF67B621}" type="slidenum">
              <a:rPr lang="en-US"/>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4380" y="2130656"/>
            <a:ext cx="854964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08760" y="3886202"/>
            <a:ext cx="7040880" cy="1752600"/>
          </a:xfrm>
        </p:spPr>
        <p:txBody>
          <a:bodyPr/>
          <a:lstStyle>
            <a:lvl1pPr marL="0" indent="0" algn="ctr">
              <a:buNone/>
              <a:defRPr>
                <a:solidFill>
                  <a:schemeClr val="tx1">
                    <a:tint val="75000"/>
                  </a:schemeClr>
                </a:solidFill>
              </a:defRPr>
            </a:lvl1pPr>
            <a:lvl2pPr marL="456609" indent="0" algn="ctr">
              <a:buNone/>
              <a:defRPr>
                <a:solidFill>
                  <a:schemeClr val="tx1">
                    <a:tint val="75000"/>
                  </a:schemeClr>
                </a:solidFill>
              </a:defRPr>
            </a:lvl2pPr>
            <a:lvl3pPr marL="913223" indent="0" algn="ctr">
              <a:buNone/>
              <a:defRPr>
                <a:solidFill>
                  <a:schemeClr val="tx1">
                    <a:tint val="75000"/>
                  </a:schemeClr>
                </a:solidFill>
              </a:defRPr>
            </a:lvl3pPr>
            <a:lvl4pPr marL="1369832" indent="0" algn="ctr">
              <a:buNone/>
              <a:defRPr>
                <a:solidFill>
                  <a:schemeClr val="tx1">
                    <a:tint val="75000"/>
                  </a:schemeClr>
                </a:solidFill>
              </a:defRPr>
            </a:lvl4pPr>
            <a:lvl5pPr marL="1826442" indent="0" algn="ctr">
              <a:buNone/>
              <a:defRPr>
                <a:solidFill>
                  <a:schemeClr val="tx1">
                    <a:tint val="75000"/>
                  </a:schemeClr>
                </a:solidFill>
              </a:defRPr>
            </a:lvl5pPr>
            <a:lvl6pPr marL="2283053" indent="0" algn="ctr">
              <a:buNone/>
              <a:defRPr>
                <a:solidFill>
                  <a:schemeClr val="tx1">
                    <a:tint val="75000"/>
                  </a:schemeClr>
                </a:solidFill>
              </a:defRPr>
            </a:lvl6pPr>
            <a:lvl7pPr marL="2739665" indent="0" algn="ctr">
              <a:buNone/>
              <a:defRPr>
                <a:solidFill>
                  <a:schemeClr val="tx1">
                    <a:tint val="75000"/>
                  </a:schemeClr>
                </a:solidFill>
              </a:defRPr>
            </a:lvl7pPr>
            <a:lvl8pPr marL="3196275" indent="0" algn="ctr">
              <a:buNone/>
              <a:defRPr>
                <a:solidFill>
                  <a:schemeClr val="tx1">
                    <a:tint val="75000"/>
                  </a:schemeClr>
                </a:solidFill>
              </a:defRPr>
            </a:lvl8pPr>
            <a:lvl9pPr marL="365288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hangingPunct="0">
              <a:defRPr b="1" i="1">
                <a:latin typeface="Times New Roman" pitchFamily="18" charset="0"/>
              </a:defRPr>
            </a:lvl1pPr>
          </a:lstStyle>
          <a:p>
            <a:pPr>
              <a:defRPr/>
            </a:pPr>
            <a:fld id="{99DBC99B-A7FE-4F49-A3FC-FDC718615C4E}" type="datetimeFigureOut">
              <a:rPr lang="zh-CN" altLang="en-US"/>
              <a:pPr>
                <a:defRPr/>
              </a:pPr>
              <a:t>2014/4/9</a:t>
            </a:fld>
            <a:endParaRPr lang="zh-CN" altLang="en-US"/>
          </a:p>
        </p:txBody>
      </p:sp>
      <p:sp>
        <p:nvSpPr>
          <p:cNvPr id="5" name="页脚占位符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hangingPunct="0">
              <a:defRPr b="1" i="1">
                <a:latin typeface="Times New Roman" pitchFamily="18" charset="0"/>
              </a:defRPr>
            </a:lvl1pPr>
          </a:lstStyle>
          <a:p>
            <a:pPr>
              <a:defRPr/>
            </a:pPr>
            <a:fld id="{C9E02C8A-CE6A-4CE9-96CB-B36B855790B1}" type="slidenum">
              <a:rPr lang="zh-CN" altLang="en-US"/>
              <a:pPr>
                <a:defRPr/>
              </a:pPr>
              <a:t>‹#›</a:t>
            </a:fld>
            <a:endParaRPr lang="zh-CN" altLang="en-US"/>
          </a:p>
        </p:txBody>
      </p:sp>
    </p:spTree>
    <p:extLst>
      <p:ext uri="{BB962C8B-B14F-4D97-AF65-F5344CB8AC3E}">
        <p14:creationId xmlns:p14="http://schemas.microsoft.com/office/powerpoint/2010/main" val="3263462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4"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hangingPunct="0">
              <a:defRPr b="1" i="1">
                <a:latin typeface="Times New Roman" pitchFamily="18" charset="0"/>
              </a:defRPr>
            </a:lvl1pPr>
          </a:lstStyle>
          <a:p>
            <a:pPr>
              <a:defRPr/>
            </a:pPr>
            <a:fld id="{74F6365D-C9C0-46A0-8B9F-D803A60BEB63}" type="datetimeFigureOut">
              <a:rPr lang="zh-CN" altLang="en-US"/>
              <a:pPr>
                <a:defRPr/>
              </a:pPr>
              <a:t>2014/4/9</a:t>
            </a:fld>
            <a:endParaRPr lang="zh-CN" altLang="en-US"/>
          </a:p>
        </p:txBody>
      </p:sp>
      <p:sp>
        <p:nvSpPr>
          <p:cNvPr id="5" name="页脚占位符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hangingPunct="0">
              <a:defRPr b="1" i="1">
                <a:latin typeface="Times New Roman" pitchFamily="18" charset="0"/>
              </a:defRPr>
            </a:lvl1pPr>
          </a:lstStyle>
          <a:p>
            <a:pPr>
              <a:defRPr/>
            </a:pPr>
            <a:fld id="{B63E4BE0-3A2F-4558-8BF3-C01F16963704}" type="slidenum">
              <a:rPr lang="zh-CN" altLang="en-US"/>
              <a:pPr>
                <a:defRPr/>
              </a:pPr>
              <a:t>‹#›</a:t>
            </a:fld>
            <a:endParaRPr lang="zh-CN" altLang="en-US"/>
          </a:p>
        </p:txBody>
      </p:sp>
    </p:spTree>
    <p:extLst>
      <p:ext uri="{BB962C8B-B14F-4D97-AF65-F5344CB8AC3E}">
        <p14:creationId xmlns:p14="http://schemas.microsoft.com/office/powerpoint/2010/main" val="9966202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4549" y="4407142"/>
            <a:ext cx="854964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94549" y="2906722"/>
            <a:ext cx="8549640" cy="1500187"/>
          </a:xfrm>
        </p:spPr>
        <p:txBody>
          <a:bodyPr anchor="b"/>
          <a:lstStyle>
            <a:lvl1pPr marL="0" indent="0">
              <a:buNone/>
              <a:defRPr sz="2000">
                <a:solidFill>
                  <a:schemeClr val="tx1">
                    <a:tint val="75000"/>
                  </a:schemeClr>
                </a:solidFill>
              </a:defRPr>
            </a:lvl1pPr>
            <a:lvl2pPr marL="456609" indent="0">
              <a:buNone/>
              <a:defRPr sz="1800">
                <a:solidFill>
                  <a:schemeClr val="tx1">
                    <a:tint val="75000"/>
                  </a:schemeClr>
                </a:solidFill>
              </a:defRPr>
            </a:lvl2pPr>
            <a:lvl3pPr marL="913223" indent="0">
              <a:buNone/>
              <a:defRPr sz="1600">
                <a:solidFill>
                  <a:schemeClr val="tx1">
                    <a:tint val="75000"/>
                  </a:schemeClr>
                </a:solidFill>
              </a:defRPr>
            </a:lvl3pPr>
            <a:lvl4pPr marL="1369832" indent="0">
              <a:buNone/>
              <a:defRPr sz="1400">
                <a:solidFill>
                  <a:schemeClr val="tx1">
                    <a:tint val="75000"/>
                  </a:schemeClr>
                </a:solidFill>
              </a:defRPr>
            </a:lvl4pPr>
            <a:lvl5pPr marL="1826442" indent="0">
              <a:buNone/>
              <a:defRPr sz="1400">
                <a:solidFill>
                  <a:schemeClr val="tx1">
                    <a:tint val="75000"/>
                  </a:schemeClr>
                </a:solidFill>
              </a:defRPr>
            </a:lvl5pPr>
            <a:lvl6pPr marL="2283053" indent="0">
              <a:buNone/>
              <a:defRPr sz="1400">
                <a:solidFill>
                  <a:schemeClr val="tx1">
                    <a:tint val="75000"/>
                  </a:schemeClr>
                </a:solidFill>
              </a:defRPr>
            </a:lvl6pPr>
            <a:lvl7pPr marL="2739665" indent="0">
              <a:buNone/>
              <a:defRPr sz="1400">
                <a:solidFill>
                  <a:schemeClr val="tx1">
                    <a:tint val="75000"/>
                  </a:schemeClr>
                </a:solidFill>
              </a:defRPr>
            </a:lvl7pPr>
            <a:lvl8pPr marL="3196275" indent="0">
              <a:buNone/>
              <a:defRPr sz="1400">
                <a:solidFill>
                  <a:schemeClr val="tx1">
                    <a:tint val="75000"/>
                  </a:schemeClr>
                </a:solidFill>
              </a:defRPr>
            </a:lvl8pPr>
            <a:lvl9pPr marL="365288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hangingPunct="0">
              <a:defRPr b="1" i="1">
                <a:latin typeface="Times New Roman" pitchFamily="18" charset="0"/>
              </a:defRPr>
            </a:lvl1pPr>
          </a:lstStyle>
          <a:p>
            <a:pPr>
              <a:defRPr/>
            </a:pPr>
            <a:fld id="{EFB1C70E-BDB3-44A5-899E-3166F111DE71}" type="datetimeFigureOut">
              <a:rPr lang="zh-CN" altLang="en-US"/>
              <a:pPr>
                <a:defRPr/>
              </a:pPr>
              <a:t>2014/4/9</a:t>
            </a:fld>
            <a:endParaRPr lang="zh-CN" altLang="en-US"/>
          </a:p>
        </p:txBody>
      </p:sp>
      <p:sp>
        <p:nvSpPr>
          <p:cNvPr id="5" name="页脚占位符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hangingPunct="0">
              <a:defRPr b="1" i="1">
                <a:latin typeface="Times New Roman" pitchFamily="18" charset="0"/>
              </a:defRPr>
            </a:lvl1pPr>
          </a:lstStyle>
          <a:p>
            <a:pPr>
              <a:defRPr/>
            </a:pPr>
            <a:fld id="{9A11F09B-3F0D-47D8-B5CE-C118D5AD03BE}" type="slidenum">
              <a:rPr lang="zh-CN" altLang="en-US"/>
              <a:pPr>
                <a:defRPr/>
              </a:pPr>
              <a:t>‹#›</a:t>
            </a:fld>
            <a:endParaRPr lang="zh-CN" altLang="en-US"/>
          </a:p>
        </p:txBody>
      </p:sp>
    </p:spTree>
    <p:extLst>
      <p:ext uri="{BB962C8B-B14F-4D97-AF65-F5344CB8AC3E}">
        <p14:creationId xmlns:p14="http://schemas.microsoft.com/office/powerpoint/2010/main" val="12403883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hangingPunct="0">
              <a:defRPr b="1" i="1">
                <a:latin typeface="Times New Roman" pitchFamily="18" charset="0"/>
              </a:defRPr>
            </a:lvl1pPr>
          </a:lstStyle>
          <a:p>
            <a:pPr>
              <a:defRPr/>
            </a:pPr>
            <a:fld id="{BDC86DE8-7E4B-4D99-A2EF-FC309FA34A19}" type="datetimeFigureOut">
              <a:rPr lang="zh-CN" altLang="en-US"/>
              <a:pPr>
                <a:defRPr/>
              </a:pPr>
              <a:t>2014/4/9</a:t>
            </a:fld>
            <a:endParaRPr lang="zh-CN" altLang="en-US"/>
          </a:p>
        </p:txBody>
      </p:sp>
      <p:sp>
        <p:nvSpPr>
          <p:cNvPr id="6" name="页脚占位符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hangingPunct="0">
              <a:defRPr b="1" i="1">
                <a:latin typeface="Times New Roman" pitchFamily="18" charset="0"/>
              </a:defRPr>
            </a:lvl1pPr>
          </a:lstStyle>
          <a:p>
            <a:pPr>
              <a:defRPr/>
            </a:pPr>
            <a:fld id="{CECE20A2-B41F-4B06-B7A1-BA5EFE3B4ED4}" type="slidenum">
              <a:rPr lang="zh-CN" altLang="en-US"/>
              <a:pPr>
                <a:defRPr/>
              </a:pPr>
              <a:t>‹#›</a:t>
            </a:fld>
            <a:endParaRPr lang="zh-CN" altLang="en-US"/>
          </a:p>
        </p:txBody>
      </p:sp>
    </p:spTree>
    <p:extLst>
      <p:ext uri="{BB962C8B-B14F-4D97-AF65-F5344CB8AC3E}">
        <p14:creationId xmlns:p14="http://schemas.microsoft.com/office/powerpoint/2010/main" val="37090660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2937" y="1535115"/>
            <a:ext cx="4444207"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02937" y="2174877"/>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109606" y="1535115"/>
            <a:ext cx="4445953"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109606" y="2174877"/>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hangingPunct="0">
              <a:defRPr b="1" i="1">
                <a:latin typeface="Times New Roman" pitchFamily="18" charset="0"/>
              </a:defRPr>
            </a:lvl1pPr>
          </a:lstStyle>
          <a:p>
            <a:pPr>
              <a:defRPr/>
            </a:pPr>
            <a:fld id="{2F364BDC-6D81-44DD-90D3-23EBA0C52FA4}" type="datetimeFigureOut">
              <a:rPr lang="zh-CN" altLang="en-US"/>
              <a:pPr>
                <a:defRPr/>
              </a:pPr>
              <a:t>2014/4/9</a:t>
            </a:fld>
            <a:endParaRPr lang="zh-CN" altLang="en-US"/>
          </a:p>
        </p:txBody>
      </p:sp>
      <p:sp>
        <p:nvSpPr>
          <p:cNvPr id="8" name="页脚占位符 7"/>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hangingPunct="0">
              <a:defRPr b="1" i="1">
                <a:latin typeface="Times New Roman" pitchFamily="18" charset="0"/>
              </a:defRPr>
            </a:lvl1pPr>
          </a:lstStyle>
          <a:p>
            <a:pPr>
              <a:defRPr/>
            </a:pPr>
            <a:fld id="{88216463-BFCC-43AF-A41C-7488B0E928D6}" type="slidenum">
              <a:rPr lang="zh-CN" altLang="en-US"/>
              <a:pPr>
                <a:defRPr/>
              </a:pPr>
              <a:t>‹#›</a:t>
            </a:fld>
            <a:endParaRPr lang="zh-CN" altLang="en-US"/>
          </a:p>
        </p:txBody>
      </p:sp>
    </p:spTree>
    <p:extLst>
      <p:ext uri="{BB962C8B-B14F-4D97-AF65-F5344CB8AC3E}">
        <p14:creationId xmlns:p14="http://schemas.microsoft.com/office/powerpoint/2010/main" val="38504574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hangingPunct="0">
              <a:defRPr b="1" i="1">
                <a:latin typeface="Times New Roman" pitchFamily="18" charset="0"/>
              </a:defRPr>
            </a:lvl1pPr>
          </a:lstStyle>
          <a:p>
            <a:pPr>
              <a:defRPr/>
            </a:pPr>
            <a:fld id="{3D24E683-D876-430F-8E42-35E4F5B4E5ED}" type="datetimeFigureOut">
              <a:rPr lang="zh-CN" altLang="en-US"/>
              <a:pPr>
                <a:defRPr/>
              </a:pPr>
              <a:t>2014/4/9</a:t>
            </a:fld>
            <a:endParaRPr lang="zh-CN" altLang="en-US"/>
          </a:p>
        </p:txBody>
      </p:sp>
      <p:sp>
        <p:nvSpPr>
          <p:cNvPr id="4" name="页脚占位符 3"/>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hangingPunct="0">
              <a:defRPr b="1" i="1">
                <a:latin typeface="Times New Roman" pitchFamily="18" charset="0"/>
              </a:defRPr>
            </a:lvl1pPr>
          </a:lstStyle>
          <a:p>
            <a:pPr>
              <a:defRPr/>
            </a:pPr>
            <a:fld id="{A8B84CDC-2B95-4DB4-805E-BA86302B7D24}" type="slidenum">
              <a:rPr lang="zh-CN" altLang="en-US"/>
              <a:pPr>
                <a:defRPr/>
              </a:pPr>
              <a:t>‹#›</a:t>
            </a:fld>
            <a:endParaRPr lang="zh-CN" altLang="en-US"/>
          </a:p>
        </p:txBody>
      </p:sp>
    </p:spTree>
    <p:extLst>
      <p:ext uri="{BB962C8B-B14F-4D97-AF65-F5344CB8AC3E}">
        <p14:creationId xmlns:p14="http://schemas.microsoft.com/office/powerpoint/2010/main" val="30000788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hangingPunct="0">
              <a:defRPr b="1" i="1">
                <a:latin typeface="Times New Roman" pitchFamily="18" charset="0"/>
              </a:defRPr>
            </a:lvl1pPr>
          </a:lstStyle>
          <a:p>
            <a:pPr>
              <a:defRPr/>
            </a:pPr>
            <a:fld id="{30D60B2B-817C-4FA2-A32E-8B6B73FA527E}" type="datetimeFigureOut">
              <a:rPr lang="zh-CN" altLang="en-US"/>
              <a:pPr>
                <a:defRPr/>
              </a:pPr>
              <a:t>2014/4/9</a:t>
            </a:fld>
            <a:endParaRPr lang="zh-CN" altLang="en-US"/>
          </a:p>
        </p:txBody>
      </p:sp>
      <p:sp>
        <p:nvSpPr>
          <p:cNvPr id="3" name="页脚占位符 2"/>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hangingPunct="0">
              <a:defRPr b="1" i="1">
                <a:latin typeface="Times New Roman" pitchFamily="18" charset="0"/>
              </a:defRPr>
            </a:lvl1pPr>
          </a:lstStyle>
          <a:p>
            <a:pPr>
              <a:defRPr/>
            </a:pPr>
            <a:fld id="{CC0A53A6-BC57-4F16-9F5F-CCEC661D8337}" type="slidenum">
              <a:rPr lang="zh-CN" altLang="en-US"/>
              <a:pPr>
                <a:defRPr/>
              </a:pPr>
              <a:t>‹#›</a:t>
            </a:fld>
            <a:endParaRPr lang="zh-CN" altLang="en-US"/>
          </a:p>
        </p:txBody>
      </p:sp>
    </p:spTree>
    <p:extLst>
      <p:ext uri="{BB962C8B-B14F-4D97-AF65-F5344CB8AC3E}">
        <p14:creationId xmlns:p14="http://schemas.microsoft.com/office/powerpoint/2010/main" val="3885647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2928" y="273050"/>
            <a:ext cx="330914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32562" y="27310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02928" y="1435114"/>
            <a:ext cx="3309144" cy="4691063"/>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hangingPunct="0">
              <a:defRPr b="1" i="1">
                <a:latin typeface="Times New Roman" pitchFamily="18" charset="0"/>
              </a:defRPr>
            </a:lvl1pPr>
          </a:lstStyle>
          <a:p>
            <a:pPr>
              <a:defRPr/>
            </a:pPr>
            <a:fld id="{8A5759ED-48DF-484E-B2B3-22AF6271F7E4}" type="datetimeFigureOut">
              <a:rPr lang="zh-CN" altLang="en-US"/>
              <a:pPr>
                <a:defRPr/>
              </a:pPr>
              <a:t>2014/4/9</a:t>
            </a:fld>
            <a:endParaRPr lang="zh-CN" altLang="en-US"/>
          </a:p>
        </p:txBody>
      </p:sp>
      <p:sp>
        <p:nvSpPr>
          <p:cNvPr id="6" name="页脚占位符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hangingPunct="0">
              <a:defRPr b="1" i="1">
                <a:latin typeface="Times New Roman" pitchFamily="18" charset="0"/>
              </a:defRPr>
            </a:lvl1pPr>
          </a:lstStyle>
          <a:p>
            <a:pPr>
              <a:defRPr/>
            </a:pPr>
            <a:fld id="{001395B0-499F-42EF-9DDC-E77982FC184F}" type="slidenum">
              <a:rPr lang="zh-CN" altLang="en-US"/>
              <a:pPr>
                <a:defRPr/>
              </a:pPr>
              <a:t>‹#›</a:t>
            </a:fld>
            <a:endParaRPr lang="zh-CN" altLang="en-US"/>
          </a:p>
        </p:txBody>
      </p:sp>
    </p:spTree>
    <p:extLst>
      <p:ext uri="{BB962C8B-B14F-4D97-AF65-F5344CB8AC3E}">
        <p14:creationId xmlns:p14="http://schemas.microsoft.com/office/powerpoint/2010/main" val="11479354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71517" y="4800600"/>
            <a:ext cx="603504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71517" y="612775"/>
            <a:ext cx="6035040" cy="4114800"/>
          </a:xfrm>
        </p:spPr>
        <p:txBody>
          <a:bodyPr rtlCol="0">
            <a:normAutofit/>
          </a:bodyPr>
          <a:lstStyle>
            <a:lvl1pPr marL="0" indent="0">
              <a:buNone/>
              <a:defRPr sz="3200"/>
            </a:lvl1pPr>
            <a:lvl2pPr marL="456609" indent="0">
              <a:buNone/>
              <a:defRPr sz="2800"/>
            </a:lvl2pPr>
            <a:lvl3pPr marL="913223" indent="0">
              <a:buNone/>
              <a:defRPr sz="2400"/>
            </a:lvl3pPr>
            <a:lvl4pPr marL="1369832" indent="0">
              <a:buNone/>
              <a:defRPr sz="2000"/>
            </a:lvl4pPr>
            <a:lvl5pPr marL="1826442" indent="0">
              <a:buNone/>
              <a:defRPr sz="2000"/>
            </a:lvl5pPr>
            <a:lvl6pPr marL="2283053" indent="0">
              <a:buNone/>
              <a:defRPr sz="2000"/>
            </a:lvl6pPr>
            <a:lvl7pPr marL="2739665" indent="0">
              <a:buNone/>
              <a:defRPr sz="2000"/>
            </a:lvl7pPr>
            <a:lvl8pPr marL="3196275" indent="0">
              <a:buNone/>
              <a:defRPr sz="2000"/>
            </a:lvl8pPr>
            <a:lvl9pPr marL="3652885" indent="0">
              <a:buNone/>
              <a:defRPr sz="2000"/>
            </a:lvl9pPr>
          </a:lstStyle>
          <a:p>
            <a:pPr lvl="0"/>
            <a:endParaRPr lang="zh-CN" altLang="en-US" noProof="0"/>
          </a:p>
        </p:txBody>
      </p:sp>
      <p:sp>
        <p:nvSpPr>
          <p:cNvPr id="4" name="文本占位符 3"/>
          <p:cNvSpPr>
            <a:spLocks noGrp="1"/>
          </p:cNvSpPr>
          <p:nvPr>
            <p:ph type="body" sz="half" idx="2"/>
          </p:nvPr>
        </p:nvSpPr>
        <p:spPr>
          <a:xfrm>
            <a:off x="1971517" y="5367338"/>
            <a:ext cx="6035040" cy="804862"/>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hangingPunct="0">
              <a:defRPr b="1" i="1">
                <a:latin typeface="Times New Roman" pitchFamily="18" charset="0"/>
              </a:defRPr>
            </a:lvl1pPr>
          </a:lstStyle>
          <a:p>
            <a:pPr>
              <a:defRPr/>
            </a:pPr>
            <a:fld id="{194F2738-399E-4FA1-9C9A-F36FE77F9D79}" type="datetimeFigureOut">
              <a:rPr lang="zh-CN" altLang="en-US"/>
              <a:pPr>
                <a:defRPr/>
              </a:pPr>
              <a:t>2014/4/9</a:t>
            </a:fld>
            <a:endParaRPr lang="zh-CN" altLang="en-US"/>
          </a:p>
        </p:txBody>
      </p:sp>
      <p:sp>
        <p:nvSpPr>
          <p:cNvPr id="6" name="页脚占位符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hangingPunct="0">
              <a:defRPr b="1" i="1">
                <a:latin typeface="Times New Roman" pitchFamily="18" charset="0"/>
              </a:defRPr>
            </a:lvl1pPr>
          </a:lstStyle>
          <a:p>
            <a:pPr>
              <a:defRPr/>
            </a:pPr>
            <a:fld id="{97D6807D-8826-4CB9-87A5-45EE1A1FAD31}" type="slidenum">
              <a:rPr lang="zh-CN" altLang="en-US"/>
              <a:pPr>
                <a:defRPr/>
              </a:pPr>
              <a:t>‹#›</a:t>
            </a:fld>
            <a:endParaRPr lang="zh-CN" altLang="en-US"/>
          </a:p>
        </p:txBody>
      </p:sp>
    </p:spTree>
    <p:extLst>
      <p:ext uri="{BB962C8B-B14F-4D97-AF65-F5344CB8AC3E}">
        <p14:creationId xmlns:p14="http://schemas.microsoft.com/office/powerpoint/2010/main" val="9660107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hangingPunct="0">
              <a:defRPr b="1" i="1">
                <a:latin typeface="Times New Roman" pitchFamily="18" charset="0"/>
              </a:defRPr>
            </a:lvl1pPr>
          </a:lstStyle>
          <a:p>
            <a:pPr>
              <a:defRPr/>
            </a:pPr>
            <a:fld id="{8483E3FA-38B9-4402-8056-B3DECEBD6E20}" type="datetimeFigureOut">
              <a:rPr lang="zh-CN" altLang="en-US"/>
              <a:pPr>
                <a:defRPr/>
              </a:pPr>
              <a:t>2014/4/9</a:t>
            </a:fld>
            <a:endParaRPr lang="zh-CN" altLang="en-US"/>
          </a:p>
        </p:txBody>
      </p:sp>
      <p:sp>
        <p:nvSpPr>
          <p:cNvPr id="5" name="页脚占位符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hangingPunct="0">
              <a:defRPr b="1" i="1">
                <a:latin typeface="Times New Roman" pitchFamily="18" charset="0"/>
              </a:defRPr>
            </a:lvl1pPr>
          </a:lstStyle>
          <a:p>
            <a:pPr>
              <a:defRPr/>
            </a:pPr>
            <a:fld id="{7B5E4896-2DAF-42BD-913C-C4CF1EEACEE5}" type="slidenum">
              <a:rPr lang="zh-CN" altLang="en-US"/>
              <a:pPr>
                <a:defRPr/>
              </a:pPr>
              <a:t>‹#›</a:t>
            </a:fld>
            <a:endParaRPr lang="zh-CN" altLang="en-US"/>
          </a:p>
        </p:txBody>
      </p:sp>
    </p:spTree>
    <p:extLst>
      <p:ext uri="{BB962C8B-B14F-4D97-AF65-F5344CB8AC3E}">
        <p14:creationId xmlns:p14="http://schemas.microsoft.com/office/powerpoint/2010/main" val="15232800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2345" y="274684"/>
            <a:ext cx="226314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2920" y="274684"/>
            <a:ext cx="662178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hangingPunct="0">
              <a:defRPr b="1" i="1">
                <a:latin typeface="Times New Roman" pitchFamily="18" charset="0"/>
              </a:defRPr>
            </a:lvl1pPr>
          </a:lstStyle>
          <a:p>
            <a:pPr>
              <a:defRPr/>
            </a:pPr>
            <a:fld id="{3AD823B3-4846-43D8-9BE0-911C274E21DF}" type="datetimeFigureOut">
              <a:rPr lang="zh-CN" altLang="en-US"/>
              <a:pPr>
                <a:defRPr/>
              </a:pPr>
              <a:t>2014/4/9</a:t>
            </a:fld>
            <a:endParaRPr lang="zh-CN" altLang="en-US"/>
          </a:p>
        </p:txBody>
      </p:sp>
      <p:sp>
        <p:nvSpPr>
          <p:cNvPr id="5" name="页脚占位符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hangingPunct="0">
              <a:defRPr b="1" i="1">
                <a:latin typeface="Times New Roman" pitchFamily="18" charset="0"/>
              </a:defRPr>
            </a:lvl1pPr>
          </a:lstStyle>
          <a:p>
            <a:pPr>
              <a:defRPr/>
            </a:pPr>
            <a:fld id="{7A805C7A-3652-4218-A5BA-52A2856A61AA}" type="slidenum">
              <a:rPr lang="zh-CN" altLang="en-US"/>
              <a:pPr>
                <a:defRPr/>
              </a:pPr>
              <a:t>‹#›</a:t>
            </a:fld>
            <a:endParaRPr lang="zh-CN" altLang="en-US"/>
          </a:p>
        </p:txBody>
      </p:sp>
    </p:spTree>
    <p:extLst>
      <p:ext uri="{BB962C8B-B14F-4D97-AF65-F5344CB8AC3E}">
        <p14:creationId xmlns:p14="http://schemas.microsoft.com/office/powerpoint/2010/main" val="3408443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3"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123" y="2569159"/>
            <a:ext cx="8550275" cy="5925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85" y="3886202"/>
            <a:ext cx="7042151" cy="1752600"/>
          </a:xfrm>
        </p:spPr>
        <p:txBody>
          <a:bodyPr/>
          <a:lstStyle>
            <a:lvl1pPr marL="0" indent="0" algn="ctr">
              <a:buNone/>
              <a:defRPr/>
            </a:lvl1pPr>
            <a:lvl2pPr marL="456609" indent="0" algn="ctr">
              <a:buNone/>
              <a:defRPr/>
            </a:lvl2pPr>
            <a:lvl3pPr marL="913223" indent="0" algn="ctr">
              <a:buNone/>
              <a:defRPr/>
            </a:lvl3pPr>
            <a:lvl4pPr marL="1369832" indent="0" algn="ctr">
              <a:buNone/>
              <a:defRPr/>
            </a:lvl4pPr>
            <a:lvl5pPr marL="1826442" indent="0" algn="ctr">
              <a:buNone/>
              <a:defRPr/>
            </a:lvl5pPr>
            <a:lvl6pPr marL="2283053" indent="0" algn="ctr">
              <a:buNone/>
              <a:defRPr/>
            </a:lvl6pPr>
            <a:lvl7pPr marL="2739665" indent="0" algn="ctr">
              <a:buNone/>
              <a:defRPr/>
            </a:lvl7pPr>
            <a:lvl8pPr marL="3196275" indent="0" algn="ctr">
              <a:buNone/>
              <a:defRPr/>
            </a:lvl8pPr>
            <a:lvl9pPr marL="3652885"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60256889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1175278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58" y="4407134"/>
            <a:ext cx="8548687" cy="133122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58" y="2906722"/>
            <a:ext cx="8548687" cy="1500187"/>
          </a:xfrm>
        </p:spPr>
        <p:txBody>
          <a:bodyPr anchor="b"/>
          <a:lstStyle>
            <a:lvl1pPr marL="0" indent="0">
              <a:buNone/>
              <a:defRPr sz="2000"/>
            </a:lvl1pPr>
            <a:lvl2pPr marL="456609" indent="0">
              <a:buNone/>
              <a:defRPr sz="1800"/>
            </a:lvl2pPr>
            <a:lvl3pPr marL="913223" indent="0">
              <a:buNone/>
              <a:defRPr sz="1600"/>
            </a:lvl3pPr>
            <a:lvl4pPr marL="1369832" indent="0">
              <a:buNone/>
              <a:defRPr sz="1400"/>
            </a:lvl4pPr>
            <a:lvl5pPr marL="1826442" indent="0">
              <a:buNone/>
              <a:defRPr sz="1400"/>
            </a:lvl5pPr>
            <a:lvl6pPr marL="2283053" indent="0">
              <a:buNone/>
              <a:defRPr sz="1400"/>
            </a:lvl6pPr>
            <a:lvl7pPr marL="2739665" indent="0">
              <a:buNone/>
              <a:defRPr sz="1400"/>
            </a:lvl7pPr>
            <a:lvl8pPr marL="3196275" indent="0">
              <a:buNone/>
              <a:defRPr sz="1400"/>
            </a:lvl8pPr>
            <a:lvl9pPr marL="3652885"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1880041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8"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90051456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98" y="549858"/>
            <a:ext cx="9051925" cy="5925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5"/>
            <a:ext cx="4443412"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7"/>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5"/>
            <a:ext cx="4445000"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7"/>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40967415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257336487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3964321743"/>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437"/>
            <a:ext cx="3308350" cy="71567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52" y="27310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14"/>
            <a:ext cx="3308350" cy="4691063"/>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162332445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735" y="4959448"/>
            <a:ext cx="6035675" cy="40789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735" y="612775"/>
            <a:ext cx="6035675" cy="4114800"/>
          </a:xfrm>
        </p:spPr>
        <p:txBody>
          <a:bodyPr/>
          <a:lstStyle>
            <a:lvl1pPr marL="0" indent="0">
              <a:buNone/>
              <a:defRPr sz="3200"/>
            </a:lvl1pPr>
            <a:lvl2pPr marL="456609" indent="0">
              <a:buNone/>
              <a:defRPr sz="2800"/>
            </a:lvl2pPr>
            <a:lvl3pPr marL="913223" indent="0">
              <a:buNone/>
              <a:defRPr sz="2400"/>
            </a:lvl3pPr>
            <a:lvl4pPr marL="1369832" indent="0">
              <a:buNone/>
              <a:defRPr sz="2000"/>
            </a:lvl4pPr>
            <a:lvl5pPr marL="1826442" indent="0">
              <a:buNone/>
              <a:defRPr sz="2000"/>
            </a:lvl5pPr>
            <a:lvl6pPr marL="2283053" indent="0">
              <a:buNone/>
              <a:defRPr sz="2000"/>
            </a:lvl6pPr>
            <a:lvl7pPr marL="2739665" indent="0">
              <a:buNone/>
              <a:defRPr sz="2000"/>
            </a:lvl7pPr>
            <a:lvl8pPr marL="3196275" indent="0">
              <a:buNone/>
              <a:defRPr sz="2000"/>
            </a:lvl8pPr>
            <a:lvl9pPr marL="3652885" indent="0">
              <a:buNone/>
              <a:defRPr sz="2000"/>
            </a:lvl9pPr>
          </a:lstStyle>
          <a:p>
            <a:pPr lvl="0"/>
            <a:endParaRPr lang="en-US" noProof="0"/>
          </a:p>
        </p:txBody>
      </p:sp>
      <p:sp>
        <p:nvSpPr>
          <p:cNvPr id="4" name="Text Placeholder 3"/>
          <p:cNvSpPr>
            <a:spLocks noGrp="1"/>
          </p:cNvSpPr>
          <p:nvPr>
            <p:ph type="body" sz="half" idx="2"/>
          </p:nvPr>
        </p:nvSpPr>
        <p:spPr>
          <a:xfrm>
            <a:off x="1971735" y="5367338"/>
            <a:ext cx="6035675" cy="804862"/>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66521725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18158758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93"/>
            <a:ext cx="8548687" cy="13307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32"/>
            <a:ext cx="8548687" cy="1500187"/>
          </a:xfrm>
        </p:spPr>
        <p:txBody>
          <a:bodyPr anchor="b"/>
          <a:lstStyle>
            <a:lvl1pPr marL="0" indent="0">
              <a:buNone/>
              <a:defRPr sz="2000"/>
            </a:lvl1pPr>
            <a:lvl2pPr marL="454567" indent="0">
              <a:buNone/>
              <a:defRPr sz="1800"/>
            </a:lvl2pPr>
            <a:lvl3pPr marL="909109" indent="0">
              <a:buNone/>
              <a:defRPr sz="1600"/>
            </a:lvl3pPr>
            <a:lvl4pPr marL="1363660" indent="0">
              <a:buNone/>
              <a:defRPr sz="1400"/>
            </a:lvl4pPr>
            <a:lvl5pPr marL="1818211" indent="0">
              <a:buNone/>
              <a:defRPr sz="1400"/>
            </a:lvl5pPr>
            <a:lvl6pPr marL="2272760" indent="0">
              <a:buNone/>
              <a:defRPr sz="1400"/>
            </a:lvl6pPr>
            <a:lvl7pPr marL="2727311" indent="0">
              <a:buNone/>
              <a:defRPr sz="1400"/>
            </a:lvl7pPr>
            <a:lvl8pPr marL="3181865" indent="0">
              <a:buNone/>
              <a:defRPr sz="1400"/>
            </a:lvl8pPr>
            <a:lvl9pPr marL="3636412"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A7CCF96B-0450-45BF-8667-9BF365BC57AF}"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990"/>
            <a:ext cx="3308350" cy="71521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5" y="27351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4771" y="125460"/>
            <a:ext cx="692673"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 y="125460"/>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b="1" i="1"/>
            </a:lvl1pPr>
          </a:lstStyle>
          <a:p>
            <a:pPr>
              <a:defRPr/>
            </a:pPr>
            <a:r>
              <a:rPr lang="en-US"/>
              <a:t>J. P. Chen, Lanzhou Workshop, 2009</a:t>
            </a:r>
          </a:p>
        </p:txBody>
      </p:sp>
    </p:spTree>
    <p:extLst>
      <p:ext uri="{BB962C8B-B14F-4D97-AF65-F5344CB8AC3E}">
        <p14:creationId xmlns:p14="http://schemas.microsoft.com/office/powerpoint/2010/main" val="158470181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633"/>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solidFill>
                  <a:schemeClr val="tx1">
                    <a:tint val="75000"/>
                  </a:schemeClr>
                </a:solidFill>
              </a:defRPr>
            </a:lvl1pPr>
            <a:lvl2pPr marL="456609" indent="0" algn="ctr">
              <a:buNone/>
              <a:defRPr>
                <a:solidFill>
                  <a:schemeClr val="tx1">
                    <a:tint val="75000"/>
                  </a:schemeClr>
                </a:solidFill>
              </a:defRPr>
            </a:lvl2pPr>
            <a:lvl3pPr marL="913223" indent="0" algn="ctr">
              <a:buNone/>
              <a:defRPr>
                <a:solidFill>
                  <a:schemeClr val="tx1">
                    <a:tint val="75000"/>
                  </a:schemeClr>
                </a:solidFill>
              </a:defRPr>
            </a:lvl3pPr>
            <a:lvl4pPr marL="1369832" indent="0" algn="ctr">
              <a:buNone/>
              <a:defRPr>
                <a:solidFill>
                  <a:schemeClr val="tx1">
                    <a:tint val="75000"/>
                  </a:schemeClr>
                </a:solidFill>
              </a:defRPr>
            </a:lvl4pPr>
            <a:lvl5pPr marL="1826442" indent="0" algn="ctr">
              <a:buNone/>
              <a:defRPr>
                <a:solidFill>
                  <a:schemeClr val="tx1">
                    <a:tint val="75000"/>
                  </a:schemeClr>
                </a:solidFill>
              </a:defRPr>
            </a:lvl5pPr>
            <a:lvl6pPr marL="2283053" indent="0" algn="ctr">
              <a:buNone/>
              <a:defRPr>
                <a:solidFill>
                  <a:schemeClr val="tx1">
                    <a:tint val="75000"/>
                  </a:schemeClr>
                </a:solidFill>
              </a:defRPr>
            </a:lvl6pPr>
            <a:lvl7pPr marL="2739665" indent="0" algn="ctr">
              <a:buNone/>
              <a:defRPr>
                <a:solidFill>
                  <a:schemeClr val="tx1">
                    <a:tint val="75000"/>
                  </a:schemeClr>
                </a:solidFill>
              </a:defRPr>
            </a:lvl7pPr>
            <a:lvl8pPr marL="3196275" indent="0" algn="ctr">
              <a:buNone/>
              <a:defRPr>
                <a:solidFill>
                  <a:schemeClr val="tx1">
                    <a:tint val="75000"/>
                  </a:schemeClr>
                </a:solidFill>
              </a:defRPr>
            </a:lvl8pPr>
            <a:lvl9pPr marL="36528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E6F999E7-BA27-4546-A03C-61E5B10F6C1D}" type="slidenum">
              <a:rPr lang="en-US"/>
              <a:pPr>
                <a:defRPr/>
              </a:pPr>
              <a:t>‹#›</a:t>
            </a:fld>
            <a:endParaRPr lang="en-US"/>
          </a:p>
        </p:txBody>
      </p:sp>
    </p:spTree>
    <p:extLst>
      <p:ext uri="{BB962C8B-B14F-4D97-AF65-F5344CB8AC3E}">
        <p14:creationId xmlns:p14="http://schemas.microsoft.com/office/powerpoint/2010/main" val="23243033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FC0FC061-1B3D-439D-8CD4-E65D258A9B61}" type="slidenum">
              <a:rPr lang="en-US"/>
              <a:pPr>
                <a:defRPr/>
              </a:pPr>
              <a:t>‹#›</a:t>
            </a:fld>
            <a:endParaRPr lang="en-US"/>
          </a:p>
        </p:txBody>
      </p:sp>
    </p:spTree>
    <p:extLst>
      <p:ext uri="{BB962C8B-B14F-4D97-AF65-F5344CB8AC3E}">
        <p14:creationId xmlns:p14="http://schemas.microsoft.com/office/powerpoint/2010/main" val="10021508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9" y="4407114"/>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9" y="2906722"/>
            <a:ext cx="8549640" cy="1500187"/>
          </a:xfrm>
        </p:spPr>
        <p:txBody>
          <a:bodyPr anchor="b"/>
          <a:lstStyle>
            <a:lvl1pPr marL="0" indent="0">
              <a:buNone/>
              <a:defRPr sz="2000">
                <a:solidFill>
                  <a:schemeClr val="tx1">
                    <a:tint val="75000"/>
                  </a:schemeClr>
                </a:solidFill>
              </a:defRPr>
            </a:lvl1pPr>
            <a:lvl2pPr marL="456609" indent="0">
              <a:buNone/>
              <a:defRPr sz="1800">
                <a:solidFill>
                  <a:schemeClr val="tx1">
                    <a:tint val="75000"/>
                  </a:schemeClr>
                </a:solidFill>
              </a:defRPr>
            </a:lvl2pPr>
            <a:lvl3pPr marL="913223" indent="0">
              <a:buNone/>
              <a:defRPr sz="1600">
                <a:solidFill>
                  <a:schemeClr val="tx1">
                    <a:tint val="75000"/>
                  </a:schemeClr>
                </a:solidFill>
              </a:defRPr>
            </a:lvl3pPr>
            <a:lvl4pPr marL="1369832" indent="0">
              <a:buNone/>
              <a:defRPr sz="1400">
                <a:solidFill>
                  <a:schemeClr val="tx1">
                    <a:tint val="75000"/>
                  </a:schemeClr>
                </a:solidFill>
              </a:defRPr>
            </a:lvl4pPr>
            <a:lvl5pPr marL="1826442" indent="0">
              <a:buNone/>
              <a:defRPr sz="1400">
                <a:solidFill>
                  <a:schemeClr val="tx1">
                    <a:tint val="75000"/>
                  </a:schemeClr>
                </a:solidFill>
              </a:defRPr>
            </a:lvl5pPr>
            <a:lvl6pPr marL="2283053" indent="0">
              <a:buNone/>
              <a:defRPr sz="1400">
                <a:solidFill>
                  <a:schemeClr val="tx1">
                    <a:tint val="75000"/>
                  </a:schemeClr>
                </a:solidFill>
              </a:defRPr>
            </a:lvl6pPr>
            <a:lvl7pPr marL="2739665" indent="0">
              <a:buNone/>
              <a:defRPr sz="1400">
                <a:solidFill>
                  <a:schemeClr val="tx1">
                    <a:tint val="75000"/>
                  </a:schemeClr>
                </a:solidFill>
              </a:defRPr>
            </a:lvl7pPr>
            <a:lvl8pPr marL="3196275" indent="0">
              <a:buNone/>
              <a:defRPr sz="1400">
                <a:solidFill>
                  <a:schemeClr val="tx1">
                    <a:tint val="75000"/>
                  </a:schemeClr>
                </a:solidFill>
              </a:defRPr>
            </a:lvl8pPr>
            <a:lvl9pPr marL="36528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D69FB5CF-A520-4CD3-8A48-08C6D19B2D7C}" type="slidenum">
              <a:rPr lang="en-US"/>
              <a:pPr>
                <a:defRPr/>
              </a:pPr>
              <a:t>‹#›</a:t>
            </a:fld>
            <a:endParaRPr lang="en-US"/>
          </a:p>
        </p:txBody>
      </p:sp>
    </p:spTree>
    <p:extLst>
      <p:ext uri="{BB962C8B-B14F-4D97-AF65-F5344CB8AC3E}">
        <p14:creationId xmlns:p14="http://schemas.microsoft.com/office/powerpoint/2010/main" val="26418760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6"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7" name="Slide Number Placeholder 5"/>
          <p:cNvSpPr>
            <a:spLocks noGrp="1"/>
          </p:cNvSpPr>
          <p:nvPr>
            <p:ph type="sldNum" sz="quarter" idx="12"/>
          </p:nvPr>
        </p:nvSpPr>
        <p:spPr/>
        <p:txBody>
          <a:bodyPr/>
          <a:lstStyle>
            <a:lvl1pPr eaLnBrk="0" hangingPunct="0">
              <a:defRPr b="1" i="1"/>
            </a:lvl1pPr>
          </a:lstStyle>
          <a:p>
            <a:pPr>
              <a:defRPr/>
            </a:pPr>
            <a:fld id="{FCAD7EB9-0ADC-4093-949B-224EC69278AB}" type="slidenum">
              <a:rPr lang="en-US"/>
              <a:pPr>
                <a:defRPr/>
              </a:pPr>
              <a:t>‹#›</a:t>
            </a:fld>
            <a:endParaRPr lang="en-US"/>
          </a:p>
        </p:txBody>
      </p:sp>
    </p:spTree>
    <p:extLst>
      <p:ext uri="{BB962C8B-B14F-4D97-AF65-F5344CB8AC3E}">
        <p14:creationId xmlns:p14="http://schemas.microsoft.com/office/powerpoint/2010/main" val="29812670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37" y="1535115"/>
            <a:ext cx="4444207"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37" y="2174877"/>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6" y="1535115"/>
            <a:ext cx="4445953" cy="639762"/>
          </a:xfrm>
        </p:spPr>
        <p:txBody>
          <a:bodyPr anchor="b"/>
          <a:lstStyle>
            <a:lvl1pPr marL="0" indent="0">
              <a:buNone/>
              <a:defRPr sz="2400" b="1"/>
            </a:lvl1pPr>
            <a:lvl2pPr marL="456609" indent="0">
              <a:buNone/>
              <a:defRPr sz="2000" b="1"/>
            </a:lvl2pPr>
            <a:lvl3pPr marL="913223" indent="0">
              <a:buNone/>
              <a:defRPr sz="1800" b="1"/>
            </a:lvl3pPr>
            <a:lvl4pPr marL="1369832" indent="0">
              <a:buNone/>
              <a:defRPr sz="1600" b="1"/>
            </a:lvl4pPr>
            <a:lvl5pPr marL="1826442" indent="0">
              <a:buNone/>
              <a:defRPr sz="1600" b="1"/>
            </a:lvl5pPr>
            <a:lvl6pPr marL="2283053" indent="0">
              <a:buNone/>
              <a:defRPr sz="1600" b="1"/>
            </a:lvl6pPr>
            <a:lvl7pPr marL="2739665" indent="0">
              <a:buNone/>
              <a:defRPr sz="1600" b="1"/>
            </a:lvl7pPr>
            <a:lvl8pPr marL="3196275" indent="0">
              <a:buNone/>
              <a:defRPr sz="1600" b="1"/>
            </a:lvl8pPr>
            <a:lvl9pPr marL="36528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6" y="2174877"/>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8"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9" name="Slide Number Placeholder 5"/>
          <p:cNvSpPr>
            <a:spLocks noGrp="1"/>
          </p:cNvSpPr>
          <p:nvPr>
            <p:ph type="sldNum" sz="quarter" idx="12"/>
          </p:nvPr>
        </p:nvSpPr>
        <p:spPr/>
        <p:txBody>
          <a:bodyPr/>
          <a:lstStyle>
            <a:lvl1pPr eaLnBrk="0" hangingPunct="0">
              <a:defRPr b="1" i="1"/>
            </a:lvl1pPr>
          </a:lstStyle>
          <a:p>
            <a:pPr>
              <a:defRPr/>
            </a:pPr>
            <a:fld id="{78386B79-1B17-423B-9374-9925F76CEE2B}" type="slidenum">
              <a:rPr lang="en-US"/>
              <a:pPr>
                <a:defRPr/>
              </a:pPr>
              <a:t>‹#›</a:t>
            </a:fld>
            <a:endParaRPr lang="en-US"/>
          </a:p>
        </p:txBody>
      </p:sp>
    </p:spTree>
    <p:extLst>
      <p:ext uri="{BB962C8B-B14F-4D97-AF65-F5344CB8AC3E}">
        <p14:creationId xmlns:p14="http://schemas.microsoft.com/office/powerpoint/2010/main" val="20686723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4"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5" name="Slide Number Placeholder 5"/>
          <p:cNvSpPr>
            <a:spLocks noGrp="1"/>
          </p:cNvSpPr>
          <p:nvPr>
            <p:ph type="sldNum" sz="quarter" idx="12"/>
          </p:nvPr>
        </p:nvSpPr>
        <p:spPr/>
        <p:txBody>
          <a:bodyPr/>
          <a:lstStyle>
            <a:lvl1pPr eaLnBrk="0" hangingPunct="0">
              <a:defRPr b="1" i="1"/>
            </a:lvl1pPr>
          </a:lstStyle>
          <a:p>
            <a:pPr>
              <a:defRPr/>
            </a:pPr>
            <a:fld id="{D98E4CFB-1606-4B22-A045-4165C86D113D}" type="slidenum">
              <a:rPr lang="en-US"/>
              <a:pPr>
                <a:defRPr/>
              </a:pPr>
              <a:t>‹#›</a:t>
            </a:fld>
            <a:endParaRPr lang="en-US"/>
          </a:p>
        </p:txBody>
      </p:sp>
    </p:spTree>
    <p:extLst>
      <p:ext uri="{BB962C8B-B14F-4D97-AF65-F5344CB8AC3E}">
        <p14:creationId xmlns:p14="http://schemas.microsoft.com/office/powerpoint/2010/main" val="15953932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3"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4" name="Slide Number Placeholder 5"/>
          <p:cNvSpPr>
            <a:spLocks noGrp="1"/>
          </p:cNvSpPr>
          <p:nvPr>
            <p:ph type="sldNum" sz="quarter" idx="12"/>
          </p:nvPr>
        </p:nvSpPr>
        <p:spPr/>
        <p:txBody>
          <a:bodyPr/>
          <a:lstStyle>
            <a:lvl1pPr eaLnBrk="0" hangingPunct="0">
              <a:defRPr b="1" i="1"/>
            </a:lvl1pPr>
          </a:lstStyle>
          <a:p>
            <a:pPr>
              <a:defRPr/>
            </a:pPr>
            <a:fld id="{5969FB20-EF4A-44C1-9E66-B8ABEAB16C3C}" type="slidenum">
              <a:rPr lang="en-US"/>
              <a:pPr>
                <a:defRPr/>
              </a:pPr>
              <a:t>‹#›</a:t>
            </a:fld>
            <a:endParaRPr lang="en-US"/>
          </a:p>
        </p:txBody>
      </p:sp>
    </p:spTree>
    <p:extLst>
      <p:ext uri="{BB962C8B-B14F-4D97-AF65-F5344CB8AC3E}">
        <p14:creationId xmlns:p14="http://schemas.microsoft.com/office/powerpoint/2010/main" val="2378011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8"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62" y="27310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8" y="1435114"/>
            <a:ext cx="3309144" cy="4691063"/>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6"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7" name="Slide Number Placeholder 5"/>
          <p:cNvSpPr>
            <a:spLocks noGrp="1"/>
          </p:cNvSpPr>
          <p:nvPr>
            <p:ph type="sldNum" sz="quarter" idx="12"/>
          </p:nvPr>
        </p:nvSpPr>
        <p:spPr/>
        <p:txBody>
          <a:bodyPr/>
          <a:lstStyle>
            <a:lvl1pPr eaLnBrk="0" hangingPunct="0">
              <a:defRPr b="1" i="1"/>
            </a:lvl1pPr>
          </a:lstStyle>
          <a:p>
            <a:pPr>
              <a:defRPr/>
            </a:pPr>
            <a:fld id="{FA02947C-4CA3-4126-8FD2-F0BA7CF0CE7E}" type="slidenum">
              <a:rPr lang="en-US"/>
              <a:pPr>
                <a:defRPr/>
              </a:pPr>
              <a:t>‹#›</a:t>
            </a:fld>
            <a:endParaRPr lang="en-US"/>
          </a:p>
        </p:txBody>
      </p:sp>
    </p:spTree>
    <p:extLst>
      <p:ext uri="{BB962C8B-B14F-4D97-AF65-F5344CB8AC3E}">
        <p14:creationId xmlns:p14="http://schemas.microsoft.com/office/powerpoint/2010/main" val="4207392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rtlCol="0">
            <a:normAutofit/>
          </a:bodyPr>
          <a:lstStyle>
            <a:lvl1pPr marL="0" indent="0">
              <a:buNone/>
              <a:defRPr sz="3200"/>
            </a:lvl1pPr>
            <a:lvl2pPr marL="456609" indent="0">
              <a:buNone/>
              <a:defRPr sz="2800"/>
            </a:lvl2pPr>
            <a:lvl3pPr marL="913223" indent="0">
              <a:buNone/>
              <a:defRPr sz="2400"/>
            </a:lvl3pPr>
            <a:lvl4pPr marL="1369832" indent="0">
              <a:buNone/>
              <a:defRPr sz="2000"/>
            </a:lvl4pPr>
            <a:lvl5pPr marL="1826442" indent="0">
              <a:buNone/>
              <a:defRPr sz="2000"/>
            </a:lvl5pPr>
            <a:lvl6pPr marL="2283053" indent="0">
              <a:buNone/>
              <a:defRPr sz="2000"/>
            </a:lvl6pPr>
            <a:lvl7pPr marL="2739665" indent="0">
              <a:buNone/>
              <a:defRPr sz="2000"/>
            </a:lvl7pPr>
            <a:lvl8pPr marL="3196275" indent="0">
              <a:buNone/>
              <a:defRPr sz="2000"/>
            </a:lvl8pPr>
            <a:lvl9pPr marL="3652885"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6609" indent="0">
              <a:buNone/>
              <a:defRPr sz="1200"/>
            </a:lvl2pPr>
            <a:lvl3pPr marL="913223" indent="0">
              <a:buNone/>
              <a:defRPr sz="1000"/>
            </a:lvl3pPr>
            <a:lvl4pPr marL="1369832" indent="0">
              <a:buNone/>
              <a:defRPr sz="900"/>
            </a:lvl4pPr>
            <a:lvl5pPr marL="1826442" indent="0">
              <a:buNone/>
              <a:defRPr sz="900"/>
            </a:lvl5pPr>
            <a:lvl6pPr marL="2283053" indent="0">
              <a:buNone/>
              <a:defRPr sz="900"/>
            </a:lvl6pPr>
            <a:lvl7pPr marL="2739665" indent="0">
              <a:buNone/>
              <a:defRPr sz="900"/>
            </a:lvl7pPr>
            <a:lvl8pPr marL="3196275" indent="0">
              <a:buNone/>
              <a:defRPr sz="900"/>
            </a:lvl8pPr>
            <a:lvl9pPr marL="36528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6"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7" name="Slide Number Placeholder 5"/>
          <p:cNvSpPr>
            <a:spLocks noGrp="1"/>
          </p:cNvSpPr>
          <p:nvPr>
            <p:ph type="sldNum" sz="quarter" idx="12"/>
          </p:nvPr>
        </p:nvSpPr>
        <p:spPr/>
        <p:txBody>
          <a:bodyPr/>
          <a:lstStyle>
            <a:lvl1pPr eaLnBrk="0" hangingPunct="0">
              <a:defRPr b="1" i="1"/>
            </a:lvl1pPr>
          </a:lstStyle>
          <a:p>
            <a:pPr>
              <a:defRPr/>
            </a:pPr>
            <a:fld id="{1A88BBD9-C81C-473B-AE7B-CA29458684AF}" type="slidenum">
              <a:rPr lang="en-US"/>
              <a:pPr>
                <a:defRPr/>
              </a:pPr>
              <a:t>‹#›</a:t>
            </a:fld>
            <a:endParaRPr lang="en-US"/>
          </a:p>
        </p:txBody>
      </p:sp>
    </p:spTree>
    <p:extLst>
      <p:ext uri="{BB962C8B-B14F-4D97-AF65-F5344CB8AC3E}">
        <p14:creationId xmlns:p14="http://schemas.microsoft.com/office/powerpoint/2010/main" val="3336146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48" y="4960194"/>
            <a:ext cx="6035675" cy="40744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948" y="612775"/>
            <a:ext cx="6035675" cy="4114800"/>
          </a:xfrm>
        </p:spPr>
        <p:txBody>
          <a:bodyPr/>
          <a:lstStyle>
            <a:lvl1pPr marL="0" indent="0">
              <a:buNone/>
              <a:defRPr sz="3200"/>
            </a:lvl1pPr>
            <a:lvl2pPr marL="454567" indent="0">
              <a:buNone/>
              <a:defRPr sz="2800"/>
            </a:lvl2pPr>
            <a:lvl3pPr marL="909109" indent="0">
              <a:buNone/>
              <a:defRPr sz="2400"/>
            </a:lvl3pPr>
            <a:lvl4pPr marL="1363660" indent="0">
              <a:buNone/>
              <a:defRPr sz="2000"/>
            </a:lvl4pPr>
            <a:lvl5pPr marL="1818211" indent="0">
              <a:buNone/>
              <a:defRPr sz="2000"/>
            </a:lvl5pPr>
            <a:lvl6pPr marL="2272760" indent="0">
              <a:buNone/>
              <a:defRPr sz="2000"/>
            </a:lvl6pPr>
            <a:lvl7pPr marL="2727311" indent="0">
              <a:buNone/>
              <a:defRPr sz="2000"/>
            </a:lvl7pPr>
            <a:lvl8pPr marL="3181865" indent="0">
              <a:buNone/>
              <a:defRPr sz="2000"/>
            </a:lvl8pPr>
            <a:lvl9pPr marL="3636412" indent="0">
              <a:buNone/>
              <a:defRPr sz="2000"/>
            </a:lvl9pPr>
          </a:lstStyle>
          <a:p>
            <a:pPr lvl="0"/>
            <a:endParaRPr lang="en-US" noProof="0" smtClean="0"/>
          </a:p>
        </p:txBody>
      </p:sp>
      <p:sp>
        <p:nvSpPr>
          <p:cNvPr id="4" name="Text Placeholder 3"/>
          <p:cNvSpPr>
            <a:spLocks noGrp="1"/>
          </p:cNvSpPr>
          <p:nvPr>
            <p:ph type="body" sz="half" idx="2"/>
          </p:nvPr>
        </p:nvSpPr>
        <p:spPr>
          <a:xfrm>
            <a:off x="1971948" y="5367338"/>
            <a:ext cx="6035675" cy="804862"/>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6"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AC1BB619-471E-4C5A-89DE-51858BD15714}" type="slidenum">
              <a:rPr lang="en-US"/>
              <a:pPr>
                <a:defRPr/>
              </a:pPr>
              <a:t>‹#›</a:t>
            </a:fld>
            <a:endParaRPr lang="en-US"/>
          </a:p>
        </p:txBody>
      </p:sp>
    </p:spTree>
    <p:extLst>
      <p:ext uri="{BB962C8B-B14F-4D97-AF65-F5344CB8AC3E}">
        <p14:creationId xmlns:p14="http://schemas.microsoft.com/office/powerpoint/2010/main" val="4081917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5" y="274684"/>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684"/>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254ADFD3-AA74-4400-A5B4-448D8FBBAE6A}" type="slidenum">
              <a:rPr lang="en-US"/>
              <a:pPr>
                <a:defRPr/>
              </a:pPr>
              <a:t>‹#›</a:t>
            </a:fld>
            <a:endParaRPr lang="en-US"/>
          </a:p>
        </p:txBody>
      </p:sp>
    </p:spTree>
    <p:extLst>
      <p:ext uri="{BB962C8B-B14F-4D97-AF65-F5344CB8AC3E}">
        <p14:creationId xmlns:p14="http://schemas.microsoft.com/office/powerpoint/2010/main" val="35133479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2920" y="274638"/>
            <a:ext cx="905256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02920" y="1600200"/>
            <a:ext cx="444246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13020" y="1600200"/>
            <a:ext cx="444246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2920" y="3938631"/>
            <a:ext cx="444246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13020" y="3938631"/>
            <a:ext cx="444246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8"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9" name="Slide Number Placeholder 5"/>
          <p:cNvSpPr>
            <a:spLocks noGrp="1"/>
          </p:cNvSpPr>
          <p:nvPr>
            <p:ph type="sldNum" sz="quarter" idx="12"/>
          </p:nvPr>
        </p:nvSpPr>
        <p:spPr/>
        <p:txBody>
          <a:bodyPr/>
          <a:lstStyle>
            <a:lvl1pPr eaLnBrk="0" hangingPunct="0">
              <a:defRPr b="1" i="1"/>
            </a:lvl1pPr>
          </a:lstStyle>
          <a:p>
            <a:pPr>
              <a:defRPr/>
            </a:pPr>
            <a:fld id="{858F4133-3130-4C11-9468-49226091C9B6}" type="slidenum">
              <a:rPr lang="en-US"/>
              <a:pPr>
                <a:defRPr/>
              </a:pPr>
              <a:t>‹#›</a:t>
            </a:fld>
            <a:endParaRPr lang="en-US"/>
          </a:p>
        </p:txBody>
      </p:sp>
    </p:spTree>
    <p:extLst>
      <p:ext uri="{BB962C8B-B14F-4D97-AF65-F5344CB8AC3E}">
        <p14:creationId xmlns:p14="http://schemas.microsoft.com/office/powerpoint/2010/main" val="10649118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2920" y="1600206"/>
            <a:ext cx="9052560" cy="4525963"/>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eaLnBrk="0" hangingPunct="0">
              <a:defRPr b="1" i="1">
                <a:ea typeface="+mn-ea"/>
              </a:defRPr>
            </a:lvl1pPr>
          </a:lstStyle>
          <a:p>
            <a:pPr>
              <a:defRPr/>
            </a:pPr>
            <a:r>
              <a:rPr lang="en-US"/>
              <a:t>11/10/11</a:t>
            </a:r>
          </a:p>
        </p:txBody>
      </p:sp>
      <p:sp>
        <p:nvSpPr>
          <p:cNvPr id="5" name="Footer Placeholder 4"/>
          <p:cNvSpPr>
            <a:spLocks noGrp="1"/>
          </p:cNvSpPr>
          <p:nvPr>
            <p:ph type="ftr" sz="quarter" idx="11"/>
          </p:nvPr>
        </p:nvSpPr>
        <p:spPr/>
        <p:txBody>
          <a:bodyPr/>
          <a:lstStyle>
            <a:lvl1pPr eaLnBrk="0" hangingPunct="0">
              <a:defRPr b="1" i="1">
                <a:ea typeface="+mn-ea"/>
              </a:defRPr>
            </a:lvl1pPr>
          </a:lstStyle>
          <a:p>
            <a:pPr>
              <a:defRPr/>
            </a:pPr>
            <a:r>
              <a:rPr lang="en-US"/>
              <a:t>PVDIS at JLab</a:t>
            </a:r>
          </a:p>
        </p:txBody>
      </p:sp>
      <p:sp>
        <p:nvSpPr>
          <p:cNvPr id="6" name="Slide Number Placeholder 5"/>
          <p:cNvSpPr>
            <a:spLocks noGrp="1"/>
          </p:cNvSpPr>
          <p:nvPr>
            <p:ph type="sldNum" sz="quarter" idx="12"/>
          </p:nvPr>
        </p:nvSpPr>
        <p:spPr/>
        <p:txBody>
          <a:bodyPr/>
          <a:lstStyle>
            <a:lvl1pPr eaLnBrk="0" hangingPunct="0">
              <a:defRPr b="1" i="1"/>
            </a:lvl1pPr>
          </a:lstStyle>
          <a:p>
            <a:pPr>
              <a:defRPr/>
            </a:pPr>
            <a:fld id="{41C25C13-2186-49DE-A0EB-479EDFB00093}" type="slidenum">
              <a:rPr lang="en-US"/>
              <a:pPr>
                <a:defRPr/>
              </a:pPr>
              <a:t>‹#›</a:t>
            </a:fld>
            <a:endParaRPr lang="en-US"/>
          </a:p>
        </p:txBody>
      </p:sp>
    </p:spTree>
    <p:extLst>
      <p:ext uri="{BB962C8B-B14F-4D97-AF65-F5344CB8AC3E}">
        <p14:creationId xmlns:p14="http://schemas.microsoft.com/office/powerpoint/2010/main" val="298415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0" y="2569133"/>
            <a:ext cx="8550275" cy="5926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42" y="3886202"/>
            <a:ext cx="7042151" cy="1752600"/>
          </a:xfrm>
        </p:spPr>
        <p:txBody>
          <a:bodyPr/>
          <a:lstStyle>
            <a:lvl1pPr marL="0" indent="0" algn="ctr">
              <a:buNone/>
              <a:defRPr/>
            </a:lvl1pPr>
            <a:lvl2pPr marL="456845" indent="0" algn="ctr">
              <a:buNone/>
              <a:defRPr/>
            </a:lvl2pPr>
            <a:lvl3pPr marL="913693" indent="0" algn="ctr">
              <a:buNone/>
              <a:defRPr/>
            </a:lvl3pPr>
            <a:lvl4pPr marL="1370537" indent="0" algn="ctr">
              <a:buNone/>
              <a:defRPr/>
            </a:lvl4pPr>
            <a:lvl5pPr marL="1827384" indent="0" algn="ctr">
              <a:buNone/>
              <a:defRPr/>
            </a:lvl5pPr>
            <a:lvl6pPr marL="2284230" indent="0" algn="ctr">
              <a:buNone/>
              <a:defRPr/>
            </a:lvl6pPr>
            <a:lvl7pPr marL="2741074" indent="0" algn="ctr">
              <a:buNone/>
              <a:defRPr/>
            </a:lvl7pPr>
            <a:lvl8pPr marL="3197921" indent="0" algn="ctr">
              <a:buNone/>
              <a:defRPr/>
            </a:lvl8pPr>
            <a:lvl9pPr marL="3654768"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121935216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770336806"/>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7" y="4406923"/>
            <a:ext cx="8548687" cy="13312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7" y="2906718"/>
            <a:ext cx="8548687" cy="1500187"/>
          </a:xfrm>
        </p:spPr>
        <p:txBody>
          <a:bodyPr anchor="b"/>
          <a:lstStyle>
            <a:lvl1pPr marL="0" indent="0">
              <a:buNone/>
              <a:defRPr sz="2000"/>
            </a:lvl1pPr>
            <a:lvl2pPr marL="456845" indent="0">
              <a:buNone/>
              <a:defRPr sz="1800"/>
            </a:lvl2pPr>
            <a:lvl3pPr marL="913693" indent="0">
              <a:buNone/>
              <a:defRPr sz="1600"/>
            </a:lvl3pPr>
            <a:lvl4pPr marL="1370537" indent="0">
              <a:buNone/>
              <a:defRPr sz="1400"/>
            </a:lvl4pPr>
            <a:lvl5pPr marL="1827384" indent="0">
              <a:buNone/>
              <a:defRPr sz="1400"/>
            </a:lvl5pPr>
            <a:lvl6pPr marL="2284230" indent="0">
              <a:buNone/>
              <a:defRPr sz="1400"/>
            </a:lvl6pPr>
            <a:lvl7pPr marL="2741074" indent="0">
              <a:buNone/>
              <a:defRPr sz="1400"/>
            </a:lvl7pPr>
            <a:lvl8pPr marL="3197921" indent="0">
              <a:buNone/>
              <a:defRPr sz="1400"/>
            </a:lvl8pPr>
            <a:lvl9pPr marL="3654768"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2127036727"/>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8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88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10354298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5" y="549833"/>
            <a:ext cx="9051925" cy="59261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6845" indent="0">
              <a:buNone/>
              <a:defRPr sz="2000" b="1"/>
            </a:lvl2pPr>
            <a:lvl3pPr marL="913693" indent="0">
              <a:buNone/>
              <a:defRPr sz="1800" b="1"/>
            </a:lvl3pPr>
            <a:lvl4pPr marL="1370537" indent="0">
              <a:buNone/>
              <a:defRPr sz="1600" b="1"/>
            </a:lvl4pPr>
            <a:lvl5pPr marL="1827384" indent="0">
              <a:buNone/>
              <a:defRPr sz="1600" b="1"/>
            </a:lvl5pPr>
            <a:lvl6pPr marL="2284230" indent="0">
              <a:buNone/>
              <a:defRPr sz="1600" b="1"/>
            </a:lvl6pPr>
            <a:lvl7pPr marL="2741074" indent="0">
              <a:buNone/>
              <a:defRPr sz="1600" b="1"/>
            </a:lvl7pPr>
            <a:lvl8pPr marL="3197921" indent="0">
              <a:buNone/>
              <a:defRPr sz="1600" b="1"/>
            </a:lvl8pPr>
            <a:lvl9pPr marL="36547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337524881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32492312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843630197"/>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400"/>
            <a:ext cx="3308350" cy="71572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43" y="273077"/>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1014903245"/>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2" y="4959394"/>
            <a:ext cx="6035675" cy="40794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92" y="612775"/>
            <a:ext cx="6035675" cy="4114800"/>
          </a:xfrm>
        </p:spPr>
        <p:txBody>
          <a:bodyPr/>
          <a:lstStyle>
            <a:lvl1pPr marL="0" indent="0">
              <a:buNone/>
              <a:defRPr sz="3200"/>
            </a:lvl1pPr>
            <a:lvl2pPr marL="456845" indent="0">
              <a:buNone/>
              <a:defRPr sz="2800"/>
            </a:lvl2pPr>
            <a:lvl3pPr marL="913693" indent="0">
              <a:buNone/>
              <a:defRPr sz="2400"/>
            </a:lvl3pPr>
            <a:lvl4pPr marL="1370537" indent="0">
              <a:buNone/>
              <a:defRPr sz="2000"/>
            </a:lvl4pPr>
            <a:lvl5pPr marL="1827384" indent="0">
              <a:buNone/>
              <a:defRPr sz="2000"/>
            </a:lvl5pPr>
            <a:lvl6pPr marL="2284230" indent="0">
              <a:buNone/>
              <a:defRPr sz="2000"/>
            </a:lvl6pPr>
            <a:lvl7pPr marL="2741074" indent="0">
              <a:buNone/>
              <a:defRPr sz="2000"/>
            </a:lvl7pPr>
            <a:lvl8pPr marL="3197921" indent="0">
              <a:buNone/>
              <a:defRPr sz="2000"/>
            </a:lvl8pPr>
            <a:lvl9pPr marL="3654768" indent="0">
              <a:buNone/>
              <a:defRPr sz="2000"/>
            </a:lvl9pPr>
          </a:lstStyle>
          <a:p>
            <a:pPr lvl="0"/>
            <a:endParaRPr lang="en-US" noProof="0"/>
          </a:p>
        </p:txBody>
      </p:sp>
      <p:sp>
        <p:nvSpPr>
          <p:cNvPr id="4" name="Text Placeholder 3"/>
          <p:cNvSpPr>
            <a:spLocks noGrp="1"/>
          </p:cNvSpPr>
          <p:nvPr>
            <p:ph type="body" sz="half" idx="2"/>
          </p:nvPr>
        </p:nvSpPr>
        <p:spPr>
          <a:xfrm>
            <a:off x="1971692" y="5367338"/>
            <a:ext cx="6035675" cy="804862"/>
          </a:xfrm>
        </p:spPr>
        <p:txBody>
          <a:bodyPr/>
          <a:lstStyle>
            <a:lvl1pPr marL="0" indent="0">
              <a:buNone/>
              <a:defRPr sz="1400"/>
            </a:lvl1pPr>
            <a:lvl2pPr marL="456845" indent="0">
              <a:buNone/>
              <a:defRPr sz="1200"/>
            </a:lvl2pPr>
            <a:lvl3pPr marL="913693" indent="0">
              <a:buNone/>
              <a:defRPr sz="1000"/>
            </a:lvl3pPr>
            <a:lvl4pPr marL="1370537" indent="0">
              <a:buNone/>
              <a:defRPr sz="900"/>
            </a:lvl4pPr>
            <a:lvl5pPr marL="1827384" indent="0">
              <a:buNone/>
              <a:defRPr sz="900"/>
            </a:lvl5pPr>
            <a:lvl6pPr marL="2284230" indent="0">
              <a:buNone/>
              <a:defRPr sz="900"/>
            </a:lvl6pPr>
            <a:lvl7pPr marL="2741074" indent="0">
              <a:buNone/>
              <a:defRPr sz="900"/>
            </a:lvl7pPr>
            <a:lvl8pPr marL="3197921" indent="0">
              <a:buNone/>
              <a:defRPr sz="900"/>
            </a:lvl8pPr>
            <a:lvl9pPr marL="3654768"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370423071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128899739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4715" y="125435"/>
            <a:ext cx="69277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 y="125435"/>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Arial" pitchFamily="34" charset="0"/>
              </a:defRPr>
            </a:lvl1pPr>
          </a:lstStyle>
          <a:p>
            <a:pPr>
              <a:defRPr/>
            </a:pPr>
            <a:r>
              <a:rPr lang="en-US"/>
              <a:t>J.P. Chen, USTC, 2007</a:t>
            </a:r>
          </a:p>
        </p:txBody>
      </p:sp>
    </p:spTree>
    <p:extLst>
      <p:ext uri="{BB962C8B-B14F-4D97-AF65-F5344CB8AC3E}">
        <p14:creationId xmlns:p14="http://schemas.microsoft.com/office/powerpoint/2010/main" val="3863277309"/>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solidFill>
                  <a:schemeClr val="tx1">
                    <a:tint val="75000"/>
                  </a:schemeClr>
                </a:solidFill>
              </a:defRPr>
            </a:lvl1pPr>
            <a:lvl2pPr marL="438069" indent="0" algn="ctr">
              <a:buNone/>
              <a:defRPr>
                <a:solidFill>
                  <a:schemeClr val="tx1">
                    <a:tint val="75000"/>
                  </a:schemeClr>
                </a:solidFill>
              </a:defRPr>
            </a:lvl2pPr>
            <a:lvl3pPr marL="876139" indent="0" algn="ctr">
              <a:buNone/>
              <a:defRPr>
                <a:solidFill>
                  <a:schemeClr val="tx1">
                    <a:tint val="75000"/>
                  </a:schemeClr>
                </a:solidFill>
              </a:defRPr>
            </a:lvl3pPr>
            <a:lvl4pPr marL="1314207" indent="0" algn="ctr">
              <a:buNone/>
              <a:defRPr>
                <a:solidFill>
                  <a:schemeClr val="tx1">
                    <a:tint val="75000"/>
                  </a:schemeClr>
                </a:solidFill>
              </a:defRPr>
            </a:lvl4pPr>
            <a:lvl5pPr marL="1752278" indent="0" algn="ctr">
              <a:buNone/>
              <a:defRPr>
                <a:solidFill>
                  <a:schemeClr val="tx1">
                    <a:tint val="75000"/>
                  </a:schemeClr>
                </a:solidFill>
              </a:defRPr>
            </a:lvl5pPr>
            <a:lvl6pPr marL="2190347" indent="0" algn="ctr">
              <a:buNone/>
              <a:defRPr>
                <a:solidFill>
                  <a:schemeClr val="tx1">
                    <a:tint val="75000"/>
                  </a:schemeClr>
                </a:solidFill>
              </a:defRPr>
            </a:lvl6pPr>
            <a:lvl7pPr marL="2628416" indent="0" algn="ctr">
              <a:buNone/>
              <a:defRPr>
                <a:solidFill>
                  <a:schemeClr val="tx1">
                    <a:tint val="75000"/>
                  </a:schemeClr>
                </a:solidFill>
              </a:defRPr>
            </a:lvl7pPr>
            <a:lvl8pPr marL="3066486" indent="0" algn="ctr">
              <a:buNone/>
              <a:defRPr>
                <a:solidFill>
                  <a:schemeClr val="tx1">
                    <a:tint val="75000"/>
                  </a:schemeClr>
                </a:solidFill>
              </a:defRPr>
            </a:lvl8pPr>
            <a:lvl9pPr marL="3504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39C5CA82-3598-4F01-9250-BCD8D8F5E3C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0363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4373AD9-FBB4-4DAA-B9BC-00F31C8971E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2849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6868"/>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solidFill>
                  <a:schemeClr val="tx1">
                    <a:tint val="75000"/>
                  </a:schemeClr>
                </a:solidFill>
              </a:defRPr>
            </a:lvl1pPr>
            <a:lvl2pPr marL="438069" indent="0">
              <a:buNone/>
              <a:defRPr sz="1700">
                <a:solidFill>
                  <a:schemeClr val="tx1">
                    <a:tint val="75000"/>
                  </a:schemeClr>
                </a:solidFill>
              </a:defRPr>
            </a:lvl2pPr>
            <a:lvl3pPr marL="876139" indent="0">
              <a:buNone/>
              <a:defRPr sz="1500">
                <a:solidFill>
                  <a:schemeClr val="tx1">
                    <a:tint val="75000"/>
                  </a:schemeClr>
                </a:solidFill>
              </a:defRPr>
            </a:lvl3pPr>
            <a:lvl4pPr marL="1314207" indent="0">
              <a:buNone/>
              <a:defRPr sz="1300">
                <a:solidFill>
                  <a:schemeClr val="tx1">
                    <a:tint val="75000"/>
                  </a:schemeClr>
                </a:solidFill>
              </a:defRPr>
            </a:lvl4pPr>
            <a:lvl5pPr marL="1752278" indent="0">
              <a:buNone/>
              <a:defRPr sz="1300">
                <a:solidFill>
                  <a:schemeClr val="tx1">
                    <a:tint val="75000"/>
                  </a:schemeClr>
                </a:solidFill>
              </a:defRPr>
            </a:lvl5pPr>
            <a:lvl6pPr marL="2190347" indent="0">
              <a:buNone/>
              <a:defRPr sz="1300">
                <a:solidFill>
                  <a:schemeClr val="tx1">
                    <a:tint val="75000"/>
                  </a:schemeClr>
                </a:solidFill>
              </a:defRPr>
            </a:lvl6pPr>
            <a:lvl7pPr marL="2628416" indent="0">
              <a:buNone/>
              <a:defRPr sz="1300">
                <a:solidFill>
                  <a:schemeClr val="tx1">
                    <a:tint val="75000"/>
                  </a:schemeClr>
                </a:solidFill>
              </a:defRPr>
            </a:lvl7pPr>
            <a:lvl8pPr marL="3066486" indent="0">
              <a:buNone/>
              <a:defRPr sz="1300">
                <a:solidFill>
                  <a:schemeClr val="tx1">
                    <a:tint val="75000"/>
                  </a:schemeClr>
                </a:solidFill>
              </a:defRPr>
            </a:lvl8pPr>
            <a:lvl9pPr marL="3504557"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100A2271-2BD6-4511-A4EB-7033AA6925D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37858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9" y="1604331"/>
            <a:ext cx="4449456"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3648" y="1604331"/>
            <a:ext cx="4451040"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C9EDAC55-263F-4635-8397-0539AFEC2D87}"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0646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18" y="275075"/>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1"/>
            <a:ext cx="4443120" cy="639427"/>
          </a:xfrm>
        </p:spPr>
        <p:txBody>
          <a:bodyPr anchor="b"/>
          <a:lstStyle>
            <a:lvl1pPr marL="0" indent="0">
              <a:buNone/>
              <a:defRPr sz="2300" b="1"/>
            </a:lvl1pPr>
            <a:lvl2pPr marL="438069" indent="0">
              <a:buNone/>
              <a:defRPr sz="1900" b="1"/>
            </a:lvl2pPr>
            <a:lvl3pPr marL="876139" indent="0">
              <a:buNone/>
              <a:defRPr sz="1700" b="1"/>
            </a:lvl3pPr>
            <a:lvl4pPr marL="1314207" indent="0">
              <a:buNone/>
              <a:defRPr sz="1500" b="1"/>
            </a:lvl4pPr>
            <a:lvl5pPr marL="1752278" indent="0">
              <a:buNone/>
              <a:defRPr sz="1500" b="1"/>
            </a:lvl5pPr>
            <a:lvl6pPr marL="2190347" indent="0">
              <a:buNone/>
              <a:defRPr sz="1500" b="1"/>
            </a:lvl6pPr>
            <a:lvl7pPr marL="2628416" indent="0">
              <a:buNone/>
              <a:defRPr sz="1500" b="1"/>
            </a:lvl7pPr>
            <a:lvl8pPr marL="3066486" indent="0">
              <a:buNone/>
              <a:defRPr sz="1500" b="1"/>
            </a:lvl8pPr>
            <a:lvl9pPr marL="350455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28"/>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990" y="1535201"/>
            <a:ext cx="4446288" cy="639427"/>
          </a:xfrm>
        </p:spPr>
        <p:txBody>
          <a:bodyPr anchor="b"/>
          <a:lstStyle>
            <a:lvl1pPr marL="0" indent="0">
              <a:buNone/>
              <a:defRPr sz="2300" b="1"/>
            </a:lvl1pPr>
            <a:lvl2pPr marL="438069" indent="0">
              <a:buNone/>
              <a:defRPr sz="1900" b="1"/>
            </a:lvl2pPr>
            <a:lvl3pPr marL="876139" indent="0">
              <a:buNone/>
              <a:defRPr sz="1700" b="1"/>
            </a:lvl3pPr>
            <a:lvl4pPr marL="1314207" indent="0">
              <a:buNone/>
              <a:defRPr sz="1500" b="1"/>
            </a:lvl4pPr>
            <a:lvl5pPr marL="1752278" indent="0">
              <a:buNone/>
              <a:defRPr sz="1500" b="1"/>
            </a:lvl5pPr>
            <a:lvl6pPr marL="2190347" indent="0">
              <a:buNone/>
              <a:defRPr sz="1500" b="1"/>
            </a:lvl6pPr>
            <a:lvl7pPr marL="2628416" indent="0">
              <a:buNone/>
              <a:defRPr sz="1500" b="1"/>
            </a:lvl7pPr>
            <a:lvl8pPr marL="3066486" indent="0">
              <a:buNone/>
              <a:defRPr sz="1500" b="1"/>
            </a:lvl8pPr>
            <a:lvl9pPr marL="350455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09990" y="2174628"/>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95249E9-ADAE-492E-B2BA-4995ECA892A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54963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70" y="125842"/>
            <a:ext cx="69176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 y="125842"/>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r>
              <a:rPr lang="en-US"/>
              <a:t>J.P. Chen, USTC, 2007</a:t>
            </a:r>
          </a:p>
        </p:txBody>
      </p:sp>
      <p:sp>
        <p:nvSpPr>
          <p:cNvPr id="5" name="Rectangle 5"/>
          <p:cNvSpPr>
            <a:spLocks noGrp="1" noChangeArrowheads="1"/>
          </p:cNvSpPr>
          <p:nvPr>
            <p:ph type="sldNum" sz="quarter" idx="11"/>
          </p:nvPr>
        </p:nvSpPr>
        <p:spPr/>
        <p:txBody>
          <a:bodyPr/>
          <a:lstStyle>
            <a:lvl1pPr>
              <a:defRPr/>
            </a:lvl1pPr>
          </a:lstStyle>
          <a:p>
            <a:pPr>
              <a:defRPr/>
            </a:pPr>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2F5C879-5C55-4D1B-A59A-CB7F3A7E5A0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23759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FD81C927-0646-4EFF-9552-BBA16138B4C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5105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78" y="273633"/>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396"/>
            <a:ext cx="3308976" cy="4692013"/>
          </a:xfrm>
        </p:spPr>
        <p:txBody>
          <a:bodyPr/>
          <a:lstStyle>
            <a:lvl1pPr marL="0" indent="0">
              <a:buNone/>
              <a:defRPr sz="1300"/>
            </a:lvl1pPr>
            <a:lvl2pPr marL="438069" indent="0">
              <a:buNone/>
              <a:defRPr sz="1200"/>
            </a:lvl2pPr>
            <a:lvl3pPr marL="876139" indent="0">
              <a:buNone/>
              <a:defRPr sz="1000"/>
            </a:lvl3pPr>
            <a:lvl4pPr marL="1314207" indent="0">
              <a:buNone/>
              <a:defRPr sz="900"/>
            </a:lvl4pPr>
            <a:lvl5pPr marL="1752278" indent="0">
              <a:buNone/>
              <a:defRPr sz="900"/>
            </a:lvl5pPr>
            <a:lvl6pPr marL="2190347" indent="0">
              <a:buNone/>
              <a:defRPr sz="900"/>
            </a:lvl6pPr>
            <a:lvl7pPr marL="2628416" indent="0">
              <a:buNone/>
              <a:defRPr sz="900"/>
            </a:lvl7pPr>
            <a:lvl8pPr marL="3066486" indent="0">
              <a:buNone/>
              <a:defRPr sz="900"/>
            </a:lvl8pPr>
            <a:lvl9pPr marL="350455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E4AAC292-A5B6-431D-A847-04983206671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1098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086"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086" y="612065"/>
            <a:ext cx="6035040" cy="4115952"/>
          </a:xfrm>
        </p:spPr>
        <p:txBody>
          <a:bodyPr/>
          <a:lstStyle>
            <a:lvl1pPr marL="0" indent="0">
              <a:buNone/>
              <a:defRPr sz="3100"/>
            </a:lvl1pPr>
            <a:lvl2pPr marL="438069" indent="0">
              <a:buNone/>
              <a:defRPr sz="2700"/>
            </a:lvl2pPr>
            <a:lvl3pPr marL="876139" indent="0">
              <a:buNone/>
              <a:defRPr sz="2300"/>
            </a:lvl3pPr>
            <a:lvl4pPr marL="1314207" indent="0">
              <a:buNone/>
              <a:defRPr sz="1900"/>
            </a:lvl4pPr>
            <a:lvl5pPr marL="1752278" indent="0">
              <a:buNone/>
              <a:defRPr sz="1900"/>
            </a:lvl5pPr>
            <a:lvl6pPr marL="2190347" indent="0">
              <a:buNone/>
              <a:defRPr sz="1900"/>
            </a:lvl6pPr>
            <a:lvl7pPr marL="2628416" indent="0">
              <a:buNone/>
              <a:defRPr sz="1900"/>
            </a:lvl7pPr>
            <a:lvl8pPr marL="3066486" indent="0">
              <a:buNone/>
              <a:defRPr sz="1900"/>
            </a:lvl8pPr>
            <a:lvl9pPr marL="3504557" indent="0">
              <a:buNone/>
              <a:defRPr sz="1900"/>
            </a:lvl9pPr>
          </a:lstStyle>
          <a:p>
            <a:endParaRPr lang="en-US"/>
          </a:p>
        </p:txBody>
      </p:sp>
      <p:sp>
        <p:nvSpPr>
          <p:cNvPr id="4" name="Text Placeholder 3"/>
          <p:cNvSpPr>
            <a:spLocks noGrp="1"/>
          </p:cNvSpPr>
          <p:nvPr>
            <p:ph type="body" sz="half" idx="2"/>
          </p:nvPr>
        </p:nvSpPr>
        <p:spPr>
          <a:xfrm>
            <a:off x="1972086" y="5367444"/>
            <a:ext cx="6035040" cy="805044"/>
          </a:xfrm>
        </p:spPr>
        <p:txBody>
          <a:bodyPr/>
          <a:lstStyle>
            <a:lvl1pPr marL="0" indent="0">
              <a:buNone/>
              <a:defRPr sz="1300"/>
            </a:lvl1pPr>
            <a:lvl2pPr marL="438069" indent="0">
              <a:buNone/>
              <a:defRPr sz="1200"/>
            </a:lvl2pPr>
            <a:lvl3pPr marL="876139" indent="0">
              <a:buNone/>
              <a:defRPr sz="1000"/>
            </a:lvl3pPr>
            <a:lvl4pPr marL="1314207" indent="0">
              <a:buNone/>
              <a:defRPr sz="900"/>
            </a:lvl4pPr>
            <a:lvl5pPr marL="1752278" indent="0">
              <a:buNone/>
              <a:defRPr sz="900"/>
            </a:lvl5pPr>
            <a:lvl6pPr marL="2190347" indent="0">
              <a:buNone/>
              <a:defRPr sz="900"/>
            </a:lvl6pPr>
            <a:lvl7pPr marL="2628416" indent="0">
              <a:buNone/>
              <a:defRPr sz="900"/>
            </a:lvl7pPr>
            <a:lvl8pPr marL="3066486" indent="0">
              <a:buNone/>
              <a:defRPr sz="900"/>
            </a:lvl8pPr>
            <a:lvl9pPr marL="350455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D69DCA-3796-43E2-B48C-8407DDEB9683}"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4046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6FCE612-0284-4F93-AC64-82FA0B6A9711}"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3685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736" y="273634"/>
            <a:ext cx="2261952" cy="585709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4"/>
            <a:ext cx="6638544" cy="585709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6D1EAF9-2369-439C-9751-F98E708894B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3977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solidFill>
                  <a:schemeClr val="tx1">
                    <a:tint val="75000"/>
                  </a:schemeClr>
                </a:solidFill>
              </a:defRPr>
            </a:lvl1pPr>
            <a:lvl2pPr marL="438205" indent="0" algn="ctr">
              <a:buNone/>
              <a:defRPr>
                <a:solidFill>
                  <a:schemeClr val="tx1">
                    <a:tint val="75000"/>
                  </a:schemeClr>
                </a:solidFill>
              </a:defRPr>
            </a:lvl2pPr>
            <a:lvl3pPr marL="876411" indent="0" algn="ctr">
              <a:buNone/>
              <a:defRPr>
                <a:solidFill>
                  <a:schemeClr val="tx1">
                    <a:tint val="75000"/>
                  </a:schemeClr>
                </a:solidFill>
              </a:defRPr>
            </a:lvl3pPr>
            <a:lvl4pPr marL="1314615" indent="0" algn="ctr">
              <a:buNone/>
              <a:defRPr>
                <a:solidFill>
                  <a:schemeClr val="tx1">
                    <a:tint val="75000"/>
                  </a:schemeClr>
                </a:solidFill>
              </a:defRPr>
            </a:lvl4pPr>
            <a:lvl5pPr marL="1752821" indent="0" algn="ctr">
              <a:buNone/>
              <a:defRPr>
                <a:solidFill>
                  <a:schemeClr val="tx1">
                    <a:tint val="75000"/>
                  </a:schemeClr>
                </a:solidFill>
              </a:defRPr>
            </a:lvl5pPr>
            <a:lvl6pPr marL="2191026" indent="0" algn="ctr">
              <a:buNone/>
              <a:defRPr>
                <a:solidFill>
                  <a:schemeClr val="tx1">
                    <a:tint val="75000"/>
                  </a:schemeClr>
                </a:solidFill>
              </a:defRPr>
            </a:lvl6pPr>
            <a:lvl7pPr marL="2629231" indent="0" algn="ctr">
              <a:buNone/>
              <a:defRPr>
                <a:solidFill>
                  <a:schemeClr val="tx1">
                    <a:tint val="75000"/>
                  </a:schemeClr>
                </a:solidFill>
              </a:defRPr>
            </a:lvl7pPr>
            <a:lvl8pPr marL="3067437" indent="0" algn="ctr">
              <a:buNone/>
              <a:defRPr>
                <a:solidFill>
                  <a:schemeClr val="tx1">
                    <a:tint val="75000"/>
                  </a:schemeClr>
                </a:solidFill>
              </a:defRPr>
            </a:lvl8pPr>
            <a:lvl9pPr marL="35056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39C5CA82-3598-4F01-9250-BCD8D8F5E3C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899663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4373AD9-FBB4-4DAA-B9BC-00F31C8971E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3900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6866"/>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solidFill>
                  <a:schemeClr val="tx1">
                    <a:tint val="75000"/>
                  </a:schemeClr>
                </a:solidFill>
              </a:defRPr>
            </a:lvl1pPr>
            <a:lvl2pPr marL="438205" indent="0">
              <a:buNone/>
              <a:defRPr sz="1700">
                <a:solidFill>
                  <a:schemeClr val="tx1">
                    <a:tint val="75000"/>
                  </a:schemeClr>
                </a:solidFill>
              </a:defRPr>
            </a:lvl2pPr>
            <a:lvl3pPr marL="876411" indent="0">
              <a:buNone/>
              <a:defRPr sz="1500">
                <a:solidFill>
                  <a:schemeClr val="tx1">
                    <a:tint val="75000"/>
                  </a:schemeClr>
                </a:solidFill>
              </a:defRPr>
            </a:lvl3pPr>
            <a:lvl4pPr marL="1314615" indent="0">
              <a:buNone/>
              <a:defRPr sz="1300">
                <a:solidFill>
                  <a:schemeClr val="tx1">
                    <a:tint val="75000"/>
                  </a:schemeClr>
                </a:solidFill>
              </a:defRPr>
            </a:lvl4pPr>
            <a:lvl5pPr marL="1752821" indent="0">
              <a:buNone/>
              <a:defRPr sz="1300">
                <a:solidFill>
                  <a:schemeClr val="tx1">
                    <a:tint val="75000"/>
                  </a:schemeClr>
                </a:solidFill>
              </a:defRPr>
            </a:lvl5pPr>
            <a:lvl6pPr marL="2191026" indent="0">
              <a:buNone/>
              <a:defRPr sz="1300">
                <a:solidFill>
                  <a:schemeClr val="tx1">
                    <a:tint val="75000"/>
                  </a:schemeClr>
                </a:solidFill>
              </a:defRPr>
            </a:lvl6pPr>
            <a:lvl7pPr marL="2629231" indent="0">
              <a:buNone/>
              <a:defRPr sz="1300">
                <a:solidFill>
                  <a:schemeClr val="tx1">
                    <a:tint val="75000"/>
                  </a:schemeClr>
                </a:solidFill>
              </a:defRPr>
            </a:lvl7pPr>
            <a:lvl8pPr marL="3067437" indent="0">
              <a:buNone/>
              <a:defRPr sz="1300">
                <a:solidFill>
                  <a:schemeClr val="tx1">
                    <a:tint val="75000"/>
                  </a:schemeClr>
                </a:solidFill>
              </a:defRPr>
            </a:lvl8pPr>
            <a:lvl9pPr marL="3505643"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100A2271-2BD6-4511-A4EB-7033AA6925D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144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9" y="1604331"/>
            <a:ext cx="4449456"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3648" y="1604331"/>
            <a:ext cx="4451040"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C9EDAC55-263F-4635-8397-0539AFEC2D87}"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5283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6" y="2569776"/>
            <a:ext cx="8550275" cy="592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8" y="3886203"/>
            <a:ext cx="7042151" cy="1752600"/>
          </a:xfrm>
        </p:spPr>
        <p:txBody>
          <a:bodyPr/>
          <a:lstStyle>
            <a:lvl1pPr marL="0" indent="0" algn="ctr">
              <a:buNone/>
              <a:defRPr/>
            </a:lvl1pPr>
            <a:lvl2pPr marL="454287" indent="0" algn="ctr">
              <a:buNone/>
              <a:defRPr/>
            </a:lvl2pPr>
            <a:lvl3pPr marL="908544" indent="0" algn="ctr">
              <a:buNone/>
              <a:defRPr/>
            </a:lvl3pPr>
            <a:lvl4pPr marL="1362811" indent="0" algn="ctr">
              <a:buNone/>
              <a:defRPr/>
            </a:lvl4pPr>
            <a:lvl5pPr marL="1817087" indent="0" algn="ctr">
              <a:buNone/>
              <a:defRPr/>
            </a:lvl5pPr>
            <a:lvl6pPr marL="2271352" indent="0" algn="ctr">
              <a:buNone/>
              <a:defRPr/>
            </a:lvl6pPr>
            <a:lvl7pPr marL="2725620" indent="0" algn="ctr">
              <a:buNone/>
              <a:defRPr/>
            </a:lvl7pPr>
            <a:lvl8pPr marL="3179895" indent="0" algn="ctr">
              <a:buNone/>
              <a:defRPr/>
            </a:lvl8pPr>
            <a:lvl9pPr marL="363416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EF0B5324-908D-4C73-B924-E18074778702}"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16" y="275073"/>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1"/>
            <a:ext cx="4443120" cy="639427"/>
          </a:xfrm>
        </p:spPr>
        <p:txBody>
          <a:bodyPr anchor="b"/>
          <a:lstStyle>
            <a:lvl1pPr marL="0" indent="0">
              <a:buNone/>
              <a:defRPr sz="2300" b="1"/>
            </a:lvl1pPr>
            <a:lvl2pPr marL="438205" indent="0">
              <a:buNone/>
              <a:defRPr sz="1900" b="1"/>
            </a:lvl2pPr>
            <a:lvl3pPr marL="876411" indent="0">
              <a:buNone/>
              <a:defRPr sz="1700" b="1"/>
            </a:lvl3pPr>
            <a:lvl4pPr marL="1314615" indent="0">
              <a:buNone/>
              <a:defRPr sz="1500" b="1"/>
            </a:lvl4pPr>
            <a:lvl5pPr marL="1752821" indent="0">
              <a:buNone/>
              <a:defRPr sz="1500" b="1"/>
            </a:lvl5pPr>
            <a:lvl6pPr marL="2191026" indent="0">
              <a:buNone/>
              <a:defRPr sz="1500" b="1"/>
            </a:lvl6pPr>
            <a:lvl7pPr marL="2629231" indent="0">
              <a:buNone/>
              <a:defRPr sz="1500" b="1"/>
            </a:lvl7pPr>
            <a:lvl8pPr marL="3067437" indent="0">
              <a:buNone/>
              <a:defRPr sz="1500" b="1"/>
            </a:lvl8pPr>
            <a:lvl9pPr marL="3505643"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28"/>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988" y="1535201"/>
            <a:ext cx="4446288" cy="639427"/>
          </a:xfrm>
        </p:spPr>
        <p:txBody>
          <a:bodyPr anchor="b"/>
          <a:lstStyle>
            <a:lvl1pPr marL="0" indent="0">
              <a:buNone/>
              <a:defRPr sz="2300" b="1"/>
            </a:lvl1pPr>
            <a:lvl2pPr marL="438205" indent="0">
              <a:buNone/>
              <a:defRPr sz="1900" b="1"/>
            </a:lvl2pPr>
            <a:lvl3pPr marL="876411" indent="0">
              <a:buNone/>
              <a:defRPr sz="1700" b="1"/>
            </a:lvl3pPr>
            <a:lvl4pPr marL="1314615" indent="0">
              <a:buNone/>
              <a:defRPr sz="1500" b="1"/>
            </a:lvl4pPr>
            <a:lvl5pPr marL="1752821" indent="0">
              <a:buNone/>
              <a:defRPr sz="1500" b="1"/>
            </a:lvl5pPr>
            <a:lvl6pPr marL="2191026" indent="0">
              <a:buNone/>
              <a:defRPr sz="1500" b="1"/>
            </a:lvl6pPr>
            <a:lvl7pPr marL="2629231" indent="0">
              <a:buNone/>
              <a:defRPr sz="1500" b="1"/>
            </a:lvl7pPr>
            <a:lvl8pPr marL="3067437" indent="0">
              <a:buNone/>
              <a:defRPr sz="1500" b="1"/>
            </a:lvl8pPr>
            <a:lvl9pPr marL="3505643"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09988" y="2174628"/>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95249E9-ADAE-492E-B2BA-4995ECA892A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03699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2F5C879-5C55-4D1B-A59A-CB7F3A7E5A0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0427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FD81C927-0646-4EFF-9552-BBA16138B4C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4959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76" y="273632"/>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394"/>
            <a:ext cx="3308976" cy="4692013"/>
          </a:xfrm>
        </p:spPr>
        <p:txBody>
          <a:bodyPr/>
          <a:lstStyle>
            <a:lvl1pPr marL="0" indent="0">
              <a:buNone/>
              <a:defRPr sz="1300"/>
            </a:lvl1pPr>
            <a:lvl2pPr marL="438205" indent="0">
              <a:buNone/>
              <a:defRPr sz="1200"/>
            </a:lvl2pPr>
            <a:lvl3pPr marL="876411" indent="0">
              <a:buNone/>
              <a:defRPr sz="1000"/>
            </a:lvl3pPr>
            <a:lvl4pPr marL="1314615" indent="0">
              <a:buNone/>
              <a:defRPr sz="900"/>
            </a:lvl4pPr>
            <a:lvl5pPr marL="1752821" indent="0">
              <a:buNone/>
              <a:defRPr sz="900"/>
            </a:lvl5pPr>
            <a:lvl6pPr marL="2191026" indent="0">
              <a:buNone/>
              <a:defRPr sz="900"/>
            </a:lvl6pPr>
            <a:lvl7pPr marL="2629231" indent="0">
              <a:buNone/>
              <a:defRPr sz="900"/>
            </a:lvl7pPr>
            <a:lvl8pPr marL="3067437" indent="0">
              <a:buNone/>
              <a:defRPr sz="900"/>
            </a:lvl8pPr>
            <a:lvl9pPr marL="35056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E4AAC292-A5B6-431D-A847-04983206671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36620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084" y="4800026"/>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084" y="612065"/>
            <a:ext cx="6035040" cy="4115952"/>
          </a:xfrm>
        </p:spPr>
        <p:txBody>
          <a:bodyPr/>
          <a:lstStyle>
            <a:lvl1pPr marL="0" indent="0">
              <a:buNone/>
              <a:defRPr sz="3100"/>
            </a:lvl1pPr>
            <a:lvl2pPr marL="438205" indent="0">
              <a:buNone/>
              <a:defRPr sz="2700"/>
            </a:lvl2pPr>
            <a:lvl3pPr marL="876411" indent="0">
              <a:buNone/>
              <a:defRPr sz="2300"/>
            </a:lvl3pPr>
            <a:lvl4pPr marL="1314615" indent="0">
              <a:buNone/>
              <a:defRPr sz="1900"/>
            </a:lvl4pPr>
            <a:lvl5pPr marL="1752821" indent="0">
              <a:buNone/>
              <a:defRPr sz="1900"/>
            </a:lvl5pPr>
            <a:lvl6pPr marL="2191026" indent="0">
              <a:buNone/>
              <a:defRPr sz="1900"/>
            </a:lvl6pPr>
            <a:lvl7pPr marL="2629231" indent="0">
              <a:buNone/>
              <a:defRPr sz="1900"/>
            </a:lvl7pPr>
            <a:lvl8pPr marL="3067437" indent="0">
              <a:buNone/>
              <a:defRPr sz="1900"/>
            </a:lvl8pPr>
            <a:lvl9pPr marL="3505643" indent="0">
              <a:buNone/>
              <a:defRPr sz="1900"/>
            </a:lvl9pPr>
          </a:lstStyle>
          <a:p>
            <a:endParaRPr lang="en-US"/>
          </a:p>
        </p:txBody>
      </p:sp>
      <p:sp>
        <p:nvSpPr>
          <p:cNvPr id="4" name="Text Placeholder 3"/>
          <p:cNvSpPr>
            <a:spLocks noGrp="1"/>
          </p:cNvSpPr>
          <p:nvPr>
            <p:ph type="body" sz="half" idx="2"/>
          </p:nvPr>
        </p:nvSpPr>
        <p:spPr>
          <a:xfrm>
            <a:off x="1972084" y="5367444"/>
            <a:ext cx="6035040" cy="805044"/>
          </a:xfrm>
        </p:spPr>
        <p:txBody>
          <a:bodyPr/>
          <a:lstStyle>
            <a:lvl1pPr marL="0" indent="0">
              <a:buNone/>
              <a:defRPr sz="1300"/>
            </a:lvl1pPr>
            <a:lvl2pPr marL="438205" indent="0">
              <a:buNone/>
              <a:defRPr sz="1200"/>
            </a:lvl2pPr>
            <a:lvl3pPr marL="876411" indent="0">
              <a:buNone/>
              <a:defRPr sz="1000"/>
            </a:lvl3pPr>
            <a:lvl4pPr marL="1314615" indent="0">
              <a:buNone/>
              <a:defRPr sz="900"/>
            </a:lvl4pPr>
            <a:lvl5pPr marL="1752821" indent="0">
              <a:buNone/>
              <a:defRPr sz="900"/>
            </a:lvl5pPr>
            <a:lvl6pPr marL="2191026" indent="0">
              <a:buNone/>
              <a:defRPr sz="900"/>
            </a:lvl6pPr>
            <a:lvl7pPr marL="2629231" indent="0">
              <a:buNone/>
              <a:defRPr sz="900"/>
            </a:lvl7pPr>
            <a:lvl8pPr marL="3067437" indent="0">
              <a:buNone/>
              <a:defRPr sz="900"/>
            </a:lvl8pPr>
            <a:lvl9pPr marL="35056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D69DCA-3796-43E2-B48C-8407DDEB9683}"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5934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6FCE612-0284-4F93-AC64-82FA0B6A9711}"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386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736" y="273632"/>
            <a:ext cx="2261952" cy="585709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32"/>
            <a:ext cx="6638544" cy="585709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6D1EAF9-2369-439C-9751-F98E708894B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3130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984" y="2129984"/>
            <a:ext cx="855043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9553" y="3885528"/>
            <a:ext cx="7040880" cy="1752664"/>
          </a:xfrm>
        </p:spPr>
        <p:txBody>
          <a:bodyPr/>
          <a:lstStyle>
            <a:lvl1pPr marL="0" indent="0" algn="ctr">
              <a:buNone/>
              <a:defRPr>
                <a:solidFill>
                  <a:schemeClr val="tx1">
                    <a:tint val="75000"/>
                  </a:schemeClr>
                </a:solidFill>
              </a:defRPr>
            </a:lvl1pPr>
            <a:lvl2pPr marL="438409" indent="0" algn="ctr">
              <a:buNone/>
              <a:defRPr>
                <a:solidFill>
                  <a:schemeClr val="tx1">
                    <a:tint val="75000"/>
                  </a:schemeClr>
                </a:solidFill>
              </a:defRPr>
            </a:lvl2pPr>
            <a:lvl3pPr marL="876818" indent="0" algn="ctr">
              <a:buNone/>
              <a:defRPr>
                <a:solidFill>
                  <a:schemeClr val="tx1">
                    <a:tint val="75000"/>
                  </a:schemeClr>
                </a:solidFill>
              </a:defRPr>
            </a:lvl3pPr>
            <a:lvl4pPr marL="1315227" indent="0" algn="ctr">
              <a:buNone/>
              <a:defRPr>
                <a:solidFill>
                  <a:schemeClr val="tx1">
                    <a:tint val="75000"/>
                  </a:schemeClr>
                </a:solidFill>
              </a:defRPr>
            </a:lvl4pPr>
            <a:lvl5pPr marL="1753636" indent="0" algn="ctr">
              <a:buNone/>
              <a:defRPr>
                <a:solidFill>
                  <a:schemeClr val="tx1">
                    <a:tint val="75000"/>
                  </a:schemeClr>
                </a:solidFill>
              </a:defRPr>
            </a:lvl5pPr>
            <a:lvl6pPr marL="2192045" indent="0" algn="ctr">
              <a:buNone/>
              <a:defRPr>
                <a:solidFill>
                  <a:schemeClr val="tx1">
                    <a:tint val="75000"/>
                  </a:schemeClr>
                </a:solidFill>
              </a:defRPr>
            </a:lvl6pPr>
            <a:lvl7pPr marL="2630454" indent="0" algn="ctr">
              <a:buNone/>
              <a:defRPr>
                <a:solidFill>
                  <a:schemeClr val="tx1">
                    <a:tint val="75000"/>
                  </a:schemeClr>
                </a:solidFill>
              </a:defRPr>
            </a:lvl7pPr>
            <a:lvl8pPr marL="3068864" indent="0" algn="ctr">
              <a:buNone/>
              <a:defRPr>
                <a:solidFill>
                  <a:schemeClr val="tx1">
                    <a:tint val="75000"/>
                  </a:schemeClr>
                </a:solidFill>
              </a:defRPr>
            </a:lvl8pPr>
            <a:lvl9pPr marL="35072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39C5CA82-3598-4F01-9250-BCD8D8F5E3C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9329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4373AD9-FBB4-4DAA-B9BC-00F31C8971E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834934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168" y="4406863"/>
            <a:ext cx="8548848" cy="1362383"/>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95168" y="2906225"/>
            <a:ext cx="8548848" cy="1500638"/>
          </a:xfrm>
        </p:spPr>
        <p:txBody>
          <a:bodyPr anchor="b"/>
          <a:lstStyle>
            <a:lvl1pPr marL="0" indent="0">
              <a:buNone/>
              <a:defRPr sz="1900">
                <a:solidFill>
                  <a:schemeClr val="tx1">
                    <a:tint val="75000"/>
                  </a:schemeClr>
                </a:solidFill>
              </a:defRPr>
            </a:lvl1pPr>
            <a:lvl2pPr marL="438409" indent="0">
              <a:buNone/>
              <a:defRPr sz="1700">
                <a:solidFill>
                  <a:schemeClr val="tx1">
                    <a:tint val="75000"/>
                  </a:schemeClr>
                </a:solidFill>
              </a:defRPr>
            </a:lvl2pPr>
            <a:lvl3pPr marL="876818" indent="0">
              <a:buNone/>
              <a:defRPr sz="1500">
                <a:solidFill>
                  <a:schemeClr val="tx1">
                    <a:tint val="75000"/>
                  </a:schemeClr>
                </a:solidFill>
              </a:defRPr>
            </a:lvl3pPr>
            <a:lvl4pPr marL="1315227" indent="0">
              <a:buNone/>
              <a:defRPr sz="1300">
                <a:solidFill>
                  <a:schemeClr val="tx1">
                    <a:tint val="75000"/>
                  </a:schemeClr>
                </a:solidFill>
              </a:defRPr>
            </a:lvl4pPr>
            <a:lvl5pPr marL="1753636" indent="0">
              <a:buNone/>
              <a:defRPr sz="1300">
                <a:solidFill>
                  <a:schemeClr val="tx1">
                    <a:tint val="75000"/>
                  </a:schemeClr>
                </a:solidFill>
              </a:defRPr>
            </a:lvl5pPr>
            <a:lvl6pPr marL="2192045" indent="0">
              <a:buNone/>
              <a:defRPr sz="1300">
                <a:solidFill>
                  <a:schemeClr val="tx1">
                    <a:tint val="75000"/>
                  </a:schemeClr>
                </a:solidFill>
              </a:defRPr>
            </a:lvl6pPr>
            <a:lvl7pPr marL="2630454" indent="0">
              <a:buNone/>
              <a:defRPr sz="1300">
                <a:solidFill>
                  <a:schemeClr val="tx1">
                    <a:tint val="75000"/>
                  </a:schemeClr>
                </a:solidFill>
              </a:defRPr>
            </a:lvl7pPr>
            <a:lvl8pPr marL="3068864" indent="0">
              <a:buNone/>
              <a:defRPr sz="1300">
                <a:solidFill>
                  <a:schemeClr val="tx1">
                    <a:tint val="75000"/>
                  </a:schemeClr>
                </a:solidFill>
              </a:defRPr>
            </a:lvl8pPr>
            <a:lvl9pPr marL="3507273"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100A2271-2BD6-4511-A4EB-7033AA6925D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81945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9077A7B7-0926-44D6-9EF3-3DABAA5B633A}"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129" y="1604329"/>
            <a:ext cx="4449456"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3648" y="1604329"/>
            <a:ext cx="4451040" cy="452639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C9EDAC55-263F-4635-8397-0539AFEC2D87}"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96078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713" y="275070"/>
            <a:ext cx="905256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712" y="1535201"/>
            <a:ext cx="4443120" cy="639427"/>
          </a:xfrm>
        </p:spPr>
        <p:txBody>
          <a:bodyPr anchor="b"/>
          <a:lstStyle>
            <a:lvl1pPr marL="0" indent="0">
              <a:buNone/>
              <a:defRPr sz="2300" b="1"/>
            </a:lvl1pPr>
            <a:lvl2pPr marL="438409" indent="0">
              <a:buNone/>
              <a:defRPr sz="1900" b="1"/>
            </a:lvl2pPr>
            <a:lvl3pPr marL="876818" indent="0">
              <a:buNone/>
              <a:defRPr sz="1700" b="1"/>
            </a:lvl3pPr>
            <a:lvl4pPr marL="1315227" indent="0">
              <a:buNone/>
              <a:defRPr sz="1500" b="1"/>
            </a:lvl4pPr>
            <a:lvl5pPr marL="1753636" indent="0">
              <a:buNone/>
              <a:defRPr sz="1500" b="1"/>
            </a:lvl5pPr>
            <a:lvl6pPr marL="2192045" indent="0">
              <a:buNone/>
              <a:defRPr sz="1500" b="1"/>
            </a:lvl6pPr>
            <a:lvl7pPr marL="2630454" indent="0">
              <a:buNone/>
              <a:defRPr sz="1500" b="1"/>
            </a:lvl7pPr>
            <a:lvl8pPr marL="3068864" indent="0">
              <a:buNone/>
              <a:defRPr sz="1500" b="1"/>
            </a:lvl8pPr>
            <a:lvl9pPr marL="3507273"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03712" y="2174628"/>
            <a:ext cx="4443120"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985" y="1535201"/>
            <a:ext cx="4446288" cy="639427"/>
          </a:xfrm>
        </p:spPr>
        <p:txBody>
          <a:bodyPr anchor="b"/>
          <a:lstStyle>
            <a:lvl1pPr marL="0" indent="0">
              <a:buNone/>
              <a:defRPr sz="2300" b="1"/>
            </a:lvl1pPr>
            <a:lvl2pPr marL="438409" indent="0">
              <a:buNone/>
              <a:defRPr sz="1900" b="1"/>
            </a:lvl2pPr>
            <a:lvl3pPr marL="876818" indent="0">
              <a:buNone/>
              <a:defRPr sz="1700" b="1"/>
            </a:lvl3pPr>
            <a:lvl4pPr marL="1315227" indent="0">
              <a:buNone/>
              <a:defRPr sz="1500" b="1"/>
            </a:lvl4pPr>
            <a:lvl5pPr marL="1753636" indent="0">
              <a:buNone/>
              <a:defRPr sz="1500" b="1"/>
            </a:lvl5pPr>
            <a:lvl6pPr marL="2192045" indent="0">
              <a:buNone/>
              <a:defRPr sz="1500" b="1"/>
            </a:lvl6pPr>
            <a:lvl7pPr marL="2630454" indent="0">
              <a:buNone/>
              <a:defRPr sz="1500" b="1"/>
            </a:lvl7pPr>
            <a:lvl8pPr marL="3068864" indent="0">
              <a:buNone/>
              <a:defRPr sz="1500" b="1"/>
            </a:lvl8pPr>
            <a:lvl9pPr marL="3507273"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109985" y="2174628"/>
            <a:ext cx="4446288" cy="3951775"/>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95249E9-ADAE-492E-B2BA-4995ECA892A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0168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2F5C879-5C55-4D1B-A59A-CB7F3A7E5A0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1654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FD81C927-0646-4EFF-9552-BBA16138B4C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86050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12" y="273629"/>
            <a:ext cx="3308976" cy="1160762"/>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933073" y="273629"/>
            <a:ext cx="5623200" cy="585277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712" y="1434391"/>
            <a:ext cx="3308976" cy="4692013"/>
          </a:xfrm>
        </p:spPr>
        <p:txBody>
          <a:bodyPr/>
          <a:lstStyle>
            <a:lvl1pPr marL="0" indent="0">
              <a:buNone/>
              <a:defRPr sz="1300"/>
            </a:lvl1pPr>
            <a:lvl2pPr marL="438409" indent="0">
              <a:buNone/>
              <a:defRPr sz="1200"/>
            </a:lvl2pPr>
            <a:lvl3pPr marL="876818" indent="0">
              <a:buNone/>
              <a:defRPr sz="1000"/>
            </a:lvl3pPr>
            <a:lvl4pPr marL="1315227" indent="0">
              <a:buNone/>
              <a:defRPr sz="900"/>
            </a:lvl4pPr>
            <a:lvl5pPr marL="1753636" indent="0">
              <a:buNone/>
              <a:defRPr sz="900"/>
            </a:lvl5pPr>
            <a:lvl6pPr marL="2192045" indent="0">
              <a:buNone/>
              <a:defRPr sz="900"/>
            </a:lvl6pPr>
            <a:lvl7pPr marL="2630454" indent="0">
              <a:buNone/>
              <a:defRPr sz="900"/>
            </a:lvl7pPr>
            <a:lvl8pPr marL="3068864" indent="0">
              <a:buNone/>
              <a:defRPr sz="900"/>
            </a:lvl8pPr>
            <a:lvl9pPr marL="35072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E4AAC292-A5B6-431D-A847-04983206671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15394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2081" y="4800025"/>
            <a:ext cx="6035040" cy="567420"/>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972081" y="612065"/>
            <a:ext cx="6035040" cy="4115952"/>
          </a:xfrm>
        </p:spPr>
        <p:txBody>
          <a:bodyPr/>
          <a:lstStyle>
            <a:lvl1pPr marL="0" indent="0">
              <a:buNone/>
              <a:defRPr sz="3100"/>
            </a:lvl1pPr>
            <a:lvl2pPr marL="438409" indent="0">
              <a:buNone/>
              <a:defRPr sz="2700"/>
            </a:lvl2pPr>
            <a:lvl3pPr marL="876818" indent="0">
              <a:buNone/>
              <a:defRPr sz="2300"/>
            </a:lvl3pPr>
            <a:lvl4pPr marL="1315227" indent="0">
              <a:buNone/>
              <a:defRPr sz="1900"/>
            </a:lvl4pPr>
            <a:lvl5pPr marL="1753636" indent="0">
              <a:buNone/>
              <a:defRPr sz="1900"/>
            </a:lvl5pPr>
            <a:lvl6pPr marL="2192045" indent="0">
              <a:buNone/>
              <a:defRPr sz="1900"/>
            </a:lvl6pPr>
            <a:lvl7pPr marL="2630454" indent="0">
              <a:buNone/>
              <a:defRPr sz="1900"/>
            </a:lvl7pPr>
            <a:lvl8pPr marL="3068864" indent="0">
              <a:buNone/>
              <a:defRPr sz="1900"/>
            </a:lvl8pPr>
            <a:lvl9pPr marL="3507273" indent="0">
              <a:buNone/>
              <a:defRPr sz="1900"/>
            </a:lvl9pPr>
          </a:lstStyle>
          <a:p>
            <a:endParaRPr lang="en-US"/>
          </a:p>
        </p:txBody>
      </p:sp>
      <p:sp>
        <p:nvSpPr>
          <p:cNvPr id="4" name="Text Placeholder 3"/>
          <p:cNvSpPr>
            <a:spLocks noGrp="1"/>
          </p:cNvSpPr>
          <p:nvPr>
            <p:ph type="body" sz="half" idx="2"/>
          </p:nvPr>
        </p:nvSpPr>
        <p:spPr>
          <a:xfrm>
            <a:off x="1972081" y="5367444"/>
            <a:ext cx="6035040" cy="805044"/>
          </a:xfrm>
        </p:spPr>
        <p:txBody>
          <a:bodyPr/>
          <a:lstStyle>
            <a:lvl1pPr marL="0" indent="0">
              <a:buNone/>
              <a:defRPr sz="1300"/>
            </a:lvl1pPr>
            <a:lvl2pPr marL="438409" indent="0">
              <a:buNone/>
              <a:defRPr sz="1200"/>
            </a:lvl2pPr>
            <a:lvl3pPr marL="876818" indent="0">
              <a:buNone/>
              <a:defRPr sz="1000"/>
            </a:lvl3pPr>
            <a:lvl4pPr marL="1315227" indent="0">
              <a:buNone/>
              <a:defRPr sz="900"/>
            </a:lvl4pPr>
            <a:lvl5pPr marL="1753636" indent="0">
              <a:buNone/>
              <a:defRPr sz="900"/>
            </a:lvl5pPr>
            <a:lvl6pPr marL="2192045" indent="0">
              <a:buNone/>
              <a:defRPr sz="900"/>
            </a:lvl6pPr>
            <a:lvl7pPr marL="2630454" indent="0">
              <a:buNone/>
              <a:defRPr sz="900"/>
            </a:lvl7pPr>
            <a:lvl8pPr marL="3068864" indent="0">
              <a:buNone/>
              <a:defRPr sz="900"/>
            </a:lvl8pPr>
            <a:lvl9pPr marL="35072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D69DCA-3796-43E2-B48C-8407DDEB9683}"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652060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6FCE612-0284-4F93-AC64-82FA0B6A9711}"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1682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736" y="273629"/>
            <a:ext cx="2261952" cy="585709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128" y="273629"/>
            <a:ext cx="6638544" cy="585709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6D1EAF9-2369-439C-9751-F98E708894B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96978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634"/>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6964" indent="0" algn="ctr">
              <a:buNone/>
              <a:defRPr>
                <a:solidFill>
                  <a:schemeClr val="tx1">
                    <a:tint val="75000"/>
                  </a:schemeClr>
                </a:solidFill>
              </a:defRPr>
            </a:lvl2pPr>
            <a:lvl3pPr marL="913928" indent="0" algn="ctr">
              <a:buNone/>
              <a:defRPr>
                <a:solidFill>
                  <a:schemeClr val="tx1">
                    <a:tint val="75000"/>
                  </a:schemeClr>
                </a:solidFill>
              </a:defRPr>
            </a:lvl3pPr>
            <a:lvl4pPr marL="1370893" indent="0" algn="ctr">
              <a:buNone/>
              <a:defRPr>
                <a:solidFill>
                  <a:schemeClr val="tx1">
                    <a:tint val="75000"/>
                  </a:schemeClr>
                </a:solidFill>
              </a:defRPr>
            </a:lvl4pPr>
            <a:lvl5pPr marL="1827858" indent="0" algn="ctr">
              <a:buNone/>
              <a:defRPr>
                <a:solidFill>
                  <a:schemeClr val="tx1">
                    <a:tint val="75000"/>
                  </a:schemeClr>
                </a:solidFill>
              </a:defRPr>
            </a:lvl5pPr>
            <a:lvl6pPr marL="2284823" indent="0" algn="ctr">
              <a:buNone/>
              <a:defRPr>
                <a:solidFill>
                  <a:schemeClr val="tx1">
                    <a:tint val="75000"/>
                  </a:schemeClr>
                </a:solidFill>
              </a:defRPr>
            </a:lvl6pPr>
            <a:lvl7pPr marL="2741789" indent="0" algn="ctr">
              <a:buNone/>
              <a:defRPr>
                <a:solidFill>
                  <a:schemeClr val="tx1">
                    <a:tint val="75000"/>
                  </a:schemeClr>
                </a:solidFill>
              </a:defRPr>
            </a:lvl7pPr>
            <a:lvl8pPr marL="3198752" indent="0" algn="ctr">
              <a:buNone/>
              <a:defRPr>
                <a:solidFill>
                  <a:schemeClr val="tx1">
                    <a:tint val="75000"/>
                  </a:schemeClr>
                </a:solidFill>
              </a:defRPr>
            </a:lvl8pPr>
            <a:lvl9pPr marL="3655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i="1">
                <a:latin typeface="Times New Roman" pitchFamily="18" charset="0"/>
              </a:defRPr>
            </a:lvl1pPr>
          </a:lstStyle>
          <a:p>
            <a:pPr>
              <a:defRPr/>
            </a:pPr>
            <a:fld id="{086C2CE0-EB78-44B8-B744-303F5F5D5BD3}" type="datetimeFigureOut">
              <a:rPr lang="en-US"/>
              <a:pPr>
                <a:defRPr/>
              </a:pPr>
              <a:t>4/9/2014</a:t>
            </a:fld>
            <a:endParaRPr lang="en-US"/>
          </a:p>
        </p:txBody>
      </p:sp>
      <p:sp>
        <p:nvSpPr>
          <p:cNvPr id="5" name="Footer Placeholder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1">
                <a:latin typeface="Times New Roman" pitchFamily="18" charset="0"/>
              </a:defRPr>
            </a:lvl1pPr>
          </a:lstStyle>
          <a:p>
            <a:pPr>
              <a:defRPr/>
            </a:pPr>
            <a:fld id="{E041A25E-8B41-4AD3-AC1F-591AC9D273D5}" type="slidenum">
              <a:rPr lang="en-US"/>
              <a:pPr>
                <a:defRPr/>
              </a:pPr>
              <a:t>‹#›</a:t>
            </a:fld>
            <a:endParaRPr lang="en-US"/>
          </a:p>
        </p:txBody>
      </p:sp>
    </p:spTree>
    <p:extLst>
      <p:ext uri="{BB962C8B-B14F-4D97-AF65-F5344CB8AC3E}">
        <p14:creationId xmlns:p14="http://schemas.microsoft.com/office/powerpoint/2010/main" val="41354156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latin typeface="Times New Roman" pitchFamily="18" charset="0"/>
              </a:defRPr>
            </a:lvl1pPr>
          </a:lstStyle>
          <a:p>
            <a:pPr>
              <a:defRPr/>
            </a:pPr>
            <a:fld id="{9E1618A3-14BA-4ED9-8247-550B1F96C2E6}" type="datetimeFigureOut">
              <a:rPr lang="en-US"/>
              <a:pPr>
                <a:defRPr/>
              </a:pPr>
              <a:t>4/9/2014</a:t>
            </a:fld>
            <a:endParaRPr lang="en-US"/>
          </a:p>
        </p:txBody>
      </p:sp>
      <p:sp>
        <p:nvSpPr>
          <p:cNvPr id="5" name="Footer Placeholder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1">
                <a:latin typeface="Times New Roman" pitchFamily="18" charset="0"/>
              </a:defRPr>
            </a:lvl1pPr>
          </a:lstStyle>
          <a:p>
            <a:pPr>
              <a:defRPr/>
            </a:pPr>
            <a:fld id="{56E07D70-1F85-48A6-A1FA-6AB3E9AC30FB}" type="slidenum">
              <a:rPr lang="en-US"/>
              <a:pPr>
                <a:defRPr/>
              </a:pPr>
              <a:t>‹#›</a:t>
            </a:fld>
            <a:endParaRPr lang="en-US"/>
          </a:p>
        </p:txBody>
      </p:sp>
    </p:spTree>
    <p:extLst>
      <p:ext uri="{BB962C8B-B14F-4D97-AF65-F5344CB8AC3E}">
        <p14:creationId xmlns:p14="http://schemas.microsoft.com/office/powerpoint/2010/main" val="2378797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024"/>
            <a:ext cx="8548687" cy="1330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32"/>
            <a:ext cx="8548687" cy="1500187"/>
          </a:xfrm>
        </p:spPr>
        <p:txBody>
          <a:bodyPr anchor="b"/>
          <a:lstStyle>
            <a:lvl1pPr marL="0" indent="0">
              <a:buNone/>
              <a:defRPr sz="2000"/>
            </a:lvl1pPr>
            <a:lvl2pPr marL="454287" indent="0">
              <a:buNone/>
              <a:defRPr sz="1800"/>
            </a:lvl2pPr>
            <a:lvl3pPr marL="908544" indent="0">
              <a:buNone/>
              <a:defRPr sz="1600"/>
            </a:lvl3pPr>
            <a:lvl4pPr marL="1362811" indent="0">
              <a:buNone/>
              <a:defRPr sz="1400"/>
            </a:lvl4pPr>
            <a:lvl5pPr marL="1817087" indent="0">
              <a:buNone/>
              <a:defRPr sz="1400"/>
            </a:lvl5pPr>
            <a:lvl6pPr marL="2271352" indent="0">
              <a:buNone/>
              <a:defRPr sz="1400"/>
            </a:lvl6pPr>
            <a:lvl7pPr marL="2725620" indent="0">
              <a:buNone/>
              <a:defRPr sz="1400"/>
            </a:lvl7pPr>
            <a:lvl8pPr marL="3179895" indent="0">
              <a:buNone/>
              <a:defRPr sz="1400"/>
            </a:lvl8pPr>
            <a:lvl9pPr marL="363416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83ED129A-3864-4EB0-B646-33BAD5747804}"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7113"/>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22"/>
            <a:ext cx="8549640" cy="1500187"/>
          </a:xfrm>
        </p:spPr>
        <p:txBody>
          <a:bodyPr anchor="b"/>
          <a:lstStyle>
            <a:lvl1pPr marL="0" indent="0">
              <a:buNone/>
              <a:defRPr sz="2000">
                <a:solidFill>
                  <a:schemeClr val="tx1">
                    <a:tint val="75000"/>
                  </a:schemeClr>
                </a:solidFill>
              </a:defRPr>
            </a:lvl1pPr>
            <a:lvl2pPr marL="456964" indent="0">
              <a:buNone/>
              <a:defRPr sz="1800">
                <a:solidFill>
                  <a:schemeClr val="tx1">
                    <a:tint val="75000"/>
                  </a:schemeClr>
                </a:solidFill>
              </a:defRPr>
            </a:lvl2pPr>
            <a:lvl3pPr marL="913928" indent="0">
              <a:buNone/>
              <a:defRPr sz="1600">
                <a:solidFill>
                  <a:schemeClr val="tx1">
                    <a:tint val="75000"/>
                  </a:schemeClr>
                </a:solidFill>
              </a:defRPr>
            </a:lvl3pPr>
            <a:lvl4pPr marL="1370893" indent="0">
              <a:buNone/>
              <a:defRPr sz="1400">
                <a:solidFill>
                  <a:schemeClr val="tx1">
                    <a:tint val="75000"/>
                  </a:schemeClr>
                </a:solidFill>
              </a:defRPr>
            </a:lvl4pPr>
            <a:lvl5pPr marL="1827858" indent="0">
              <a:buNone/>
              <a:defRPr sz="1400">
                <a:solidFill>
                  <a:schemeClr val="tx1">
                    <a:tint val="75000"/>
                  </a:schemeClr>
                </a:solidFill>
              </a:defRPr>
            </a:lvl5pPr>
            <a:lvl6pPr marL="2284823" indent="0">
              <a:buNone/>
              <a:defRPr sz="1400">
                <a:solidFill>
                  <a:schemeClr val="tx1">
                    <a:tint val="75000"/>
                  </a:schemeClr>
                </a:solidFill>
              </a:defRPr>
            </a:lvl6pPr>
            <a:lvl7pPr marL="2741789" indent="0">
              <a:buNone/>
              <a:defRPr sz="1400">
                <a:solidFill>
                  <a:schemeClr val="tx1">
                    <a:tint val="75000"/>
                  </a:schemeClr>
                </a:solidFill>
              </a:defRPr>
            </a:lvl7pPr>
            <a:lvl8pPr marL="3198752" indent="0">
              <a:buNone/>
              <a:defRPr sz="1400">
                <a:solidFill>
                  <a:schemeClr val="tx1">
                    <a:tint val="75000"/>
                  </a:schemeClr>
                </a:solidFill>
              </a:defRPr>
            </a:lvl8pPr>
            <a:lvl9pPr marL="3655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i="1">
                <a:latin typeface="Times New Roman" pitchFamily="18" charset="0"/>
              </a:defRPr>
            </a:lvl1pPr>
          </a:lstStyle>
          <a:p>
            <a:pPr>
              <a:defRPr/>
            </a:pPr>
            <a:fld id="{D633A702-FCFE-439C-B43C-D7EA4BAFCE60}" type="datetimeFigureOut">
              <a:rPr lang="en-US"/>
              <a:pPr>
                <a:defRPr/>
              </a:pPr>
              <a:t>4/9/2014</a:t>
            </a:fld>
            <a:endParaRPr lang="en-US"/>
          </a:p>
        </p:txBody>
      </p:sp>
      <p:sp>
        <p:nvSpPr>
          <p:cNvPr id="5" name="Footer Placeholder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1">
                <a:latin typeface="Times New Roman" pitchFamily="18" charset="0"/>
              </a:defRPr>
            </a:lvl1pPr>
          </a:lstStyle>
          <a:p>
            <a:pPr>
              <a:defRPr/>
            </a:pPr>
            <a:fld id="{03AEB2BF-7B9A-45CD-8E4E-2DE8FF81AD61}" type="slidenum">
              <a:rPr lang="en-US"/>
              <a:pPr>
                <a:defRPr/>
              </a:pPr>
              <a:t>‹#›</a:t>
            </a:fld>
            <a:endParaRPr lang="en-US"/>
          </a:p>
        </p:txBody>
      </p:sp>
    </p:spTree>
    <p:extLst>
      <p:ext uri="{BB962C8B-B14F-4D97-AF65-F5344CB8AC3E}">
        <p14:creationId xmlns:p14="http://schemas.microsoft.com/office/powerpoint/2010/main" val="25242718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i="1">
                <a:latin typeface="Times New Roman" pitchFamily="18" charset="0"/>
              </a:defRPr>
            </a:lvl1pPr>
          </a:lstStyle>
          <a:p>
            <a:pPr>
              <a:defRPr/>
            </a:pPr>
            <a:fld id="{15CE0AFC-3600-47A2-8E0B-06E41955B38D}" type="datetimeFigureOut">
              <a:rPr lang="en-US"/>
              <a:pPr>
                <a:defRPr/>
              </a:pPr>
              <a:t>4/9/2014</a:t>
            </a:fld>
            <a:endParaRPr lang="en-US"/>
          </a:p>
        </p:txBody>
      </p:sp>
      <p:sp>
        <p:nvSpPr>
          <p:cNvPr id="6" name="Footer Placeholder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i="1">
                <a:latin typeface="Times New Roman" pitchFamily="18" charset="0"/>
              </a:defRPr>
            </a:lvl1pPr>
          </a:lstStyle>
          <a:p>
            <a:pPr>
              <a:defRPr/>
            </a:pPr>
            <a:fld id="{8B2AF916-6832-432D-8265-ECF3AD165462}" type="slidenum">
              <a:rPr lang="en-US"/>
              <a:pPr>
                <a:defRPr/>
              </a:pPr>
              <a:t>‹#›</a:t>
            </a:fld>
            <a:endParaRPr lang="en-US"/>
          </a:p>
        </p:txBody>
      </p:sp>
    </p:spTree>
    <p:extLst>
      <p:ext uri="{BB962C8B-B14F-4D97-AF65-F5344CB8AC3E}">
        <p14:creationId xmlns:p14="http://schemas.microsoft.com/office/powerpoint/2010/main" val="41615649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32" y="1535115"/>
            <a:ext cx="4444207" cy="639762"/>
          </a:xfrm>
        </p:spPr>
        <p:txBody>
          <a:bodyPr anchor="b"/>
          <a:lstStyle>
            <a:lvl1pPr marL="0" indent="0">
              <a:buNone/>
              <a:defRPr sz="2400" b="1"/>
            </a:lvl1pPr>
            <a:lvl2pPr marL="456964" indent="0">
              <a:buNone/>
              <a:defRPr sz="2000" b="1"/>
            </a:lvl2pPr>
            <a:lvl3pPr marL="913928" indent="0">
              <a:buNone/>
              <a:defRPr sz="1800" b="1"/>
            </a:lvl3pPr>
            <a:lvl4pPr marL="1370893" indent="0">
              <a:buNone/>
              <a:defRPr sz="1600" b="1"/>
            </a:lvl4pPr>
            <a:lvl5pPr marL="1827858" indent="0">
              <a:buNone/>
              <a:defRPr sz="1600" b="1"/>
            </a:lvl5pPr>
            <a:lvl6pPr marL="2284823" indent="0">
              <a:buNone/>
              <a:defRPr sz="1600" b="1"/>
            </a:lvl6pPr>
            <a:lvl7pPr marL="2741789" indent="0">
              <a:buNone/>
              <a:defRPr sz="1600" b="1"/>
            </a:lvl7pPr>
            <a:lvl8pPr marL="3198752" indent="0">
              <a:buNone/>
              <a:defRPr sz="1600" b="1"/>
            </a:lvl8pPr>
            <a:lvl9pPr marL="3655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32" y="2174877"/>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1" y="1535115"/>
            <a:ext cx="4445953" cy="639762"/>
          </a:xfrm>
        </p:spPr>
        <p:txBody>
          <a:bodyPr anchor="b"/>
          <a:lstStyle>
            <a:lvl1pPr marL="0" indent="0">
              <a:buNone/>
              <a:defRPr sz="2400" b="1"/>
            </a:lvl1pPr>
            <a:lvl2pPr marL="456964" indent="0">
              <a:buNone/>
              <a:defRPr sz="2000" b="1"/>
            </a:lvl2pPr>
            <a:lvl3pPr marL="913928" indent="0">
              <a:buNone/>
              <a:defRPr sz="1800" b="1"/>
            </a:lvl3pPr>
            <a:lvl4pPr marL="1370893" indent="0">
              <a:buNone/>
              <a:defRPr sz="1600" b="1"/>
            </a:lvl4pPr>
            <a:lvl5pPr marL="1827858" indent="0">
              <a:buNone/>
              <a:defRPr sz="1600" b="1"/>
            </a:lvl5pPr>
            <a:lvl6pPr marL="2284823" indent="0">
              <a:buNone/>
              <a:defRPr sz="1600" b="1"/>
            </a:lvl6pPr>
            <a:lvl7pPr marL="2741789" indent="0">
              <a:buNone/>
              <a:defRPr sz="1600" b="1"/>
            </a:lvl7pPr>
            <a:lvl8pPr marL="3198752" indent="0">
              <a:buNone/>
              <a:defRPr sz="1600" b="1"/>
            </a:lvl8pPr>
            <a:lvl9pPr marL="3655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1" y="2174877"/>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i="1">
                <a:latin typeface="Times New Roman" pitchFamily="18" charset="0"/>
              </a:defRPr>
            </a:lvl1pPr>
          </a:lstStyle>
          <a:p>
            <a:pPr>
              <a:defRPr/>
            </a:pPr>
            <a:fld id="{E21F6EDE-6BEB-4301-98C8-AAFF8154A73C}" type="datetimeFigureOut">
              <a:rPr lang="en-US"/>
              <a:pPr>
                <a:defRPr/>
              </a:pPr>
              <a:t>4/9/2014</a:t>
            </a:fld>
            <a:endParaRPr lang="en-US"/>
          </a:p>
        </p:txBody>
      </p:sp>
      <p:sp>
        <p:nvSpPr>
          <p:cNvPr id="8" name="Footer Placeholder 7"/>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i="1">
                <a:latin typeface="Times New Roman" pitchFamily="18" charset="0"/>
              </a:defRPr>
            </a:lvl1pPr>
          </a:lstStyle>
          <a:p>
            <a:pPr>
              <a:defRPr/>
            </a:pPr>
            <a:fld id="{71D0B35D-3948-4CAA-A7FA-9BB4A29A5830}" type="slidenum">
              <a:rPr lang="en-US"/>
              <a:pPr>
                <a:defRPr/>
              </a:pPr>
              <a:t>‹#›</a:t>
            </a:fld>
            <a:endParaRPr lang="en-US"/>
          </a:p>
        </p:txBody>
      </p:sp>
    </p:spTree>
    <p:extLst>
      <p:ext uri="{BB962C8B-B14F-4D97-AF65-F5344CB8AC3E}">
        <p14:creationId xmlns:p14="http://schemas.microsoft.com/office/powerpoint/2010/main" val="14856437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i="1">
                <a:latin typeface="Times New Roman" pitchFamily="18" charset="0"/>
              </a:defRPr>
            </a:lvl1pPr>
          </a:lstStyle>
          <a:p>
            <a:pPr>
              <a:defRPr/>
            </a:pPr>
            <a:fld id="{E38856FF-353A-4FC1-8476-D3CB4FFE9578}" type="datetimeFigureOut">
              <a:rPr lang="en-US"/>
              <a:pPr>
                <a:defRPr/>
              </a:pPr>
              <a:t>4/9/2014</a:t>
            </a:fld>
            <a:endParaRPr lang="en-US"/>
          </a:p>
        </p:txBody>
      </p:sp>
      <p:sp>
        <p:nvSpPr>
          <p:cNvPr id="4" name="Footer Placeholder 3"/>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i="1">
                <a:latin typeface="Times New Roman" pitchFamily="18" charset="0"/>
              </a:defRPr>
            </a:lvl1pPr>
          </a:lstStyle>
          <a:p>
            <a:pPr>
              <a:defRPr/>
            </a:pPr>
            <a:fld id="{83E2EDE8-76ED-4659-9664-A700420E6DEE}" type="slidenum">
              <a:rPr lang="en-US"/>
              <a:pPr>
                <a:defRPr/>
              </a:pPr>
              <a:t>‹#›</a:t>
            </a:fld>
            <a:endParaRPr lang="en-US"/>
          </a:p>
        </p:txBody>
      </p:sp>
    </p:spTree>
    <p:extLst>
      <p:ext uri="{BB962C8B-B14F-4D97-AF65-F5344CB8AC3E}">
        <p14:creationId xmlns:p14="http://schemas.microsoft.com/office/powerpoint/2010/main" val="22582831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i="1">
                <a:latin typeface="Times New Roman" pitchFamily="18" charset="0"/>
              </a:defRPr>
            </a:lvl1pPr>
          </a:lstStyle>
          <a:p>
            <a:pPr>
              <a:defRPr/>
            </a:pPr>
            <a:fld id="{AEAEEF0A-C63C-49E8-8F18-A3D1A9823ED3}" type="datetimeFigureOut">
              <a:rPr lang="en-US"/>
              <a:pPr>
                <a:defRPr/>
              </a:pPr>
              <a:t>4/9/2014</a:t>
            </a:fld>
            <a:endParaRPr lang="en-US"/>
          </a:p>
        </p:txBody>
      </p:sp>
      <p:sp>
        <p:nvSpPr>
          <p:cNvPr id="3" name="Footer Placeholder 2"/>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i="1">
                <a:latin typeface="Times New Roman" pitchFamily="18" charset="0"/>
              </a:defRPr>
            </a:lvl1pPr>
          </a:lstStyle>
          <a:p>
            <a:pPr>
              <a:defRPr/>
            </a:pPr>
            <a:fld id="{4FB569BB-E586-4F9C-A986-02E750482779}" type="slidenum">
              <a:rPr lang="en-US"/>
              <a:pPr>
                <a:defRPr/>
              </a:pPr>
              <a:t>‹#›</a:t>
            </a:fld>
            <a:endParaRPr lang="en-US"/>
          </a:p>
        </p:txBody>
      </p:sp>
    </p:spTree>
    <p:extLst>
      <p:ext uri="{BB962C8B-B14F-4D97-AF65-F5344CB8AC3E}">
        <p14:creationId xmlns:p14="http://schemas.microsoft.com/office/powerpoint/2010/main" val="29495596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8"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7" y="273078"/>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8" y="1435113"/>
            <a:ext cx="3309144" cy="4691063"/>
          </a:xfrm>
        </p:spPr>
        <p:txBody>
          <a:bodyPr/>
          <a:lstStyle>
            <a:lvl1pPr marL="0" indent="0">
              <a:buNone/>
              <a:defRPr sz="1400"/>
            </a:lvl1pPr>
            <a:lvl2pPr marL="456964" indent="0">
              <a:buNone/>
              <a:defRPr sz="1200"/>
            </a:lvl2pPr>
            <a:lvl3pPr marL="913928" indent="0">
              <a:buNone/>
              <a:defRPr sz="1000"/>
            </a:lvl3pPr>
            <a:lvl4pPr marL="1370893" indent="0">
              <a:buNone/>
              <a:defRPr sz="900"/>
            </a:lvl4pPr>
            <a:lvl5pPr marL="1827858" indent="0">
              <a:buNone/>
              <a:defRPr sz="900"/>
            </a:lvl5pPr>
            <a:lvl6pPr marL="2284823" indent="0">
              <a:buNone/>
              <a:defRPr sz="900"/>
            </a:lvl6pPr>
            <a:lvl7pPr marL="2741789" indent="0">
              <a:buNone/>
              <a:defRPr sz="900"/>
            </a:lvl7pPr>
            <a:lvl8pPr marL="3198752" indent="0">
              <a:buNone/>
              <a:defRPr sz="900"/>
            </a:lvl8pPr>
            <a:lvl9pPr marL="3655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i="1">
                <a:latin typeface="Times New Roman" pitchFamily="18" charset="0"/>
              </a:defRPr>
            </a:lvl1pPr>
          </a:lstStyle>
          <a:p>
            <a:pPr>
              <a:defRPr/>
            </a:pPr>
            <a:fld id="{8ACBF1C8-7C86-4036-85EB-060D702EA6D8}" type="datetimeFigureOut">
              <a:rPr lang="en-US"/>
              <a:pPr>
                <a:defRPr/>
              </a:pPr>
              <a:t>4/9/2014</a:t>
            </a:fld>
            <a:endParaRPr lang="en-US"/>
          </a:p>
        </p:txBody>
      </p:sp>
      <p:sp>
        <p:nvSpPr>
          <p:cNvPr id="6" name="Footer Placeholder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i="1">
                <a:latin typeface="Times New Roman" pitchFamily="18" charset="0"/>
              </a:defRPr>
            </a:lvl1pPr>
          </a:lstStyle>
          <a:p>
            <a:pPr>
              <a:defRPr/>
            </a:pPr>
            <a:fld id="{C929D84C-656E-4702-9E4D-96B3B0A2321A}" type="slidenum">
              <a:rPr lang="en-US"/>
              <a:pPr>
                <a:defRPr/>
              </a:pPr>
              <a:t>‹#›</a:t>
            </a:fld>
            <a:endParaRPr lang="en-US"/>
          </a:p>
        </p:txBody>
      </p:sp>
    </p:spTree>
    <p:extLst>
      <p:ext uri="{BB962C8B-B14F-4D97-AF65-F5344CB8AC3E}">
        <p14:creationId xmlns:p14="http://schemas.microsoft.com/office/powerpoint/2010/main" val="3201394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rtlCol="0">
            <a:normAutofit/>
          </a:bodyPr>
          <a:lstStyle>
            <a:lvl1pPr marL="0" indent="0">
              <a:buNone/>
              <a:defRPr sz="3200"/>
            </a:lvl1pPr>
            <a:lvl2pPr marL="456964" indent="0">
              <a:buNone/>
              <a:defRPr sz="2800"/>
            </a:lvl2pPr>
            <a:lvl3pPr marL="913928" indent="0">
              <a:buNone/>
              <a:defRPr sz="2400"/>
            </a:lvl3pPr>
            <a:lvl4pPr marL="1370893" indent="0">
              <a:buNone/>
              <a:defRPr sz="2000"/>
            </a:lvl4pPr>
            <a:lvl5pPr marL="1827858" indent="0">
              <a:buNone/>
              <a:defRPr sz="2000"/>
            </a:lvl5pPr>
            <a:lvl6pPr marL="2284823" indent="0">
              <a:buNone/>
              <a:defRPr sz="2000"/>
            </a:lvl6pPr>
            <a:lvl7pPr marL="2741789" indent="0">
              <a:buNone/>
              <a:defRPr sz="2000"/>
            </a:lvl7pPr>
            <a:lvl8pPr marL="3198752" indent="0">
              <a:buNone/>
              <a:defRPr sz="2000"/>
            </a:lvl8pPr>
            <a:lvl9pPr marL="3655717" indent="0">
              <a:buNone/>
              <a:defRPr sz="2000"/>
            </a:lvl9pPr>
          </a:lstStyle>
          <a:p>
            <a:pPr lvl="0"/>
            <a:endParaRPr lang="en-US" noProof="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6964" indent="0">
              <a:buNone/>
              <a:defRPr sz="1200"/>
            </a:lvl2pPr>
            <a:lvl3pPr marL="913928" indent="0">
              <a:buNone/>
              <a:defRPr sz="1000"/>
            </a:lvl3pPr>
            <a:lvl4pPr marL="1370893" indent="0">
              <a:buNone/>
              <a:defRPr sz="900"/>
            </a:lvl4pPr>
            <a:lvl5pPr marL="1827858" indent="0">
              <a:buNone/>
              <a:defRPr sz="900"/>
            </a:lvl5pPr>
            <a:lvl6pPr marL="2284823" indent="0">
              <a:buNone/>
              <a:defRPr sz="900"/>
            </a:lvl6pPr>
            <a:lvl7pPr marL="2741789" indent="0">
              <a:buNone/>
              <a:defRPr sz="900"/>
            </a:lvl7pPr>
            <a:lvl8pPr marL="3198752" indent="0">
              <a:buNone/>
              <a:defRPr sz="900"/>
            </a:lvl8pPr>
            <a:lvl9pPr marL="3655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i="1">
                <a:latin typeface="Times New Roman" pitchFamily="18" charset="0"/>
              </a:defRPr>
            </a:lvl1pPr>
          </a:lstStyle>
          <a:p>
            <a:pPr>
              <a:defRPr/>
            </a:pPr>
            <a:fld id="{4374FFD7-0582-4BCC-8F00-646E8B7D944F}" type="datetimeFigureOut">
              <a:rPr lang="en-US"/>
              <a:pPr>
                <a:defRPr/>
              </a:pPr>
              <a:t>4/9/2014</a:t>
            </a:fld>
            <a:endParaRPr lang="en-US"/>
          </a:p>
        </p:txBody>
      </p:sp>
      <p:sp>
        <p:nvSpPr>
          <p:cNvPr id="6" name="Footer Placeholder 5"/>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i="1">
                <a:latin typeface="Times New Roman" pitchFamily="18" charset="0"/>
              </a:defRPr>
            </a:lvl1pPr>
          </a:lstStyle>
          <a:p>
            <a:pPr>
              <a:defRPr/>
            </a:pPr>
            <a:fld id="{93DA9160-A2B2-4D95-A084-326639F2FC45}" type="slidenum">
              <a:rPr lang="en-US"/>
              <a:pPr>
                <a:defRPr/>
              </a:pPr>
              <a:t>‹#›</a:t>
            </a:fld>
            <a:endParaRPr lang="en-US"/>
          </a:p>
        </p:txBody>
      </p:sp>
    </p:spTree>
    <p:extLst>
      <p:ext uri="{BB962C8B-B14F-4D97-AF65-F5344CB8AC3E}">
        <p14:creationId xmlns:p14="http://schemas.microsoft.com/office/powerpoint/2010/main" val="2498748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latin typeface="Times New Roman" pitchFamily="18" charset="0"/>
              </a:defRPr>
            </a:lvl1pPr>
          </a:lstStyle>
          <a:p>
            <a:pPr>
              <a:defRPr/>
            </a:pPr>
            <a:fld id="{5E79A056-2A5D-41E1-BFCF-E00284FEBCAC}" type="datetimeFigureOut">
              <a:rPr lang="en-US"/>
              <a:pPr>
                <a:defRPr/>
              </a:pPr>
              <a:t>4/9/2014</a:t>
            </a:fld>
            <a:endParaRPr lang="en-US"/>
          </a:p>
        </p:txBody>
      </p:sp>
      <p:sp>
        <p:nvSpPr>
          <p:cNvPr id="5" name="Footer Placeholder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1">
                <a:latin typeface="Times New Roman" pitchFamily="18" charset="0"/>
              </a:defRPr>
            </a:lvl1pPr>
          </a:lstStyle>
          <a:p>
            <a:pPr>
              <a:defRPr/>
            </a:pPr>
            <a:fld id="{DC988AD1-0F9B-4E43-A4EC-44A499FA9FEE}" type="slidenum">
              <a:rPr lang="en-US"/>
              <a:pPr>
                <a:defRPr/>
              </a:pPr>
              <a:t>‹#›</a:t>
            </a:fld>
            <a:endParaRPr lang="en-US"/>
          </a:p>
        </p:txBody>
      </p:sp>
    </p:spTree>
    <p:extLst>
      <p:ext uri="{BB962C8B-B14F-4D97-AF65-F5344CB8AC3E}">
        <p14:creationId xmlns:p14="http://schemas.microsoft.com/office/powerpoint/2010/main" val="12816874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74661"/>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661"/>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i="1">
                <a:latin typeface="Times New Roman" pitchFamily="18" charset="0"/>
              </a:defRPr>
            </a:lvl1pPr>
          </a:lstStyle>
          <a:p>
            <a:pPr>
              <a:defRPr/>
            </a:pPr>
            <a:fld id="{8F6AF2F3-7D61-4791-BB9B-5FC304BDFE69}" type="datetimeFigureOut">
              <a:rPr lang="en-US"/>
              <a:pPr>
                <a:defRPr/>
              </a:pPr>
              <a:t>4/9/2014</a:t>
            </a:fld>
            <a:endParaRPr lang="en-US"/>
          </a:p>
        </p:txBody>
      </p:sp>
      <p:sp>
        <p:nvSpPr>
          <p:cNvPr id="5" name="Footer Placeholder 4"/>
          <p:cNvSpPr>
            <a:spLocks noGrp="1"/>
          </p:cNvSpPr>
          <p:nvPr>
            <p:ph type="ftr" sz="quarter" idx="11"/>
          </p:nvPr>
        </p:nvSpPr>
        <p:spPr/>
        <p:txBody>
          <a:bodyPr/>
          <a:lstStyle>
            <a:lvl1pPr eaLnBrk="0" hangingPunct="0">
              <a:defRPr b="1" 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1">
                <a:latin typeface="Times New Roman" pitchFamily="18" charset="0"/>
              </a:defRPr>
            </a:lvl1pPr>
          </a:lstStyle>
          <a:p>
            <a:pPr>
              <a:defRPr/>
            </a:pPr>
            <a:fld id="{2556A69C-4D39-43E9-A2CD-6BC10CDCC87A}" type="slidenum">
              <a:rPr lang="en-US"/>
              <a:pPr>
                <a:defRPr/>
              </a:pPr>
              <a:t>‹#›</a:t>
            </a:fld>
            <a:endParaRPr lang="en-US"/>
          </a:p>
        </p:txBody>
      </p:sp>
    </p:spTree>
    <p:extLst>
      <p:ext uri="{BB962C8B-B14F-4D97-AF65-F5344CB8AC3E}">
        <p14:creationId xmlns:p14="http://schemas.microsoft.com/office/powerpoint/2010/main" val="4192972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40" y="2569595"/>
            <a:ext cx="8550275" cy="592573"/>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02" y="3886202"/>
            <a:ext cx="7042151" cy="1752600"/>
          </a:xfrm>
        </p:spPr>
        <p:txBody>
          <a:bodyPr/>
          <a:lstStyle>
            <a:lvl1pPr marL="0" indent="0" algn="ctr">
              <a:buNone/>
              <a:defRPr/>
            </a:lvl1pPr>
            <a:lvl2pPr marL="456681" indent="0" algn="ctr">
              <a:buNone/>
              <a:defRPr/>
            </a:lvl2pPr>
            <a:lvl3pPr marL="913362" indent="0" algn="ctr">
              <a:buNone/>
              <a:defRPr/>
            </a:lvl3pPr>
            <a:lvl4pPr marL="1370045" indent="0" algn="ctr">
              <a:buNone/>
              <a:defRPr/>
            </a:lvl4pPr>
            <a:lvl5pPr marL="1826727" indent="0" algn="ctr">
              <a:buNone/>
              <a:defRPr/>
            </a:lvl5pPr>
            <a:lvl6pPr marL="2283408" indent="0" algn="ctr">
              <a:buNone/>
              <a:defRPr/>
            </a:lvl6pPr>
            <a:lvl7pPr marL="2740087" indent="0" algn="ctr">
              <a:buNone/>
              <a:defRPr/>
            </a:lvl7pPr>
            <a:lvl8pPr marL="3196770" indent="0" algn="ctr">
              <a:buNone/>
              <a:defRPr/>
            </a:lvl8pPr>
            <a:lvl9pPr marL="3653453"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94354561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6"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006ED7DC-811B-4206-9D52-218C959E48DB}"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79241869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53" y="4407360"/>
            <a:ext cx="8548687" cy="13312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53" y="2906732"/>
            <a:ext cx="8548687" cy="1500187"/>
          </a:xfrm>
        </p:spPr>
        <p:txBody>
          <a:bodyPr anchor="b"/>
          <a:lstStyle>
            <a:lvl1pPr marL="0" indent="0">
              <a:buNone/>
              <a:defRPr sz="2000"/>
            </a:lvl1pPr>
            <a:lvl2pPr marL="456681" indent="0">
              <a:buNone/>
              <a:defRPr sz="1800"/>
            </a:lvl2pPr>
            <a:lvl3pPr marL="913362" indent="0">
              <a:buNone/>
              <a:defRPr sz="1600"/>
            </a:lvl3pPr>
            <a:lvl4pPr marL="1370045" indent="0">
              <a:buNone/>
              <a:defRPr sz="1400"/>
            </a:lvl4pPr>
            <a:lvl5pPr marL="1826727" indent="0">
              <a:buNone/>
              <a:defRPr sz="1400"/>
            </a:lvl5pPr>
            <a:lvl6pPr marL="2283408" indent="0">
              <a:buNone/>
              <a:defRPr sz="1400"/>
            </a:lvl6pPr>
            <a:lvl7pPr marL="2740087" indent="0">
              <a:buNone/>
              <a:defRPr sz="1400"/>
            </a:lvl7pPr>
            <a:lvl8pPr marL="3196770" indent="0">
              <a:buNone/>
              <a:defRPr sz="1400"/>
            </a:lvl8pPr>
            <a:lvl9pPr marL="3653453"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926385445"/>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87"/>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8" y="1031887"/>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91651866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15" y="550295"/>
            <a:ext cx="9051925" cy="59257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5"/>
            <a:ext cx="4443412" cy="639762"/>
          </a:xfrm>
        </p:spPr>
        <p:txBody>
          <a:bodyPr anchor="b"/>
          <a:lstStyle>
            <a:lvl1pPr marL="0" indent="0">
              <a:buNone/>
              <a:defRPr sz="2400" b="1"/>
            </a:lvl1pPr>
            <a:lvl2pPr marL="456681" indent="0">
              <a:buNone/>
              <a:defRPr sz="2000" b="1"/>
            </a:lvl2pPr>
            <a:lvl3pPr marL="913362" indent="0">
              <a:buNone/>
              <a:defRPr sz="1800" b="1"/>
            </a:lvl3pPr>
            <a:lvl4pPr marL="1370045" indent="0">
              <a:buNone/>
              <a:defRPr sz="1600" b="1"/>
            </a:lvl4pPr>
            <a:lvl5pPr marL="1826727" indent="0">
              <a:buNone/>
              <a:defRPr sz="1600" b="1"/>
            </a:lvl5pPr>
            <a:lvl6pPr marL="2283408" indent="0">
              <a:buNone/>
              <a:defRPr sz="1600" b="1"/>
            </a:lvl6pPr>
            <a:lvl7pPr marL="2740087" indent="0">
              <a:buNone/>
              <a:defRPr sz="1600" b="1"/>
            </a:lvl7pPr>
            <a:lvl8pPr marL="3196770" indent="0">
              <a:buNone/>
              <a:defRPr sz="1600" b="1"/>
            </a:lvl8pPr>
            <a:lvl9pPr marL="365345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7"/>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5"/>
            <a:ext cx="4445000" cy="639762"/>
          </a:xfrm>
        </p:spPr>
        <p:txBody>
          <a:bodyPr anchor="b"/>
          <a:lstStyle>
            <a:lvl1pPr marL="0" indent="0">
              <a:buNone/>
              <a:defRPr sz="2400" b="1"/>
            </a:lvl1pPr>
            <a:lvl2pPr marL="456681" indent="0">
              <a:buNone/>
              <a:defRPr sz="2000" b="1"/>
            </a:lvl2pPr>
            <a:lvl3pPr marL="913362" indent="0">
              <a:buNone/>
              <a:defRPr sz="1800" b="1"/>
            </a:lvl3pPr>
            <a:lvl4pPr marL="1370045" indent="0">
              <a:buNone/>
              <a:defRPr sz="1600" b="1"/>
            </a:lvl4pPr>
            <a:lvl5pPr marL="1826727" indent="0">
              <a:buNone/>
              <a:defRPr sz="1600" b="1"/>
            </a:lvl5pPr>
            <a:lvl6pPr marL="2283408" indent="0">
              <a:buNone/>
              <a:defRPr sz="1600" b="1"/>
            </a:lvl6pPr>
            <a:lvl7pPr marL="2740087" indent="0">
              <a:buNone/>
              <a:defRPr sz="1600" b="1"/>
            </a:lvl7pPr>
            <a:lvl8pPr marL="3196770" indent="0">
              <a:buNone/>
              <a:defRPr sz="1600" b="1"/>
            </a:lvl8pPr>
            <a:lvl9pPr marL="365345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7"/>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42697722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26662149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411661905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433"/>
            <a:ext cx="3308350" cy="71568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49" y="273324"/>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13"/>
            <a:ext cx="3308350" cy="4691063"/>
          </a:xfrm>
        </p:spPr>
        <p:txBody>
          <a:bodyPr/>
          <a:lstStyle>
            <a:lvl1pPr marL="0" indent="0">
              <a:buNone/>
              <a:defRPr sz="1400"/>
            </a:lvl1pPr>
            <a:lvl2pPr marL="456681" indent="0">
              <a:buNone/>
              <a:defRPr sz="1200"/>
            </a:lvl2pPr>
            <a:lvl3pPr marL="913362" indent="0">
              <a:buNone/>
              <a:defRPr sz="1000"/>
            </a:lvl3pPr>
            <a:lvl4pPr marL="1370045" indent="0">
              <a:buNone/>
              <a:defRPr sz="900"/>
            </a:lvl4pPr>
            <a:lvl5pPr marL="1826727" indent="0">
              <a:buNone/>
              <a:defRPr sz="900"/>
            </a:lvl5pPr>
            <a:lvl6pPr marL="2283408" indent="0">
              <a:buNone/>
              <a:defRPr sz="900"/>
            </a:lvl6pPr>
            <a:lvl7pPr marL="2740087" indent="0">
              <a:buNone/>
              <a:defRPr sz="900"/>
            </a:lvl7pPr>
            <a:lvl8pPr marL="3196770" indent="0">
              <a:buNone/>
              <a:defRPr sz="900"/>
            </a:lvl8pPr>
            <a:lvl9pPr marL="365345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874767412"/>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30" y="4959873"/>
            <a:ext cx="6035675" cy="40790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30" y="612775"/>
            <a:ext cx="6035675" cy="4114800"/>
          </a:xfrm>
        </p:spPr>
        <p:txBody>
          <a:bodyPr/>
          <a:lstStyle>
            <a:lvl1pPr marL="0" indent="0">
              <a:buNone/>
              <a:defRPr sz="3200"/>
            </a:lvl1pPr>
            <a:lvl2pPr marL="456681" indent="0">
              <a:buNone/>
              <a:defRPr sz="2800"/>
            </a:lvl2pPr>
            <a:lvl3pPr marL="913362" indent="0">
              <a:buNone/>
              <a:defRPr sz="2400"/>
            </a:lvl3pPr>
            <a:lvl4pPr marL="1370045" indent="0">
              <a:buNone/>
              <a:defRPr sz="2000"/>
            </a:lvl4pPr>
            <a:lvl5pPr marL="1826727" indent="0">
              <a:buNone/>
              <a:defRPr sz="2000"/>
            </a:lvl5pPr>
            <a:lvl6pPr marL="2283408" indent="0">
              <a:buNone/>
              <a:defRPr sz="2000"/>
            </a:lvl6pPr>
            <a:lvl7pPr marL="2740087" indent="0">
              <a:buNone/>
              <a:defRPr sz="2000"/>
            </a:lvl7pPr>
            <a:lvl8pPr marL="3196770" indent="0">
              <a:buNone/>
              <a:defRPr sz="2000"/>
            </a:lvl8pPr>
            <a:lvl9pPr marL="3653453" indent="0">
              <a:buNone/>
              <a:defRPr sz="2000"/>
            </a:lvl9pPr>
          </a:lstStyle>
          <a:p>
            <a:pPr lvl="0"/>
            <a:endParaRPr lang="en-US" noProof="0" smtClean="0"/>
          </a:p>
        </p:txBody>
      </p:sp>
      <p:sp>
        <p:nvSpPr>
          <p:cNvPr id="4" name="Text Placeholder 3"/>
          <p:cNvSpPr>
            <a:spLocks noGrp="1"/>
          </p:cNvSpPr>
          <p:nvPr>
            <p:ph type="body" sz="half" idx="2"/>
          </p:nvPr>
        </p:nvSpPr>
        <p:spPr>
          <a:xfrm>
            <a:off x="1971830" y="5367338"/>
            <a:ext cx="6035675" cy="804862"/>
          </a:xfrm>
        </p:spPr>
        <p:txBody>
          <a:bodyPr/>
          <a:lstStyle>
            <a:lvl1pPr marL="0" indent="0">
              <a:buNone/>
              <a:defRPr sz="1400"/>
            </a:lvl1pPr>
            <a:lvl2pPr marL="456681" indent="0">
              <a:buNone/>
              <a:defRPr sz="1200"/>
            </a:lvl2pPr>
            <a:lvl3pPr marL="913362" indent="0">
              <a:buNone/>
              <a:defRPr sz="1000"/>
            </a:lvl3pPr>
            <a:lvl4pPr marL="1370045" indent="0">
              <a:buNone/>
              <a:defRPr sz="900"/>
            </a:lvl4pPr>
            <a:lvl5pPr marL="1826727" indent="0">
              <a:buNone/>
              <a:defRPr sz="900"/>
            </a:lvl5pPr>
            <a:lvl6pPr marL="2283408" indent="0">
              <a:buNone/>
              <a:defRPr sz="900"/>
            </a:lvl6pPr>
            <a:lvl7pPr marL="2740087" indent="0">
              <a:buNone/>
              <a:defRPr sz="900"/>
            </a:lvl7pPr>
            <a:lvl8pPr marL="3196770" indent="0">
              <a:buNone/>
              <a:defRPr sz="900"/>
            </a:lvl8pPr>
            <a:lvl9pPr marL="365345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424753148"/>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312989758"/>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4761" y="125683"/>
            <a:ext cx="692705"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4" y="125683"/>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7673171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51" y="550479"/>
            <a:ext cx="9051925" cy="5920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287" indent="0">
              <a:buNone/>
              <a:defRPr sz="2000" b="1"/>
            </a:lvl2pPr>
            <a:lvl3pPr marL="908544" indent="0">
              <a:buNone/>
              <a:defRPr sz="1800" b="1"/>
            </a:lvl3pPr>
            <a:lvl4pPr marL="1362811" indent="0">
              <a:buNone/>
              <a:defRPr sz="1600" b="1"/>
            </a:lvl4pPr>
            <a:lvl5pPr marL="1817087" indent="0">
              <a:buNone/>
              <a:defRPr sz="1600" b="1"/>
            </a:lvl5pPr>
            <a:lvl6pPr marL="2271352" indent="0">
              <a:buNone/>
              <a:defRPr sz="1600" b="1"/>
            </a:lvl6pPr>
            <a:lvl7pPr marL="2725620" indent="0">
              <a:buNone/>
              <a:defRPr sz="1600" b="1"/>
            </a:lvl7pPr>
            <a:lvl8pPr marL="3179895" indent="0">
              <a:buNone/>
              <a:defRPr sz="1600" b="1"/>
            </a:lvl8pPr>
            <a:lvl9pPr marL="36341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287" indent="0">
              <a:buNone/>
              <a:defRPr sz="2000" b="1"/>
            </a:lvl2pPr>
            <a:lvl3pPr marL="908544" indent="0">
              <a:buNone/>
              <a:defRPr sz="1800" b="1"/>
            </a:lvl3pPr>
            <a:lvl4pPr marL="1362811" indent="0">
              <a:buNone/>
              <a:defRPr sz="1600" b="1"/>
            </a:lvl4pPr>
            <a:lvl5pPr marL="1817087" indent="0">
              <a:buNone/>
              <a:defRPr sz="1600" b="1"/>
            </a:lvl5pPr>
            <a:lvl6pPr marL="2271352" indent="0">
              <a:buNone/>
              <a:defRPr sz="1600" b="1"/>
            </a:lvl6pPr>
            <a:lvl7pPr marL="2725620" indent="0">
              <a:buNone/>
              <a:defRPr sz="1600" b="1"/>
            </a:lvl7pPr>
            <a:lvl8pPr marL="3179895" indent="0">
              <a:buNone/>
              <a:defRPr sz="1600" b="1"/>
            </a:lvl8pPr>
            <a:lvl9pPr marL="36341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8" name="Rectangle 6"/>
          <p:cNvSpPr>
            <a:spLocks noGrp="1" noChangeArrowheads="1"/>
          </p:cNvSpPr>
          <p:nvPr>
            <p:ph type="sldNum" sz="quarter" idx="11"/>
          </p:nvPr>
        </p:nvSpPr>
        <p:spPr/>
        <p:txBody>
          <a:bodyPr/>
          <a:lstStyle>
            <a:lvl1pPr>
              <a:defRPr/>
            </a:lvl1pPr>
          </a:lstStyle>
          <a:p>
            <a:pPr>
              <a:defRPr/>
            </a:pPr>
            <a:fld id="{B363678F-0E4E-454F-8CE0-53CD1E6F6F21}"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40" y="2569117"/>
            <a:ext cx="8550275" cy="5926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02" y="3886200"/>
            <a:ext cx="7042151" cy="1752600"/>
          </a:xfrm>
        </p:spPr>
        <p:txBody>
          <a:bodyPr/>
          <a:lstStyle>
            <a:lvl1pPr marL="0" indent="0" algn="ctr">
              <a:buNone/>
              <a:defRPr/>
            </a:lvl1pPr>
            <a:lvl2pPr marL="456964" indent="0" algn="ctr">
              <a:buNone/>
              <a:defRPr/>
            </a:lvl2pPr>
            <a:lvl3pPr marL="913928" indent="0" algn="ctr">
              <a:buNone/>
              <a:defRPr/>
            </a:lvl3pPr>
            <a:lvl4pPr marL="1370893" indent="0" algn="ctr">
              <a:buNone/>
              <a:defRPr/>
            </a:lvl4pPr>
            <a:lvl5pPr marL="1827858" indent="0" algn="ctr">
              <a:buNone/>
              <a:defRPr/>
            </a:lvl5pPr>
            <a:lvl6pPr marL="2284823" indent="0" algn="ctr">
              <a:buNone/>
              <a:defRPr/>
            </a:lvl6pPr>
            <a:lvl7pPr marL="2741789" indent="0" algn="ctr">
              <a:buNone/>
              <a:defRPr/>
            </a:lvl7pPr>
            <a:lvl8pPr marL="3198752" indent="0" algn="ctr">
              <a:buNone/>
              <a:defRPr/>
            </a:lvl8pPr>
            <a:lvl9pPr marL="3655717"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5111336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8778067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53" y="4407355"/>
            <a:ext cx="8548687" cy="133130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53" y="2906722"/>
            <a:ext cx="8548687" cy="1500187"/>
          </a:xfrm>
        </p:spPr>
        <p:txBody>
          <a:bodyPr anchor="b"/>
          <a:lstStyle>
            <a:lvl1pPr marL="0" indent="0">
              <a:buNone/>
              <a:defRPr sz="2000"/>
            </a:lvl1pPr>
            <a:lvl2pPr marL="456964" indent="0">
              <a:buNone/>
              <a:defRPr sz="1800"/>
            </a:lvl2pPr>
            <a:lvl3pPr marL="913928" indent="0">
              <a:buNone/>
              <a:defRPr sz="1600"/>
            </a:lvl3pPr>
            <a:lvl4pPr marL="1370893" indent="0">
              <a:buNone/>
              <a:defRPr sz="1400"/>
            </a:lvl4pPr>
            <a:lvl5pPr marL="1827858" indent="0">
              <a:buNone/>
              <a:defRPr sz="1400"/>
            </a:lvl5pPr>
            <a:lvl6pPr marL="2284823" indent="0">
              <a:buNone/>
              <a:defRPr sz="1400"/>
            </a:lvl6pPr>
            <a:lvl7pPr marL="2741789" indent="0">
              <a:buNone/>
              <a:defRPr sz="1400"/>
            </a:lvl7pPr>
            <a:lvl8pPr marL="3198752" indent="0">
              <a:buNone/>
              <a:defRPr sz="1400"/>
            </a:lvl8pPr>
            <a:lvl9pPr marL="3655717"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88290492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87"/>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8" y="1031887"/>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5216268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15" y="549817"/>
            <a:ext cx="9051925" cy="5926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5"/>
            <a:ext cx="4443412" cy="639762"/>
          </a:xfrm>
        </p:spPr>
        <p:txBody>
          <a:bodyPr anchor="b"/>
          <a:lstStyle>
            <a:lvl1pPr marL="0" indent="0">
              <a:buNone/>
              <a:defRPr sz="2400" b="1"/>
            </a:lvl1pPr>
            <a:lvl2pPr marL="456964" indent="0">
              <a:buNone/>
              <a:defRPr sz="2000" b="1"/>
            </a:lvl2pPr>
            <a:lvl3pPr marL="913928" indent="0">
              <a:buNone/>
              <a:defRPr sz="1800" b="1"/>
            </a:lvl3pPr>
            <a:lvl4pPr marL="1370893" indent="0">
              <a:buNone/>
              <a:defRPr sz="1600" b="1"/>
            </a:lvl4pPr>
            <a:lvl5pPr marL="1827858" indent="0">
              <a:buNone/>
              <a:defRPr sz="1600" b="1"/>
            </a:lvl5pPr>
            <a:lvl6pPr marL="2284823" indent="0">
              <a:buNone/>
              <a:defRPr sz="1600" b="1"/>
            </a:lvl6pPr>
            <a:lvl7pPr marL="2741789" indent="0">
              <a:buNone/>
              <a:defRPr sz="1600" b="1"/>
            </a:lvl7pPr>
            <a:lvl8pPr marL="3198752" indent="0">
              <a:buNone/>
              <a:defRPr sz="1600" b="1"/>
            </a:lvl8pPr>
            <a:lvl9pPr marL="3655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7"/>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5"/>
            <a:ext cx="4445000" cy="639762"/>
          </a:xfrm>
        </p:spPr>
        <p:txBody>
          <a:bodyPr anchor="b"/>
          <a:lstStyle>
            <a:lvl1pPr marL="0" indent="0">
              <a:buNone/>
              <a:defRPr sz="2400" b="1"/>
            </a:lvl1pPr>
            <a:lvl2pPr marL="456964" indent="0">
              <a:buNone/>
              <a:defRPr sz="2000" b="1"/>
            </a:lvl2pPr>
            <a:lvl3pPr marL="913928" indent="0">
              <a:buNone/>
              <a:defRPr sz="1800" b="1"/>
            </a:lvl3pPr>
            <a:lvl4pPr marL="1370893" indent="0">
              <a:buNone/>
              <a:defRPr sz="1600" b="1"/>
            </a:lvl4pPr>
            <a:lvl5pPr marL="1827858" indent="0">
              <a:buNone/>
              <a:defRPr sz="1600" b="1"/>
            </a:lvl5pPr>
            <a:lvl6pPr marL="2284823" indent="0">
              <a:buNone/>
              <a:defRPr sz="1600" b="1"/>
            </a:lvl6pPr>
            <a:lvl7pPr marL="2741789" indent="0">
              <a:buNone/>
              <a:defRPr sz="1600" b="1"/>
            </a:lvl7pPr>
            <a:lvl8pPr marL="3198752" indent="0">
              <a:buNone/>
              <a:defRPr sz="1600" b="1"/>
            </a:lvl8pPr>
            <a:lvl9pPr marL="3655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7"/>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60839834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19648442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43916642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600"/>
            <a:ext cx="3308350" cy="715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47" y="273320"/>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13"/>
            <a:ext cx="3308350" cy="4691063"/>
          </a:xfrm>
        </p:spPr>
        <p:txBody>
          <a:bodyPr/>
          <a:lstStyle>
            <a:lvl1pPr marL="0" indent="0">
              <a:buNone/>
              <a:defRPr sz="1400"/>
            </a:lvl1pPr>
            <a:lvl2pPr marL="456964" indent="0">
              <a:buNone/>
              <a:defRPr sz="1200"/>
            </a:lvl2pPr>
            <a:lvl3pPr marL="913928" indent="0">
              <a:buNone/>
              <a:defRPr sz="1000"/>
            </a:lvl3pPr>
            <a:lvl4pPr marL="1370893" indent="0">
              <a:buNone/>
              <a:defRPr sz="900"/>
            </a:lvl4pPr>
            <a:lvl5pPr marL="1827858" indent="0">
              <a:buNone/>
              <a:defRPr sz="900"/>
            </a:lvl5pPr>
            <a:lvl6pPr marL="2284823" indent="0">
              <a:buNone/>
              <a:defRPr sz="900"/>
            </a:lvl6pPr>
            <a:lvl7pPr marL="2741789" indent="0">
              <a:buNone/>
              <a:defRPr sz="900"/>
            </a:lvl7pPr>
            <a:lvl8pPr marL="3198752" indent="0">
              <a:buNone/>
              <a:defRPr sz="900"/>
            </a:lvl8pPr>
            <a:lvl9pPr marL="3655717"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97942872"/>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30" y="4959367"/>
            <a:ext cx="6035675" cy="40797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30" y="612775"/>
            <a:ext cx="6035675" cy="4114800"/>
          </a:xfrm>
        </p:spPr>
        <p:txBody>
          <a:bodyPr/>
          <a:lstStyle>
            <a:lvl1pPr marL="0" indent="0">
              <a:buNone/>
              <a:defRPr sz="3200"/>
            </a:lvl1pPr>
            <a:lvl2pPr marL="456964" indent="0">
              <a:buNone/>
              <a:defRPr sz="2800"/>
            </a:lvl2pPr>
            <a:lvl3pPr marL="913928" indent="0">
              <a:buNone/>
              <a:defRPr sz="2400"/>
            </a:lvl3pPr>
            <a:lvl4pPr marL="1370893" indent="0">
              <a:buNone/>
              <a:defRPr sz="2000"/>
            </a:lvl4pPr>
            <a:lvl5pPr marL="1827858" indent="0">
              <a:buNone/>
              <a:defRPr sz="2000"/>
            </a:lvl5pPr>
            <a:lvl6pPr marL="2284823" indent="0">
              <a:buNone/>
              <a:defRPr sz="2000"/>
            </a:lvl6pPr>
            <a:lvl7pPr marL="2741789" indent="0">
              <a:buNone/>
              <a:defRPr sz="2000"/>
            </a:lvl7pPr>
            <a:lvl8pPr marL="3198752" indent="0">
              <a:buNone/>
              <a:defRPr sz="2000"/>
            </a:lvl8pPr>
            <a:lvl9pPr marL="3655717" indent="0">
              <a:buNone/>
              <a:defRPr sz="2000"/>
            </a:lvl9pPr>
          </a:lstStyle>
          <a:p>
            <a:pPr lvl="0"/>
            <a:endParaRPr lang="en-US" noProof="0" smtClean="0"/>
          </a:p>
        </p:txBody>
      </p:sp>
      <p:sp>
        <p:nvSpPr>
          <p:cNvPr id="4" name="Text Placeholder 3"/>
          <p:cNvSpPr>
            <a:spLocks noGrp="1"/>
          </p:cNvSpPr>
          <p:nvPr>
            <p:ph type="body" sz="half" idx="2"/>
          </p:nvPr>
        </p:nvSpPr>
        <p:spPr>
          <a:xfrm>
            <a:off x="1971830" y="5367338"/>
            <a:ext cx="6035675" cy="804862"/>
          </a:xfrm>
        </p:spPr>
        <p:txBody>
          <a:bodyPr/>
          <a:lstStyle>
            <a:lvl1pPr marL="0" indent="0">
              <a:buNone/>
              <a:defRPr sz="1400"/>
            </a:lvl1pPr>
            <a:lvl2pPr marL="456964" indent="0">
              <a:buNone/>
              <a:defRPr sz="1200"/>
            </a:lvl2pPr>
            <a:lvl3pPr marL="913928" indent="0">
              <a:buNone/>
              <a:defRPr sz="1000"/>
            </a:lvl3pPr>
            <a:lvl4pPr marL="1370893" indent="0">
              <a:buNone/>
              <a:defRPr sz="900"/>
            </a:lvl4pPr>
            <a:lvl5pPr marL="1827858" indent="0">
              <a:buNone/>
              <a:defRPr sz="900"/>
            </a:lvl5pPr>
            <a:lvl6pPr marL="2284823" indent="0">
              <a:buNone/>
              <a:defRPr sz="900"/>
            </a:lvl6pPr>
            <a:lvl7pPr marL="2741789" indent="0">
              <a:buNone/>
              <a:defRPr sz="900"/>
            </a:lvl7pPr>
            <a:lvl8pPr marL="3198752" indent="0">
              <a:buNone/>
              <a:defRPr sz="900"/>
            </a:lvl8pPr>
            <a:lvl9pPr marL="3655717"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59793050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402452438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4" name="Rectangle 6"/>
          <p:cNvSpPr>
            <a:spLocks noGrp="1" noChangeArrowheads="1"/>
          </p:cNvSpPr>
          <p:nvPr>
            <p:ph type="sldNum" sz="quarter" idx="11"/>
          </p:nvPr>
        </p:nvSpPr>
        <p:spPr/>
        <p:txBody>
          <a:bodyPr/>
          <a:lstStyle>
            <a:lvl1pPr>
              <a:defRPr/>
            </a:lvl1pPr>
          </a:lstStyle>
          <a:p>
            <a:pPr>
              <a:defRPr/>
            </a:pPr>
            <a:fld id="{2BAAE624-A62E-43AA-9621-79A03B96274B}"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4691" y="125682"/>
            <a:ext cx="692828"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 y="125682"/>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1078115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6"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4C6F9779-B5F1-4278-BCD5-69DC650F3742}"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3" name="Rectangle 6"/>
          <p:cNvSpPr>
            <a:spLocks noGrp="1" noChangeArrowheads="1"/>
          </p:cNvSpPr>
          <p:nvPr>
            <p:ph type="sldNum" sz="quarter" idx="11"/>
          </p:nvPr>
        </p:nvSpPr>
        <p:spPr/>
        <p:txBody>
          <a:bodyPr/>
          <a:lstStyle>
            <a:lvl1pPr>
              <a:defRPr/>
            </a:lvl1pPr>
          </a:lstStyle>
          <a:p>
            <a:pPr>
              <a:defRPr/>
            </a:pPr>
            <a:fld id="{C833B028-829E-472F-9177-553BD6A23A7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20284"/>
            <a:ext cx="3308350" cy="71515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85" y="27347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14"/>
            <a:ext cx="3308350" cy="4691063"/>
          </a:xfrm>
        </p:spPr>
        <p:txBody>
          <a:bodyPr/>
          <a:lstStyle>
            <a:lvl1pPr marL="0" indent="0">
              <a:buNone/>
              <a:defRPr sz="1400"/>
            </a:lvl1pPr>
            <a:lvl2pPr marL="454287" indent="0">
              <a:buNone/>
              <a:defRPr sz="1200"/>
            </a:lvl2pPr>
            <a:lvl3pPr marL="908544" indent="0">
              <a:buNone/>
              <a:defRPr sz="1000"/>
            </a:lvl3pPr>
            <a:lvl4pPr marL="1362811" indent="0">
              <a:buNone/>
              <a:defRPr sz="900"/>
            </a:lvl4pPr>
            <a:lvl5pPr marL="1817087" indent="0">
              <a:buNone/>
              <a:defRPr sz="900"/>
            </a:lvl5pPr>
            <a:lvl6pPr marL="2271352" indent="0">
              <a:buNone/>
              <a:defRPr sz="900"/>
            </a:lvl6pPr>
            <a:lvl7pPr marL="2725620" indent="0">
              <a:buNone/>
              <a:defRPr sz="900"/>
            </a:lvl7pPr>
            <a:lvl8pPr marL="3179895" indent="0">
              <a:buNone/>
              <a:defRPr sz="900"/>
            </a:lvl8pPr>
            <a:lvl9pPr marL="363416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2E9BFC3B-E028-4BF3-BA99-9B4E58AEDD49}"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27" y="4960316"/>
            <a:ext cx="6035675" cy="40738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927" y="612775"/>
            <a:ext cx="6035675" cy="4114800"/>
          </a:xfrm>
        </p:spPr>
        <p:txBody>
          <a:bodyPr/>
          <a:lstStyle>
            <a:lvl1pPr marL="0" indent="0">
              <a:buNone/>
              <a:defRPr sz="3200"/>
            </a:lvl1pPr>
            <a:lvl2pPr marL="454287" indent="0">
              <a:buNone/>
              <a:defRPr sz="2800"/>
            </a:lvl2pPr>
            <a:lvl3pPr marL="908544" indent="0">
              <a:buNone/>
              <a:defRPr sz="2400"/>
            </a:lvl3pPr>
            <a:lvl4pPr marL="1362811" indent="0">
              <a:buNone/>
              <a:defRPr sz="2000"/>
            </a:lvl4pPr>
            <a:lvl5pPr marL="1817087" indent="0">
              <a:buNone/>
              <a:defRPr sz="2000"/>
            </a:lvl5pPr>
            <a:lvl6pPr marL="2271352" indent="0">
              <a:buNone/>
              <a:defRPr sz="2000"/>
            </a:lvl6pPr>
            <a:lvl7pPr marL="2725620" indent="0">
              <a:buNone/>
              <a:defRPr sz="2000"/>
            </a:lvl7pPr>
            <a:lvl8pPr marL="3179895" indent="0">
              <a:buNone/>
              <a:defRPr sz="2000"/>
            </a:lvl8pPr>
            <a:lvl9pPr marL="3634160" indent="0">
              <a:buNone/>
              <a:defRPr sz="2000"/>
            </a:lvl9pPr>
          </a:lstStyle>
          <a:p>
            <a:pPr lvl="0"/>
            <a:endParaRPr lang="en-US" noProof="0" dirty="0" smtClean="0"/>
          </a:p>
        </p:txBody>
      </p:sp>
      <p:sp>
        <p:nvSpPr>
          <p:cNvPr id="4" name="Text Placeholder 3"/>
          <p:cNvSpPr>
            <a:spLocks noGrp="1"/>
          </p:cNvSpPr>
          <p:nvPr>
            <p:ph type="body" sz="half" idx="2"/>
          </p:nvPr>
        </p:nvSpPr>
        <p:spPr>
          <a:xfrm>
            <a:off x="1971927" y="5367338"/>
            <a:ext cx="6035675" cy="804862"/>
          </a:xfrm>
        </p:spPr>
        <p:txBody>
          <a:bodyPr/>
          <a:lstStyle>
            <a:lvl1pPr marL="0" indent="0">
              <a:buNone/>
              <a:defRPr sz="1400"/>
            </a:lvl1pPr>
            <a:lvl2pPr marL="454287" indent="0">
              <a:buNone/>
              <a:defRPr sz="1200"/>
            </a:lvl2pPr>
            <a:lvl3pPr marL="908544" indent="0">
              <a:buNone/>
              <a:defRPr sz="1000"/>
            </a:lvl3pPr>
            <a:lvl4pPr marL="1362811" indent="0">
              <a:buNone/>
              <a:defRPr sz="900"/>
            </a:lvl4pPr>
            <a:lvl5pPr marL="1817087" indent="0">
              <a:buNone/>
              <a:defRPr sz="900"/>
            </a:lvl5pPr>
            <a:lvl6pPr marL="2271352" indent="0">
              <a:buNone/>
              <a:defRPr sz="900"/>
            </a:lvl6pPr>
            <a:lvl7pPr marL="2725620" indent="0">
              <a:buNone/>
              <a:defRPr sz="900"/>
            </a:lvl7pPr>
            <a:lvl8pPr marL="3179895" indent="0">
              <a:buNone/>
              <a:defRPr sz="900"/>
            </a:lvl8pPr>
            <a:lvl9pPr marL="363416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88F11912-DA5C-4C5D-BD0E-7614A99182F8}"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B96386E2-EE5C-47A5-8C62-818C29074367}"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300" y="125803"/>
            <a:ext cx="691651"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 y="125803"/>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5" name="Rectangle 6"/>
          <p:cNvSpPr>
            <a:spLocks noGrp="1" noChangeArrowheads="1"/>
          </p:cNvSpPr>
          <p:nvPr>
            <p:ph type="sldNum" sz="quarter" idx="11"/>
          </p:nvPr>
        </p:nvSpPr>
        <p:spPr/>
        <p:txBody>
          <a:bodyPr/>
          <a:lstStyle>
            <a:lvl1pPr>
              <a:defRPr/>
            </a:lvl1pPr>
          </a:lstStyle>
          <a:p>
            <a:pPr>
              <a:defRPr/>
            </a:pPr>
            <a:fld id="{511F7287-1004-4869-A9AD-10D583A4067B}"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731"/>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lvl1pPr>
            <a:lvl2pPr marL="454731" indent="0" algn="ctr">
              <a:buNone/>
              <a:defRPr/>
            </a:lvl2pPr>
            <a:lvl3pPr marL="909458" indent="0" algn="ctr">
              <a:buNone/>
              <a:defRPr/>
            </a:lvl3pPr>
            <a:lvl4pPr marL="1364185" indent="0" algn="ctr">
              <a:buNone/>
              <a:defRPr/>
            </a:lvl4pPr>
            <a:lvl5pPr marL="1818910" indent="0" algn="ctr">
              <a:buNone/>
              <a:defRPr/>
            </a:lvl5pPr>
            <a:lvl6pPr marL="2273638" indent="0" algn="ctr">
              <a:buNone/>
              <a:defRPr/>
            </a:lvl6pPr>
            <a:lvl7pPr marL="2728362" indent="0" algn="ctr">
              <a:buNone/>
              <a:defRPr/>
            </a:lvl7pPr>
            <a:lvl8pPr marL="3183087" indent="0" algn="ctr">
              <a:buNone/>
              <a:defRPr/>
            </a:lvl8pPr>
            <a:lvl9pPr marL="36378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E96A20A1-680D-4E77-ABC6-2707AAAD15A3}"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95D26375-C2EE-416C-AC4B-1A08C988FB29}"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79" y="4407236"/>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79" y="2906722"/>
            <a:ext cx="8549640" cy="1500187"/>
          </a:xfrm>
        </p:spPr>
        <p:txBody>
          <a:bodyPr anchor="b"/>
          <a:lstStyle>
            <a:lvl1pPr marL="0" indent="0">
              <a:buNone/>
              <a:defRPr sz="2000"/>
            </a:lvl1pPr>
            <a:lvl2pPr marL="454731" indent="0">
              <a:buNone/>
              <a:defRPr sz="1800"/>
            </a:lvl2pPr>
            <a:lvl3pPr marL="909458" indent="0">
              <a:buNone/>
              <a:defRPr sz="1600"/>
            </a:lvl3pPr>
            <a:lvl4pPr marL="1364185" indent="0">
              <a:buNone/>
              <a:defRPr sz="1400"/>
            </a:lvl4pPr>
            <a:lvl5pPr marL="1818910" indent="0">
              <a:buNone/>
              <a:defRPr sz="1400"/>
            </a:lvl5pPr>
            <a:lvl6pPr marL="2273638" indent="0">
              <a:buNone/>
              <a:defRPr sz="1400"/>
            </a:lvl6pPr>
            <a:lvl7pPr marL="2728362" indent="0">
              <a:buNone/>
              <a:defRPr sz="1400"/>
            </a:lvl7pPr>
            <a:lvl8pPr marL="3183087" indent="0">
              <a:buNone/>
              <a:defRPr sz="1400"/>
            </a:lvl8pPr>
            <a:lvl9pPr marL="363781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7BAF79A7-18BF-4CBD-8FC4-CE729CD4E698}"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C299E676-A3BD-481E-BB8E-14536F7B5676}"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59" y="1535114"/>
            <a:ext cx="4444207"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59"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6" y="1535114"/>
            <a:ext cx="4445953"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i="1"/>
            </a:lvl1pPr>
          </a:lstStyle>
          <a:p>
            <a:endParaRPr lang="en-US"/>
          </a:p>
        </p:txBody>
      </p:sp>
      <p:sp>
        <p:nvSpPr>
          <p:cNvPr id="8" name="Rectangle 5"/>
          <p:cNvSpPr>
            <a:spLocks noGrp="1" noChangeArrowheads="1"/>
          </p:cNvSpPr>
          <p:nvPr>
            <p:ph type="ftr" sz="quarter" idx="11"/>
          </p:nvPr>
        </p:nvSpPr>
        <p:spPr/>
        <p:txBody>
          <a:bodyPr/>
          <a:lstStyle>
            <a:lvl1pPr eaLnBrk="0" hangingPunct="0">
              <a:defRPr b="1" i="1"/>
            </a:lvl1pPr>
          </a:lstStyle>
          <a:p>
            <a:endParaRPr lang="en-US"/>
          </a:p>
        </p:txBody>
      </p:sp>
      <p:sp>
        <p:nvSpPr>
          <p:cNvPr id="9" name="Rectangle 6"/>
          <p:cNvSpPr>
            <a:spLocks noGrp="1" noChangeArrowheads="1"/>
          </p:cNvSpPr>
          <p:nvPr>
            <p:ph type="sldNum" sz="quarter" idx="12"/>
          </p:nvPr>
        </p:nvSpPr>
        <p:spPr/>
        <p:txBody>
          <a:bodyPr/>
          <a:lstStyle>
            <a:lvl1pPr eaLnBrk="0" hangingPunct="0">
              <a:defRPr b="1" i="1"/>
            </a:lvl1pPr>
          </a:lstStyle>
          <a:p>
            <a:fld id="{512845BA-F8F6-4D11-B1F9-6E954662DE7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51" y="550386"/>
            <a:ext cx="9051925" cy="5921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567" indent="0">
              <a:buNone/>
              <a:defRPr sz="2000" b="1"/>
            </a:lvl2pPr>
            <a:lvl3pPr marL="909109" indent="0">
              <a:buNone/>
              <a:defRPr sz="1800" b="1"/>
            </a:lvl3pPr>
            <a:lvl4pPr marL="1363660" indent="0">
              <a:buNone/>
              <a:defRPr sz="1600" b="1"/>
            </a:lvl4pPr>
            <a:lvl5pPr marL="1818211" indent="0">
              <a:buNone/>
              <a:defRPr sz="1600" b="1"/>
            </a:lvl5pPr>
            <a:lvl6pPr marL="2272760" indent="0">
              <a:buNone/>
              <a:defRPr sz="1600" b="1"/>
            </a:lvl6pPr>
            <a:lvl7pPr marL="2727311" indent="0">
              <a:buNone/>
              <a:defRPr sz="1600" b="1"/>
            </a:lvl7pPr>
            <a:lvl8pPr marL="3181865" indent="0">
              <a:buNone/>
              <a:defRPr sz="1600" b="1"/>
            </a:lvl8pPr>
            <a:lvl9pPr marL="3636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8" name="Rectangle 6"/>
          <p:cNvSpPr>
            <a:spLocks noGrp="1" noChangeArrowheads="1"/>
          </p:cNvSpPr>
          <p:nvPr>
            <p:ph type="sldNum" sz="quarter" idx="11"/>
          </p:nvPr>
        </p:nvSpPr>
        <p:spPr/>
        <p:txBody>
          <a:bodyPr/>
          <a:lstStyle>
            <a:lvl1pPr>
              <a:defRPr/>
            </a:lvl1pPr>
          </a:lstStyle>
          <a:p>
            <a:pPr>
              <a:defRPr/>
            </a:pPr>
            <a:fld id="{04AACE41-363C-483F-A3F3-CC6BA65142AC}"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i="1"/>
            </a:lvl1pPr>
          </a:lstStyle>
          <a:p>
            <a:endParaRPr lang="en-US"/>
          </a:p>
        </p:txBody>
      </p:sp>
      <p:sp>
        <p:nvSpPr>
          <p:cNvPr id="4" name="Rectangle 5"/>
          <p:cNvSpPr>
            <a:spLocks noGrp="1" noChangeArrowheads="1"/>
          </p:cNvSpPr>
          <p:nvPr>
            <p:ph type="ftr" sz="quarter" idx="11"/>
          </p:nvPr>
        </p:nvSpPr>
        <p:spPr/>
        <p:txBody>
          <a:bodyPr/>
          <a:lstStyle>
            <a:lvl1pPr eaLnBrk="0" hangingPunct="0">
              <a:defRPr b="1" i="1"/>
            </a:lvl1pPr>
          </a:lstStyle>
          <a:p>
            <a:endParaRPr lang="en-US"/>
          </a:p>
        </p:txBody>
      </p:sp>
      <p:sp>
        <p:nvSpPr>
          <p:cNvPr id="5" name="Rectangle 6"/>
          <p:cNvSpPr>
            <a:spLocks noGrp="1" noChangeArrowheads="1"/>
          </p:cNvSpPr>
          <p:nvPr>
            <p:ph type="sldNum" sz="quarter" idx="12"/>
          </p:nvPr>
        </p:nvSpPr>
        <p:spPr/>
        <p:txBody>
          <a:bodyPr/>
          <a:lstStyle>
            <a:lvl1pPr eaLnBrk="0" hangingPunct="0">
              <a:defRPr b="1" i="1"/>
            </a:lvl1pPr>
          </a:lstStyle>
          <a:p>
            <a:fld id="{E9F83F46-72E3-4BEE-97BC-50124B3FB4FE}"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1"/>
            </a:lvl1pPr>
          </a:lstStyle>
          <a:p>
            <a:endParaRPr lang="en-US"/>
          </a:p>
        </p:txBody>
      </p:sp>
      <p:sp>
        <p:nvSpPr>
          <p:cNvPr id="3" name="Rectangle 5"/>
          <p:cNvSpPr>
            <a:spLocks noGrp="1" noChangeArrowheads="1"/>
          </p:cNvSpPr>
          <p:nvPr>
            <p:ph type="ftr" sz="quarter" idx="11"/>
          </p:nvPr>
        </p:nvSpPr>
        <p:spPr/>
        <p:txBody>
          <a:bodyPr/>
          <a:lstStyle>
            <a:lvl1pPr eaLnBrk="0" hangingPunct="0">
              <a:defRPr b="1" i="1"/>
            </a:lvl1pPr>
          </a:lstStyle>
          <a:p>
            <a:endParaRPr lang="en-US"/>
          </a:p>
        </p:txBody>
      </p:sp>
      <p:sp>
        <p:nvSpPr>
          <p:cNvPr id="4" name="Rectangle 6"/>
          <p:cNvSpPr>
            <a:spLocks noGrp="1" noChangeArrowheads="1"/>
          </p:cNvSpPr>
          <p:nvPr>
            <p:ph type="sldNum" sz="quarter" idx="12"/>
          </p:nvPr>
        </p:nvSpPr>
        <p:spPr/>
        <p:txBody>
          <a:bodyPr/>
          <a:lstStyle>
            <a:lvl1pPr eaLnBrk="0" hangingPunct="0">
              <a:defRPr b="1" i="1"/>
            </a:lvl1pPr>
          </a:lstStyle>
          <a:p>
            <a:fld id="{F6DED197-92C8-4CAE-B295-74A77996AA32}"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93" y="273386"/>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437E8282-C015-402B-99B2-F4350CAFAD7E}"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i="1"/>
            </a:lvl1pPr>
          </a:lstStyle>
          <a:p>
            <a:endParaRPr lang="en-US"/>
          </a:p>
        </p:txBody>
      </p:sp>
      <p:sp>
        <p:nvSpPr>
          <p:cNvPr id="6" name="Rectangle 5"/>
          <p:cNvSpPr>
            <a:spLocks noGrp="1" noChangeArrowheads="1"/>
          </p:cNvSpPr>
          <p:nvPr>
            <p:ph type="ftr" sz="quarter" idx="11"/>
          </p:nvPr>
        </p:nvSpPr>
        <p:spPr/>
        <p:txBody>
          <a:bodyPr/>
          <a:lstStyle>
            <a:lvl1pPr eaLnBrk="0" hangingPunct="0">
              <a:defRPr b="1" i="1"/>
            </a:lvl1pPr>
          </a:lstStyle>
          <a:p>
            <a:endParaRPr lang="en-US"/>
          </a:p>
        </p:txBody>
      </p:sp>
      <p:sp>
        <p:nvSpPr>
          <p:cNvPr id="7" name="Rectangle 6"/>
          <p:cNvSpPr>
            <a:spLocks noGrp="1" noChangeArrowheads="1"/>
          </p:cNvSpPr>
          <p:nvPr>
            <p:ph type="sldNum" sz="quarter" idx="12"/>
          </p:nvPr>
        </p:nvSpPr>
        <p:spPr/>
        <p:txBody>
          <a:bodyPr/>
          <a:lstStyle>
            <a:lvl1pPr eaLnBrk="0" hangingPunct="0">
              <a:defRPr b="1" i="1"/>
            </a:lvl1pPr>
          </a:lstStyle>
          <a:p>
            <a:fld id="{684C3F6C-903F-4AAB-A132-B739F950EDF2}"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277DDC2E-E715-4B90-8C19-587016B6F679}"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68" y="274974"/>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974"/>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i="1"/>
            </a:lvl1pPr>
          </a:lstStyle>
          <a:p>
            <a:endParaRPr lang="en-US"/>
          </a:p>
        </p:txBody>
      </p:sp>
      <p:sp>
        <p:nvSpPr>
          <p:cNvPr id="5" name="Rectangle 5"/>
          <p:cNvSpPr>
            <a:spLocks noGrp="1" noChangeArrowheads="1"/>
          </p:cNvSpPr>
          <p:nvPr>
            <p:ph type="ftr" sz="quarter" idx="11"/>
          </p:nvPr>
        </p:nvSpPr>
        <p:spPr/>
        <p:txBody>
          <a:bodyPr/>
          <a:lstStyle>
            <a:lvl1pPr eaLnBrk="0" hangingPunct="0">
              <a:defRPr b="1" i="1"/>
            </a:lvl1pPr>
          </a:lstStyle>
          <a:p>
            <a:endParaRPr lang="en-US"/>
          </a:p>
        </p:txBody>
      </p:sp>
      <p:sp>
        <p:nvSpPr>
          <p:cNvPr id="6" name="Rectangle 6"/>
          <p:cNvSpPr>
            <a:spLocks noGrp="1" noChangeArrowheads="1"/>
          </p:cNvSpPr>
          <p:nvPr>
            <p:ph type="sldNum" sz="quarter" idx="12"/>
          </p:nvPr>
        </p:nvSpPr>
        <p:spPr/>
        <p:txBody>
          <a:bodyPr/>
          <a:lstStyle>
            <a:lvl1pPr eaLnBrk="0" hangingPunct="0">
              <a:defRPr b="1" i="1"/>
            </a:lvl1pPr>
          </a:lstStyle>
          <a:p>
            <a:fld id="{27DD2A00-F1B0-4FD5-8DBA-7A94AF67B621}"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76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2"/>
            <a:ext cx="7040880" cy="1752600"/>
          </a:xfrm>
        </p:spPr>
        <p:txBody>
          <a:bodyPr/>
          <a:lstStyle>
            <a:lvl1pPr marL="0" indent="0" algn="ctr">
              <a:buNone/>
              <a:defRPr>
                <a:solidFill>
                  <a:schemeClr val="tx1">
                    <a:tint val="75000"/>
                  </a:schemeClr>
                </a:solidFill>
              </a:defRPr>
            </a:lvl1pPr>
            <a:lvl2pPr marL="454451" indent="0" algn="ctr">
              <a:buNone/>
              <a:defRPr>
                <a:solidFill>
                  <a:schemeClr val="tx1">
                    <a:tint val="75000"/>
                  </a:schemeClr>
                </a:solidFill>
              </a:defRPr>
            </a:lvl2pPr>
            <a:lvl3pPr marL="908894" indent="0" algn="ctr">
              <a:buNone/>
              <a:defRPr>
                <a:solidFill>
                  <a:schemeClr val="tx1">
                    <a:tint val="75000"/>
                  </a:schemeClr>
                </a:solidFill>
              </a:defRPr>
            </a:lvl3pPr>
            <a:lvl4pPr marL="1363341" indent="0" algn="ctr">
              <a:buNone/>
              <a:defRPr>
                <a:solidFill>
                  <a:schemeClr val="tx1">
                    <a:tint val="75000"/>
                  </a:schemeClr>
                </a:solidFill>
              </a:defRPr>
            </a:lvl4pPr>
            <a:lvl5pPr marL="1817782" indent="0" algn="ctr">
              <a:buNone/>
              <a:defRPr>
                <a:solidFill>
                  <a:schemeClr val="tx1">
                    <a:tint val="75000"/>
                  </a:schemeClr>
                </a:solidFill>
              </a:defRPr>
            </a:lvl5pPr>
            <a:lvl6pPr marL="2272228" indent="0" algn="ctr">
              <a:buNone/>
              <a:defRPr>
                <a:solidFill>
                  <a:schemeClr val="tx1">
                    <a:tint val="75000"/>
                  </a:schemeClr>
                </a:solidFill>
              </a:defRPr>
            </a:lvl6pPr>
            <a:lvl7pPr marL="2726671" indent="0" algn="ctr">
              <a:buNone/>
              <a:defRPr>
                <a:solidFill>
                  <a:schemeClr val="tx1">
                    <a:tint val="75000"/>
                  </a:schemeClr>
                </a:solidFill>
              </a:defRPr>
            </a:lvl7pPr>
            <a:lvl8pPr marL="3181115" indent="0" algn="ctr">
              <a:buNone/>
              <a:defRPr>
                <a:solidFill>
                  <a:schemeClr val="tx1">
                    <a:tint val="75000"/>
                  </a:schemeClr>
                </a:solidFill>
              </a:defRPr>
            </a:lvl8pPr>
            <a:lvl9pPr marL="36355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67DBA6A-023D-4B7A-9B50-C18D3F1E6DCD}"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DBEF58AF-E228-4556-8D5E-EFD4BAB36237}" type="slidenum">
              <a:rPr lang="en-US"/>
              <a:pPr/>
              <a:t>‹#›</a:t>
            </a:fld>
            <a:endParaRPr lang="en-US"/>
          </a:p>
        </p:txBody>
      </p:sp>
    </p:spTree>
    <p:extLst>
      <p:ext uri="{BB962C8B-B14F-4D97-AF65-F5344CB8AC3E}">
        <p14:creationId xmlns:p14="http://schemas.microsoft.com/office/powerpoint/2010/main" val="1113693149"/>
      </p:ext>
    </p:extLst>
  </p:cSld>
  <p:clrMapOvr>
    <a:masterClrMapping/>
  </p:clrMapOvr>
  <p:transition spd="med"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05C7C1-A521-46B6-B093-D09A29B5EB8C}"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B28C6B41-3B89-4E48-ACB4-A6C456046997}" type="slidenum">
              <a:rPr lang="en-US"/>
              <a:pPr/>
              <a:t>‹#›</a:t>
            </a:fld>
            <a:endParaRPr lang="en-US"/>
          </a:p>
        </p:txBody>
      </p:sp>
    </p:spTree>
    <p:extLst>
      <p:ext uri="{BB962C8B-B14F-4D97-AF65-F5344CB8AC3E}">
        <p14:creationId xmlns:p14="http://schemas.microsoft.com/office/powerpoint/2010/main" val="585337855"/>
      </p:ext>
    </p:extLst>
  </p:cSld>
  <p:clrMapOvr>
    <a:masterClrMapping/>
  </p:clrMapOvr>
  <p:transition spd="med"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83" y="4407268"/>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83" y="2906722"/>
            <a:ext cx="8549640" cy="1500187"/>
          </a:xfrm>
        </p:spPr>
        <p:txBody>
          <a:bodyPr anchor="b"/>
          <a:lstStyle>
            <a:lvl1pPr marL="0" indent="0">
              <a:buNone/>
              <a:defRPr sz="2000">
                <a:solidFill>
                  <a:schemeClr val="tx1">
                    <a:tint val="75000"/>
                  </a:schemeClr>
                </a:solidFill>
              </a:defRPr>
            </a:lvl1pPr>
            <a:lvl2pPr marL="454451" indent="0">
              <a:buNone/>
              <a:defRPr sz="1800">
                <a:solidFill>
                  <a:schemeClr val="tx1">
                    <a:tint val="75000"/>
                  </a:schemeClr>
                </a:solidFill>
              </a:defRPr>
            </a:lvl2pPr>
            <a:lvl3pPr marL="908894" indent="0">
              <a:buNone/>
              <a:defRPr sz="1600">
                <a:solidFill>
                  <a:schemeClr val="tx1">
                    <a:tint val="75000"/>
                  </a:schemeClr>
                </a:solidFill>
              </a:defRPr>
            </a:lvl3pPr>
            <a:lvl4pPr marL="1363341" indent="0">
              <a:buNone/>
              <a:defRPr sz="1400">
                <a:solidFill>
                  <a:schemeClr val="tx1">
                    <a:tint val="75000"/>
                  </a:schemeClr>
                </a:solidFill>
              </a:defRPr>
            </a:lvl4pPr>
            <a:lvl5pPr marL="1817782" indent="0">
              <a:buNone/>
              <a:defRPr sz="1400">
                <a:solidFill>
                  <a:schemeClr val="tx1">
                    <a:tint val="75000"/>
                  </a:schemeClr>
                </a:solidFill>
              </a:defRPr>
            </a:lvl5pPr>
            <a:lvl6pPr marL="2272228" indent="0">
              <a:buNone/>
              <a:defRPr sz="1400">
                <a:solidFill>
                  <a:schemeClr val="tx1">
                    <a:tint val="75000"/>
                  </a:schemeClr>
                </a:solidFill>
              </a:defRPr>
            </a:lvl6pPr>
            <a:lvl7pPr marL="2726671" indent="0">
              <a:buNone/>
              <a:defRPr sz="1400">
                <a:solidFill>
                  <a:schemeClr val="tx1">
                    <a:tint val="75000"/>
                  </a:schemeClr>
                </a:solidFill>
              </a:defRPr>
            </a:lvl7pPr>
            <a:lvl8pPr marL="3181115" indent="0">
              <a:buNone/>
              <a:defRPr sz="1400">
                <a:solidFill>
                  <a:schemeClr val="tx1">
                    <a:tint val="75000"/>
                  </a:schemeClr>
                </a:solidFill>
              </a:defRPr>
            </a:lvl8pPr>
            <a:lvl9pPr marL="36355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5520164-2A77-426F-9F02-C8EF4DBC1FC8}"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F3A7341F-0455-44B6-8B6E-5011B7D8EC65}" type="slidenum">
              <a:rPr lang="en-US"/>
              <a:pPr/>
              <a:t>‹#›</a:t>
            </a:fld>
            <a:endParaRPr lang="en-US"/>
          </a:p>
        </p:txBody>
      </p:sp>
    </p:spTree>
    <p:extLst>
      <p:ext uri="{BB962C8B-B14F-4D97-AF65-F5344CB8AC3E}">
        <p14:creationId xmlns:p14="http://schemas.microsoft.com/office/powerpoint/2010/main" val="824723827"/>
      </p:ext>
    </p:extLst>
  </p:cSld>
  <p:clrMapOvr>
    <a:masterClrMapping/>
  </p:clrMapOvr>
  <p:transition spd="med"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600206"/>
            <a:ext cx="48947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6103" y="1600206"/>
            <a:ext cx="48947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4705C333-4510-45CF-8DF9-8434574B5F62}"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94E4ABDC-026E-4469-97A3-0BEA9C9C12EA}" type="slidenum">
              <a:rPr lang="en-US"/>
              <a:pPr/>
              <a:t>‹#›</a:t>
            </a:fld>
            <a:endParaRPr lang="en-US"/>
          </a:p>
        </p:txBody>
      </p:sp>
    </p:spTree>
    <p:extLst>
      <p:ext uri="{BB962C8B-B14F-4D97-AF65-F5344CB8AC3E}">
        <p14:creationId xmlns:p14="http://schemas.microsoft.com/office/powerpoint/2010/main" val="4198473120"/>
      </p:ext>
    </p:extLst>
  </p:cSld>
  <p:clrMapOvr>
    <a:masterClrMapping/>
  </p:clrMapOvr>
  <p:transitio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4" name="Rectangle 6"/>
          <p:cNvSpPr>
            <a:spLocks noGrp="1" noChangeArrowheads="1"/>
          </p:cNvSpPr>
          <p:nvPr>
            <p:ph type="sldNum" sz="quarter" idx="11"/>
          </p:nvPr>
        </p:nvSpPr>
        <p:spPr/>
        <p:txBody>
          <a:bodyPr/>
          <a:lstStyle>
            <a:lvl1pPr>
              <a:defRPr/>
            </a:lvl1pPr>
          </a:lstStyle>
          <a:p>
            <a:pPr>
              <a:defRPr/>
            </a:pPr>
            <a:fld id="{4B3EEBA2-F802-48CD-9C02-B1B67E3FA2CC}"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60" y="1535114"/>
            <a:ext cx="4444207"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60"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606" y="1535114"/>
            <a:ext cx="4445953"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60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787338B-D9BF-4AAC-9E07-A5E9878262CD}" type="datetimeFigureOut">
              <a:rPr lang="en-US"/>
              <a:pPr/>
              <a:t>4/9/2014</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t>J.P. Chen, GDH, Chiral06</a:t>
            </a:r>
          </a:p>
        </p:txBody>
      </p:sp>
      <p:sp>
        <p:nvSpPr>
          <p:cNvPr id="9" name="Slide Number Placeholder 8"/>
          <p:cNvSpPr>
            <a:spLocks noGrp="1"/>
          </p:cNvSpPr>
          <p:nvPr>
            <p:ph type="sldNum" sz="quarter" idx="12"/>
          </p:nvPr>
        </p:nvSpPr>
        <p:spPr/>
        <p:txBody>
          <a:bodyPr/>
          <a:lstStyle>
            <a:lvl1pPr>
              <a:defRPr/>
            </a:lvl1pPr>
          </a:lstStyle>
          <a:p>
            <a:fld id="{16B899FA-1801-42FD-86BD-85C346D53BD6}" type="slidenum">
              <a:rPr lang="en-US"/>
              <a:pPr/>
              <a:t>‹#›</a:t>
            </a:fld>
            <a:endParaRPr lang="en-US"/>
          </a:p>
        </p:txBody>
      </p:sp>
    </p:spTree>
    <p:extLst>
      <p:ext uri="{BB962C8B-B14F-4D97-AF65-F5344CB8AC3E}">
        <p14:creationId xmlns:p14="http://schemas.microsoft.com/office/powerpoint/2010/main" val="1425198140"/>
      </p:ext>
    </p:extLst>
  </p:cSld>
  <p:clrMapOvr>
    <a:masterClrMapping/>
  </p:clrMapOvr>
  <p:transition spd="med"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3888B2D8-67ED-4899-BC1A-04DDCB4246C0}" type="datetimeFigureOut">
              <a:rPr lang="en-US"/>
              <a:pPr/>
              <a:t>4/9/2014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J.P. Chen, GDH, Chiral06</a:t>
            </a:r>
          </a:p>
        </p:txBody>
      </p:sp>
      <p:sp>
        <p:nvSpPr>
          <p:cNvPr id="5" name="Slide Number Placeholder 4"/>
          <p:cNvSpPr>
            <a:spLocks noGrp="1"/>
          </p:cNvSpPr>
          <p:nvPr>
            <p:ph type="sldNum" sz="quarter" idx="12"/>
          </p:nvPr>
        </p:nvSpPr>
        <p:spPr/>
        <p:txBody>
          <a:bodyPr/>
          <a:lstStyle>
            <a:lvl1pPr>
              <a:defRPr/>
            </a:lvl1pPr>
          </a:lstStyle>
          <a:p>
            <a:fld id="{BA28F15D-6B1F-4FDC-808F-CECAD0F8005D}" type="slidenum">
              <a:rPr lang="en-US"/>
              <a:pPr/>
              <a:t>‹#›</a:t>
            </a:fld>
            <a:endParaRPr lang="en-US"/>
          </a:p>
        </p:txBody>
      </p:sp>
    </p:spTree>
    <p:extLst>
      <p:ext uri="{BB962C8B-B14F-4D97-AF65-F5344CB8AC3E}">
        <p14:creationId xmlns:p14="http://schemas.microsoft.com/office/powerpoint/2010/main" val="3757321179"/>
      </p:ext>
    </p:extLst>
  </p:cSld>
  <p:clrMapOvr>
    <a:masterClrMapping/>
  </p:clrMapOvr>
  <p:transition spd="med"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51E72BB-BD74-42C7-9A39-F996D1AB9FC9}" type="datetimeFigureOut">
              <a:rPr lang="en-US"/>
              <a:pPr/>
              <a:t>4/9/2014</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J.P. Chen, GDH, Chiral06</a:t>
            </a:r>
          </a:p>
        </p:txBody>
      </p:sp>
      <p:sp>
        <p:nvSpPr>
          <p:cNvPr id="4" name="Slide Number Placeholder 3"/>
          <p:cNvSpPr>
            <a:spLocks noGrp="1"/>
          </p:cNvSpPr>
          <p:nvPr>
            <p:ph type="sldNum" sz="quarter" idx="12"/>
          </p:nvPr>
        </p:nvSpPr>
        <p:spPr/>
        <p:txBody>
          <a:bodyPr/>
          <a:lstStyle>
            <a:lvl1pPr>
              <a:defRPr/>
            </a:lvl1pPr>
          </a:lstStyle>
          <a:p>
            <a:fld id="{A277F79D-A3BE-4A87-9279-4B5A45C343EA}" type="slidenum">
              <a:rPr lang="en-US"/>
              <a:pPr/>
              <a:t>‹#›</a:t>
            </a:fld>
            <a:endParaRPr lang="en-US"/>
          </a:p>
        </p:txBody>
      </p:sp>
    </p:spTree>
    <p:extLst>
      <p:ext uri="{BB962C8B-B14F-4D97-AF65-F5344CB8AC3E}">
        <p14:creationId xmlns:p14="http://schemas.microsoft.com/office/powerpoint/2010/main" val="3249378756"/>
      </p:ext>
    </p:extLst>
  </p:cSld>
  <p:clrMapOvr>
    <a:masterClrMapping/>
  </p:clrMapOvr>
  <p:transition spd="med"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94" y="273418"/>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4"/>
            <a:ext cx="3309144" cy="4691063"/>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4710497-EF83-40CF-BAAF-9B66618DFAE9}"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F8204502-7120-4305-847B-A95B67D6450E}" type="slidenum">
              <a:rPr lang="en-US"/>
              <a:pPr/>
              <a:t>‹#›</a:t>
            </a:fld>
            <a:endParaRPr lang="en-US"/>
          </a:p>
        </p:txBody>
      </p:sp>
    </p:spTree>
    <p:extLst>
      <p:ext uri="{BB962C8B-B14F-4D97-AF65-F5344CB8AC3E}">
        <p14:creationId xmlns:p14="http://schemas.microsoft.com/office/powerpoint/2010/main" val="1796740232"/>
      </p:ext>
    </p:extLst>
  </p:cSld>
  <p:clrMapOvr>
    <a:masterClrMapping/>
  </p:clrMapOvr>
  <p:transition spd="med"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rtlCol="0">
            <a:normAutofit/>
          </a:bodyPr>
          <a:lstStyle>
            <a:lvl1pPr marL="0" indent="0">
              <a:buNone/>
              <a:defRPr sz="3200"/>
            </a:lvl1pPr>
            <a:lvl2pPr marL="454451" indent="0">
              <a:buNone/>
              <a:defRPr sz="2800"/>
            </a:lvl2pPr>
            <a:lvl3pPr marL="908894" indent="0">
              <a:buNone/>
              <a:defRPr sz="2400"/>
            </a:lvl3pPr>
            <a:lvl4pPr marL="1363341" indent="0">
              <a:buNone/>
              <a:defRPr sz="2000"/>
            </a:lvl4pPr>
            <a:lvl5pPr marL="1817782" indent="0">
              <a:buNone/>
              <a:defRPr sz="2000"/>
            </a:lvl5pPr>
            <a:lvl6pPr marL="2272228" indent="0">
              <a:buNone/>
              <a:defRPr sz="2000"/>
            </a:lvl6pPr>
            <a:lvl7pPr marL="2726671" indent="0">
              <a:buNone/>
              <a:defRPr sz="2000"/>
            </a:lvl7pPr>
            <a:lvl8pPr marL="3181115" indent="0">
              <a:buNone/>
              <a:defRPr sz="2000"/>
            </a:lvl8pPr>
            <a:lvl9pPr marL="3635563" indent="0">
              <a:buNone/>
              <a:defRPr sz="2000"/>
            </a:lvl9pPr>
          </a:lstStyle>
          <a:p>
            <a:pPr lvl="0"/>
            <a:endParaRPr lang="en-US" noProof="0" smtClean="0"/>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315EBC0-1775-4F9A-8865-B2F66511D301}" type="datetimeFigureOut">
              <a:rPr lang="en-US"/>
              <a:pPr/>
              <a:t>4/9/2014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J.P. Chen, GDH, Chiral06</a:t>
            </a:r>
          </a:p>
        </p:txBody>
      </p:sp>
      <p:sp>
        <p:nvSpPr>
          <p:cNvPr id="7" name="Slide Number Placeholder 6"/>
          <p:cNvSpPr>
            <a:spLocks noGrp="1"/>
          </p:cNvSpPr>
          <p:nvPr>
            <p:ph type="sldNum" sz="quarter" idx="12"/>
          </p:nvPr>
        </p:nvSpPr>
        <p:spPr/>
        <p:txBody>
          <a:bodyPr/>
          <a:lstStyle>
            <a:lvl1pPr>
              <a:defRPr/>
            </a:lvl1pPr>
          </a:lstStyle>
          <a:p>
            <a:fld id="{87C6BB3B-AB18-4AAA-9044-5CF68F2BCF92}" type="slidenum">
              <a:rPr lang="en-US"/>
              <a:pPr/>
              <a:t>‹#›</a:t>
            </a:fld>
            <a:endParaRPr lang="en-US"/>
          </a:p>
        </p:txBody>
      </p:sp>
    </p:spTree>
    <p:extLst>
      <p:ext uri="{BB962C8B-B14F-4D97-AF65-F5344CB8AC3E}">
        <p14:creationId xmlns:p14="http://schemas.microsoft.com/office/powerpoint/2010/main" val="2703207608"/>
      </p:ext>
    </p:extLst>
  </p:cSld>
  <p:clrMapOvr>
    <a:masterClrMapping/>
  </p:clrMapOvr>
  <p:transition spd="med"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A8C0CD-62CE-4BA3-8E7F-A2B69E707C43}"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BFE0F6C3-C65D-420F-AAB9-A3300436E5B0}" type="slidenum">
              <a:rPr lang="en-US"/>
              <a:pPr/>
              <a:t>‹#›</a:t>
            </a:fld>
            <a:endParaRPr lang="en-US"/>
          </a:p>
        </p:txBody>
      </p:sp>
    </p:spTree>
    <p:extLst>
      <p:ext uri="{BB962C8B-B14F-4D97-AF65-F5344CB8AC3E}">
        <p14:creationId xmlns:p14="http://schemas.microsoft.com/office/powerpoint/2010/main" val="487731479"/>
      </p:ext>
    </p:extLst>
  </p:cSld>
  <p:clrMapOvr>
    <a:masterClrMapping/>
  </p:clrMapOvr>
  <p:transition spd="med"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317" y="275006"/>
            <a:ext cx="248840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782" y="275006"/>
            <a:ext cx="730107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15D91BF-9C45-407B-B5A1-9AE554464076}" type="datetimeFigureOut">
              <a:rPr lang="en-US"/>
              <a:pPr/>
              <a:t>4/9/2014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J.P. Chen, GDH, Chiral06</a:t>
            </a:r>
          </a:p>
        </p:txBody>
      </p:sp>
      <p:sp>
        <p:nvSpPr>
          <p:cNvPr id="6" name="Slide Number Placeholder 5"/>
          <p:cNvSpPr>
            <a:spLocks noGrp="1"/>
          </p:cNvSpPr>
          <p:nvPr>
            <p:ph type="sldNum" sz="quarter" idx="12"/>
          </p:nvPr>
        </p:nvSpPr>
        <p:spPr/>
        <p:txBody>
          <a:bodyPr/>
          <a:lstStyle>
            <a:lvl1pPr>
              <a:defRPr/>
            </a:lvl1pPr>
          </a:lstStyle>
          <a:p>
            <a:fld id="{C5847962-0E14-44E3-9C0F-6CBBB4DA9CCD}" type="slidenum">
              <a:rPr lang="en-US"/>
              <a:pPr/>
              <a:t>‹#›</a:t>
            </a:fld>
            <a:endParaRPr lang="en-US"/>
          </a:p>
        </p:txBody>
      </p:sp>
    </p:spTree>
    <p:extLst>
      <p:ext uri="{BB962C8B-B14F-4D97-AF65-F5344CB8AC3E}">
        <p14:creationId xmlns:p14="http://schemas.microsoft.com/office/powerpoint/2010/main" val="992595082"/>
      </p:ext>
    </p:extLst>
  </p:cSld>
  <p:clrMapOvr>
    <a:masterClrMapping/>
  </p:clrMapOvr>
  <p:transition spd="med"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0" y="2569383"/>
            <a:ext cx="8550275" cy="592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2" y="3886202"/>
            <a:ext cx="7042151" cy="1752600"/>
          </a:xfrm>
        </p:spPr>
        <p:txBody>
          <a:bodyPr/>
          <a:lstStyle>
            <a:lvl1pPr marL="0" indent="0" algn="ctr">
              <a:buNone/>
              <a:defRPr/>
            </a:lvl1pPr>
            <a:lvl2pPr marL="454731" indent="0" algn="ctr">
              <a:buNone/>
              <a:defRPr/>
            </a:lvl2pPr>
            <a:lvl3pPr marL="909458" indent="0" algn="ctr">
              <a:buNone/>
              <a:defRPr/>
            </a:lvl3pPr>
            <a:lvl4pPr marL="1364185" indent="0" algn="ctr">
              <a:buNone/>
              <a:defRPr/>
            </a:lvl4pPr>
            <a:lvl5pPr marL="1818910" indent="0" algn="ctr">
              <a:buNone/>
              <a:defRPr/>
            </a:lvl5pPr>
            <a:lvl6pPr marL="2273638" indent="0" algn="ctr">
              <a:buNone/>
              <a:defRPr/>
            </a:lvl6pPr>
            <a:lvl7pPr marL="2728362" indent="0" algn="ctr">
              <a:buNone/>
              <a:defRPr/>
            </a:lvl7pPr>
            <a:lvl8pPr marL="3183087" indent="0" algn="ctr">
              <a:buNone/>
              <a:defRPr/>
            </a:lvl8pPr>
            <a:lvl9pPr marL="36378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122530655"/>
      </p:ext>
    </p:extLst>
  </p:cSld>
  <p:clrMapOvr>
    <a:masterClrMapping/>
  </p:clrMapOvr>
  <p:transition spd="med"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822020355"/>
      </p:ext>
    </p:extLst>
  </p:cSld>
  <p:clrMapOvr>
    <a:masterClrMapping/>
  </p:clrMapOvr>
  <p:transition spd="med"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28"/>
            <a:ext cx="8548687" cy="133081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22"/>
            <a:ext cx="8548687" cy="1500187"/>
          </a:xfrm>
        </p:spPr>
        <p:txBody>
          <a:bodyPr anchor="b"/>
          <a:lstStyle>
            <a:lvl1pPr marL="0" indent="0">
              <a:buNone/>
              <a:defRPr sz="2000"/>
            </a:lvl1pPr>
            <a:lvl2pPr marL="454731" indent="0">
              <a:buNone/>
              <a:defRPr sz="1800"/>
            </a:lvl2pPr>
            <a:lvl3pPr marL="909458" indent="0">
              <a:buNone/>
              <a:defRPr sz="1600"/>
            </a:lvl3pPr>
            <a:lvl4pPr marL="1364185" indent="0">
              <a:buNone/>
              <a:defRPr sz="1400"/>
            </a:lvl4pPr>
            <a:lvl5pPr marL="1818910" indent="0">
              <a:buNone/>
              <a:defRPr sz="1400"/>
            </a:lvl5pPr>
            <a:lvl6pPr marL="2273638" indent="0">
              <a:buNone/>
              <a:defRPr sz="1400"/>
            </a:lvl6pPr>
            <a:lvl7pPr marL="2728362" indent="0">
              <a:buNone/>
              <a:defRPr sz="1400"/>
            </a:lvl7pPr>
            <a:lvl8pPr marL="3183087" indent="0">
              <a:buNone/>
              <a:defRPr sz="1400"/>
            </a:lvl8pPr>
            <a:lvl9pPr marL="363781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79698188"/>
      </p:ext>
    </p:extLst>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3" name="Rectangle 6"/>
          <p:cNvSpPr>
            <a:spLocks noGrp="1" noChangeArrowheads="1"/>
          </p:cNvSpPr>
          <p:nvPr>
            <p:ph type="sldNum" sz="quarter" idx="11"/>
          </p:nvPr>
        </p:nvSpPr>
        <p:spPr/>
        <p:txBody>
          <a:bodyPr/>
          <a:lstStyle>
            <a:lvl1pPr>
              <a:defRPr/>
            </a:lvl1pPr>
          </a:lstStyle>
          <a:p>
            <a:pPr>
              <a:defRPr/>
            </a:pPr>
            <a:fld id="{FC6533DA-67D5-4FBF-A63D-B183767CC7A5}"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891"/>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014638919"/>
      </p:ext>
    </p:extLst>
  </p:cSld>
  <p:clrMapOvr>
    <a:masterClrMapping/>
  </p:clrMapOvr>
  <p:transition spd="med"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45" y="550080"/>
            <a:ext cx="9051925" cy="59214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731" indent="0">
              <a:buNone/>
              <a:defRPr sz="2000" b="1"/>
            </a:lvl2pPr>
            <a:lvl3pPr marL="909458" indent="0">
              <a:buNone/>
              <a:defRPr sz="1800" b="1"/>
            </a:lvl3pPr>
            <a:lvl4pPr marL="1364185" indent="0">
              <a:buNone/>
              <a:defRPr sz="1600" b="1"/>
            </a:lvl4pPr>
            <a:lvl5pPr marL="1818910" indent="0">
              <a:buNone/>
              <a:defRPr sz="1600" b="1"/>
            </a:lvl5pPr>
            <a:lvl6pPr marL="2273638" indent="0">
              <a:buNone/>
              <a:defRPr sz="1600" b="1"/>
            </a:lvl6pPr>
            <a:lvl7pPr marL="2728362" indent="0">
              <a:buNone/>
              <a:defRPr sz="1600" b="1"/>
            </a:lvl7pPr>
            <a:lvl8pPr marL="3183087" indent="0">
              <a:buNone/>
              <a:defRPr sz="1600" b="1"/>
            </a:lvl8pPr>
            <a:lvl9pPr marL="36378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932174337"/>
      </p:ext>
    </p:extLst>
  </p:cSld>
  <p:clrMapOvr>
    <a:masterClrMapping/>
  </p:clrMapOvr>
  <p:transition spd="med"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694969180"/>
      </p:ext>
    </p:extLst>
  </p:cSld>
  <p:clrMapOvr>
    <a:masterClrMapping/>
  </p:clrMapOvr>
  <p:transition spd="med"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99035785"/>
      </p:ext>
    </p:extLst>
  </p:cSld>
  <p:clrMapOvr>
    <a:masterClrMapping/>
  </p:clrMapOvr>
  <p:transition spd="med"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892"/>
            <a:ext cx="3308350" cy="71525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4" y="273399"/>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872507201"/>
      </p:ext>
    </p:extLst>
  </p:cSld>
  <p:clrMapOvr>
    <a:masterClrMapping/>
  </p:clrMapOvr>
  <p:transition spd="med" advClick="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82" y="4959872"/>
            <a:ext cx="6035675" cy="40748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82" y="612775"/>
            <a:ext cx="6035675" cy="4114800"/>
          </a:xfrm>
        </p:spPr>
        <p:txBody>
          <a:bodyPr/>
          <a:lstStyle>
            <a:lvl1pPr marL="0" indent="0">
              <a:buNone/>
              <a:defRPr sz="3200"/>
            </a:lvl1pPr>
            <a:lvl2pPr marL="454731" indent="0">
              <a:buNone/>
              <a:defRPr sz="2800"/>
            </a:lvl2pPr>
            <a:lvl3pPr marL="909458" indent="0">
              <a:buNone/>
              <a:defRPr sz="2400"/>
            </a:lvl3pPr>
            <a:lvl4pPr marL="1364185" indent="0">
              <a:buNone/>
              <a:defRPr sz="2000"/>
            </a:lvl4pPr>
            <a:lvl5pPr marL="1818910" indent="0">
              <a:buNone/>
              <a:defRPr sz="2000"/>
            </a:lvl5pPr>
            <a:lvl6pPr marL="2273638" indent="0">
              <a:buNone/>
              <a:defRPr sz="2000"/>
            </a:lvl6pPr>
            <a:lvl7pPr marL="2728362" indent="0">
              <a:buNone/>
              <a:defRPr sz="2000"/>
            </a:lvl7pPr>
            <a:lvl8pPr marL="3183087" indent="0">
              <a:buNone/>
              <a:defRPr sz="2000"/>
            </a:lvl8pPr>
            <a:lvl9pPr marL="3637815" indent="0">
              <a:buNone/>
              <a:defRPr sz="2000"/>
            </a:lvl9pPr>
          </a:lstStyle>
          <a:p>
            <a:pPr lvl="0"/>
            <a:endParaRPr lang="en-US" noProof="0" smtClean="0"/>
          </a:p>
        </p:txBody>
      </p:sp>
      <p:sp>
        <p:nvSpPr>
          <p:cNvPr id="4" name="Text Placeholder 3"/>
          <p:cNvSpPr>
            <a:spLocks noGrp="1"/>
          </p:cNvSpPr>
          <p:nvPr>
            <p:ph type="body" sz="half" idx="2"/>
          </p:nvPr>
        </p:nvSpPr>
        <p:spPr>
          <a:xfrm>
            <a:off x="1971882" y="5367338"/>
            <a:ext cx="6035675" cy="804862"/>
          </a:xfrm>
        </p:spPr>
        <p:txBody>
          <a:bodyPr/>
          <a:lstStyle>
            <a:lvl1pPr marL="0" indent="0">
              <a:buNone/>
              <a:defRPr sz="1400"/>
            </a:lvl1pPr>
            <a:lvl2pPr marL="454731" indent="0">
              <a:buNone/>
              <a:defRPr sz="1200"/>
            </a:lvl2pPr>
            <a:lvl3pPr marL="909458" indent="0">
              <a:buNone/>
              <a:defRPr sz="1000"/>
            </a:lvl3pPr>
            <a:lvl4pPr marL="1364185" indent="0">
              <a:buNone/>
              <a:defRPr sz="900"/>
            </a:lvl4pPr>
            <a:lvl5pPr marL="1818910" indent="0">
              <a:buNone/>
              <a:defRPr sz="900"/>
            </a:lvl5pPr>
            <a:lvl6pPr marL="2273638" indent="0">
              <a:buNone/>
              <a:defRPr sz="900"/>
            </a:lvl6pPr>
            <a:lvl7pPr marL="2728362" indent="0">
              <a:buNone/>
              <a:defRPr sz="900"/>
            </a:lvl7pPr>
            <a:lvl8pPr marL="3183087" indent="0">
              <a:buNone/>
              <a:defRPr sz="900"/>
            </a:lvl8pPr>
            <a:lvl9pPr marL="363781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515815399"/>
      </p:ext>
    </p:extLst>
  </p:cSld>
  <p:clrMapOvr>
    <a:masterClrMapping/>
  </p:clrMapOvr>
  <p:transition spd="med" advClick="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849073250"/>
      </p:ext>
    </p:extLst>
  </p:cSld>
  <p:clrMapOvr>
    <a:masterClrMapping/>
  </p:clrMapOvr>
  <p:transition spd="med" advClick="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200" y="125734"/>
            <a:ext cx="691847"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7" y="125734"/>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494447198"/>
      </p:ext>
    </p:extLst>
  </p:cSld>
  <p:clrMapOvr>
    <a:masterClrMapping/>
  </p:clrMapOvr>
  <p:transition spd="med" advClick="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274" y="2569711"/>
            <a:ext cx="8550275" cy="592084"/>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336" y="3886202"/>
            <a:ext cx="7042151" cy="1752600"/>
          </a:xfrm>
        </p:spPr>
        <p:txBody>
          <a:bodyPr/>
          <a:lstStyle>
            <a:lvl1pPr marL="0" indent="0" algn="ctr">
              <a:buNone/>
              <a:defRPr/>
            </a:lvl1pPr>
            <a:lvl2pPr marL="454451" indent="0" algn="ctr">
              <a:buNone/>
              <a:defRPr/>
            </a:lvl2pPr>
            <a:lvl3pPr marL="908894" indent="0" algn="ctr">
              <a:buNone/>
              <a:defRPr/>
            </a:lvl3pPr>
            <a:lvl4pPr marL="1363341" indent="0" algn="ctr">
              <a:buNone/>
              <a:defRPr/>
            </a:lvl4pPr>
            <a:lvl5pPr marL="1817782" indent="0" algn="ctr">
              <a:buNone/>
              <a:defRPr/>
            </a:lvl5pPr>
            <a:lvl6pPr marL="2272228" indent="0" algn="ctr">
              <a:buNone/>
              <a:defRPr/>
            </a:lvl6pPr>
            <a:lvl7pPr marL="2726671" indent="0" algn="ctr">
              <a:buNone/>
              <a:defRPr/>
            </a:lvl7pPr>
            <a:lvl8pPr marL="3181115" indent="0" algn="ctr">
              <a:buNone/>
              <a:defRPr/>
            </a:lvl8pPr>
            <a:lvl9pPr marL="3635563"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390710505"/>
      </p:ext>
    </p:extLst>
  </p:cSld>
  <p:clrMapOvr>
    <a:masterClrMapping/>
  </p:clrMapOvr>
  <p:transition spd="med"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101916863"/>
      </p:ext>
    </p:extLst>
  </p:cSld>
  <p:clrMapOvr>
    <a:masterClrMapping/>
  </p:clrMapOvr>
  <p:transitio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940"/>
            <a:ext cx="3308350" cy="71521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75" y="273461"/>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D0406326-BE3C-4CBC-8785-41FF1C07A236}"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64" y="4407234"/>
            <a:ext cx="8548687" cy="133074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64" y="2906722"/>
            <a:ext cx="8548687" cy="1500187"/>
          </a:xfrm>
        </p:spPr>
        <p:txBody>
          <a:bodyPr anchor="b"/>
          <a:lstStyle>
            <a:lvl1pPr marL="0" indent="0">
              <a:buNone/>
              <a:defRPr sz="2000"/>
            </a:lvl1pPr>
            <a:lvl2pPr marL="454451" indent="0">
              <a:buNone/>
              <a:defRPr sz="1800"/>
            </a:lvl2pPr>
            <a:lvl3pPr marL="908894" indent="0">
              <a:buNone/>
              <a:defRPr sz="1600"/>
            </a:lvl3pPr>
            <a:lvl4pPr marL="1363341" indent="0">
              <a:buNone/>
              <a:defRPr sz="1400"/>
            </a:lvl4pPr>
            <a:lvl5pPr marL="1817782" indent="0">
              <a:buNone/>
              <a:defRPr sz="1400"/>
            </a:lvl5pPr>
            <a:lvl6pPr marL="2272228" indent="0">
              <a:buNone/>
              <a:defRPr sz="1400"/>
            </a:lvl6pPr>
            <a:lvl7pPr marL="2726671" indent="0">
              <a:buNone/>
              <a:defRPr sz="1400"/>
            </a:lvl7pPr>
            <a:lvl8pPr marL="3181115" indent="0">
              <a:buNone/>
              <a:defRPr sz="1400"/>
            </a:lvl8pPr>
            <a:lvl9pPr marL="3635563"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568210302"/>
      </p:ext>
    </p:extLst>
  </p:cSld>
  <p:clrMapOvr>
    <a:masterClrMapping/>
  </p:clrMapOvr>
  <p:transition spd="med"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5" y="1031900"/>
            <a:ext cx="4953000" cy="524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259698388"/>
      </p:ext>
    </p:extLst>
  </p:cSld>
  <p:clrMapOvr>
    <a:masterClrMapping/>
  </p:clrMapOvr>
  <p:transition spd="med"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449" y="550412"/>
            <a:ext cx="9051925" cy="59208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535114"/>
            <a:ext cx="4443412"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174875"/>
            <a:ext cx="44434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535114"/>
            <a:ext cx="4445000" cy="639762"/>
          </a:xfrm>
        </p:spPr>
        <p:txBody>
          <a:bodyPr anchor="b"/>
          <a:lstStyle>
            <a:lvl1pPr marL="0" indent="0">
              <a:buNone/>
              <a:defRPr sz="2400" b="1"/>
            </a:lvl1pPr>
            <a:lvl2pPr marL="454451" indent="0">
              <a:buNone/>
              <a:defRPr sz="2000" b="1"/>
            </a:lvl2pPr>
            <a:lvl3pPr marL="908894" indent="0">
              <a:buNone/>
              <a:defRPr sz="1800" b="1"/>
            </a:lvl3pPr>
            <a:lvl4pPr marL="1363341" indent="0">
              <a:buNone/>
              <a:defRPr sz="1600" b="1"/>
            </a:lvl4pPr>
            <a:lvl5pPr marL="1817782" indent="0">
              <a:buNone/>
              <a:defRPr sz="1600" b="1"/>
            </a:lvl5pPr>
            <a:lvl6pPr marL="2272228" indent="0">
              <a:buNone/>
              <a:defRPr sz="1600" b="1"/>
            </a:lvl6pPr>
            <a:lvl7pPr marL="2726671" indent="0">
              <a:buNone/>
              <a:defRPr sz="1600" b="1"/>
            </a:lvl7pPr>
            <a:lvl8pPr marL="3181115" indent="0">
              <a:buNone/>
              <a:defRPr sz="1600" b="1"/>
            </a:lvl8pPr>
            <a:lvl9pPr marL="3635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174875"/>
            <a:ext cx="4445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3330370104"/>
      </p:ext>
    </p:extLst>
  </p:cSld>
  <p:clrMapOvr>
    <a:masterClrMapping/>
  </p:clrMapOvr>
  <p:transition spd="med"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959680528"/>
      </p:ext>
    </p:extLst>
  </p:cSld>
  <p:clrMapOvr>
    <a:masterClrMapping/>
  </p:clrMapOvr>
  <p:transition spd="med"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608667831"/>
      </p:ext>
    </p:extLst>
  </p:cSld>
  <p:clrMapOvr>
    <a:masterClrMapping/>
  </p:clrMapOvr>
  <p:transition spd="med"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719940"/>
            <a:ext cx="3308350" cy="71519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85" y="273403"/>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435104"/>
            <a:ext cx="3308350" cy="4691063"/>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740973641"/>
      </p:ext>
    </p:extLst>
  </p:cSld>
  <p:clrMapOvr>
    <a:masterClrMapping/>
  </p:clrMapOvr>
  <p:transition spd="med"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886" y="4960234"/>
            <a:ext cx="6035675" cy="40741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886" y="612775"/>
            <a:ext cx="6035675" cy="4114800"/>
          </a:xfrm>
        </p:spPr>
        <p:txBody>
          <a:bodyPr/>
          <a:lstStyle>
            <a:lvl1pPr marL="0" indent="0">
              <a:buNone/>
              <a:defRPr sz="3200"/>
            </a:lvl1pPr>
            <a:lvl2pPr marL="454451" indent="0">
              <a:buNone/>
              <a:defRPr sz="2800"/>
            </a:lvl2pPr>
            <a:lvl3pPr marL="908894" indent="0">
              <a:buNone/>
              <a:defRPr sz="2400"/>
            </a:lvl3pPr>
            <a:lvl4pPr marL="1363341" indent="0">
              <a:buNone/>
              <a:defRPr sz="2000"/>
            </a:lvl4pPr>
            <a:lvl5pPr marL="1817782" indent="0">
              <a:buNone/>
              <a:defRPr sz="2000"/>
            </a:lvl5pPr>
            <a:lvl6pPr marL="2272228" indent="0">
              <a:buNone/>
              <a:defRPr sz="2000"/>
            </a:lvl6pPr>
            <a:lvl7pPr marL="2726671" indent="0">
              <a:buNone/>
              <a:defRPr sz="2000"/>
            </a:lvl7pPr>
            <a:lvl8pPr marL="3181115" indent="0">
              <a:buNone/>
              <a:defRPr sz="2000"/>
            </a:lvl8pPr>
            <a:lvl9pPr marL="3635563" indent="0">
              <a:buNone/>
              <a:defRPr sz="2000"/>
            </a:lvl9pPr>
          </a:lstStyle>
          <a:p>
            <a:pPr lvl="0"/>
            <a:endParaRPr lang="en-US" noProof="0" smtClean="0"/>
          </a:p>
        </p:txBody>
      </p:sp>
      <p:sp>
        <p:nvSpPr>
          <p:cNvPr id="4" name="Text Placeholder 3"/>
          <p:cNvSpPr>
            <a:spLocks noGrp="1"/>
          </p:cNvSpPr>
          <p:nvPr>
            <p:ph type="body" sz="half" idx="2"/>
          </p:nvPr>
        </p:nvSpPr>
        <p:spPr>
          <a:xfrm>
            <a:off x="1971886" y="5367338"/>
            <a:ext cx="6035675" cy="804862"/>
          </a:xfrm>
        </p:spPr>
        <p:txBody>
          <a:bodyPr/>
          <a:lstStyle>
            <a:lvl1pPr marL="0" indent="0">
              <a:buNone/>
              <a:defRPr sz="1400"/>
            </a:lvl1pPr>
            <a:lvl2pPr marL="454451" indent="0">
              <a:buNone/>
              <a:defRPr sz="1200"/>
            </a:lvl2pPr>
            <a:lvl3pPr marL="908894" indent="0">
              <a:buNone/>
              <a:defRPr sz="1000"/>
            </a:lvl3pPr>
            <a:lvl4pPr marL="1363341" indent="0">
              <a:buNone/>
              <a:defRPr sz="900"/>
            </a:lvl4pPr>
            <a:lvl5pPr marL="1817782" indent="0">
              <a:buNone/>
              <a:defRPr sz="900"/>
            </a:lvl5pPr>
            <a:lvl6pPr marL="2272228" indent="0">
              <a:buNone/>
              <a:defRPr sz="900"/>
            </a:lvl6pPr>
            <a:lvl7pPr marL="2726671" indent="0">
              <a:buNone/>
              <a:defRPr sz="900"/>
            </a:lvl7pPr>
            <a:lvl8pPr marL="3181115" indent="0">
              <a:buNone/>
              <a:defRPr sz="900"/>
            </a:lvl8pPr>
            <a:lvl9pPr marL="3635563"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878486582"/>
      </p:ext>
    </p:extLst>
  </p:cSld>
  <p:clrMapOvr>
    <a:masterClrMapping/>
  </p:clrMapOvr>
  <p:transition spd="med"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2506487907"/>
      </p:ext>
    </p:extLst>
  </p:cSld>
  <p:clrMapOvr>
    <a:masterClrMapping/>
  </p:clrMapOvr>
  <p:transition spd="med"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5413" y="125734"/>
            <a:ext cx="691724" cy="6148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1" y="125734"/>
            <a:ext cx="7391401" cy="6148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a:defRPr/>
            </a:lvl1pPr>
          </a:lstStyle>
          <a:p>
            <a:pPr>
              <a:defRPr/>
            </a:pPr>
            <a:r>
              <a:rPr lang="en-US"/>
              <a:t>J. P. Chen, User Workshop, 2006</a:t>
            </a:r>
          </a:p>
        </p:txBody>
      </p:sp>
    </p:spTree>
    <p:extLst>
      <p:ext uri="{BB962C8B-B14F-4D97-AF65-F5344CB8AC3E}">
        <p14:creationId xmlns:p14="http://schemas.microsoft.com/office/powerpoint/2010/main" val="1793659488"/>
      </p:ext>
    </p:extLst>
  </p:cSld>
  <p:clrMapOvr>
    <a:masterClrMapping/>
  </p:clrMapOvr>
  <p:transition spd="med"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86779" y="1371600"/>
            <a:ext cx="8636813" cy="1828800"/>
          </a:xfrm>
          <a:ln>
            <a:noFill/>
          </a:ln>
        </p:spPr>
        <p:txBody>
          <a:bodyPr tIns="0" rIns="18190">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86775" y="3228536"/>
            <a:ext cx="8640166" cy="1752600"/>
          </a:xfrm>
        </p:spPr>
        <p:txBody>
          <a:bodyPr lIns="0" rIns="18190"/>
          <a:lstStyle>
            <a:lvl1pPr marL="0" marR="45474" indent="0" algn="r">
              <a:buNone/>
              <a:defRPr>
                <a:solidFill>
                  <a:schemeClr val="tx1"/>
                </a:solidFill>
              </a:defRPr>
            </a:lvl1pPr>
            <a:lvl2pPr marL="454731" indent="0" algn="ctr">
              <a:buNone/>
            </a:lvl2pPr>
            <a:lvl3pPr marL="909458" indent="0" algn="ctr">
              <a:buNone/>
            </a:lvl3pPr>
            <a:lvl4pPr marL="1364185" indent="0" algn="ctr">
              <a:buNone/>
            </a:lvl4pPr>
            <a:lvl5pPr marL="1818910" indent="0" algn="ctr">
              <a:buNone/>
            </a:lvl5pPr>
            <a:lvl6pPr marL="2273638" indent="0" algn="ctr">
              <a:buNone/>
            </a:lvl6pPr>
            <a:lvl7pPr marL="2728362" indent="0" algn="ctr">
              <a:buNone/>
            </a:lvl7pPr>
            <a:lvl8pPr marL="3183087" indent="0" algn="ctr">
              <a:buNone/>
            </a:lvl8pPr>
            <a:lvl9pPr marL="3637815"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b="1" i="1">
                <a:solidFill>
                  <a:srgbClr val="D1EAEE"/>
                </a:solidFill>
                <a:latin typeface="Times New Roman" pitchFamily="18" charset="0"/>
              </a:defRPr>
            </a:lvl1pPr>
          </a:lstStyle>
          <a:p>
            <a:fld id="{0C742162-959B-4179-BEC2-275ED123EC42}" type="datetimeFigureOut">
              <a:rPr lang="en-US"/>
              <a:pPr/>
              <a:t>4/9/2014</a:t>
            </a:fld>
            <a:endParaRPr lang="en-US"/>
          </a:p>
        </p:txBody>
      </p:sp>
      <p:sp>
        <p:nvSpPr>
          <p:cNvPr id="5" name="Footer Placeholder 18"/>
          <p:cNvSpPr>
            <a:spLocks noGrp="1"/>
          </p:cNvSpPr>
          <p:nvPr>
            <p:ph type="ftr" sz="quarter" idx="11"/>
          </p:nvPr>
        </p:nvSpPr>
        <p:spPr/>
        <p:txBody>
          <a:bodyPr/>
          <a:lstStyle>
            <a:lvl1pPr>
              <a:defRPr b="1" i="1">
                <a:solidFill>
                  <a:srgbClr val="D1EAEE"/>
                </a:solidFill>
                <a:latin typeface="Times New Roman" pitchFamily="18" charset="0"/>
              </a:defRPr>
            </a:lvl1pPr>
          </a:lstStyle>
          <a:p>
            <a:endParaRPr lang="en-US"/>
          </a:p>
        </p:txBody>
      </p:sp>
      <p:sp>
        <p:nvSpPr>
          <p:cNvPr id="6" name="Slide Number Placeholder 26"/>
          <p:cNvSpPr>
            <a:spLocks noGrp="1"/>
          </p:cNvSpPr>
          <p:nvPr>
            <p:ph type="sldNum" sz="quarter" idx="12"/>
          </p:nvPr>
        </p:nvSpPr>
        <p:spPr/>
        <p:txBody>
          <a:bodyPr/>
          <a:lstStyle>
            <a:lvl1pPr>
              <a:defRPr b="1" i="1">
                <a:solidFill>
                  <a:srgbClr val="D1EAEE"/>
                </a:solidFill>
                <a:latin typeface="Times New Roman" pitchFamily="18" charset="0"/>
              </a:defRPr>
            </a:lvl1pPr>
          </a:lstStyle>
          <a:p>
            <a:fld id="{357E26C0-A589-4243-96DF-F4235D93B24F}" type="slidenum">
              <a:rPr lang="en-US"/>
              <a:pPr/>
              <a:t>‹#›</a:t>
            </a:fld>
            <a:endParaRPr lang="en-US"/>
          </a:p>
        </p:txBody>
      </p:sp>
    </p:spTree>
    <p:extLst>
      <p:ext uri="{BB962C8B-B14F-4D97-AF65-F5344CB8AC3E}">
        <p14:creationId xmlns:p14="http://schemas.microsoft.com/office/powerpoint/2010/main" val="3462313610"/>
      </p:ext>
    </p:extLst>
  </p:cSld>
  <p:clrMapOvr>
    <a:overrideClrMapping bg1="dk1" tx1="lt1" bg2="dk2" tx2="lt2" accent1="accent1" accent2="accent2" accent3="accent3" accent4="accent4" accent5="accent5" accent6="accent6" hlink="hlink" folHlink="folHlink"/>
  </p:clrMapOvr>
  <p:transitio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22" y="4960194"/>
            <a:ext cx="6035675" cy="40744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922" y="612775"/>
            <a:ext cx="6035675" cy="4114800"/>
          </a:xfrm>
        </p:spPr>
        <p:txBody>
          <a:bodyPr/>
          <a:lstStyle>
            <a:lvl1pPr marL="0" indent="0">
              <a:buNone/>
              <a:defRPr sz="3200"/>
            </a:lvl1pPr>
            <a:lvl2pPr marL="454567" indent="0">
              <a:buNone/>
              <a:defRPr sz="2800"/>
            </a:lvl2pPr>
            <a:lvl3pPr marL="909109" indent="0">
              <a:buNone/>
              <a:defRPr sz="2400"/>
            </a:lvl3pPr>
            <a:lvl4pPr marL="1363660" indent="0">
              <a:buNone/>
              <a:defRPr sz="2000"/>
            </a:lvl4pPr>
            <a:lvl5pPr marL="1818211" indent="0">
              <a:buNone/>
              <a:defRPr sz="2000"/>
            </a:lvl5pPr>
            <a:lvl6pPr marL="2272760" indent="0">
              <a:buNone/>
              <a:defRPr sz="2000"/>
            </a:lvl6pPr>
            <a:lvl7pPr marL="2727311" indent="0">
              <a:buNone/>
              <a:defRPr sz="2000"/>
            </a:lvl7pPr>
            <a:lvl8pPr marL="3181865" indent="0">
              <a:buNone/>
              <a:defRPr sz="2000"/>
            </a:lvl8pPr>
            <a:lvl9pPr marL="3636412" indent="0">
              <a:buNone/>
              <a:defRPr sz="2000"/>
            </a:lvl9pPr>
          </a:lstStyle>
          <a:p>
            <a:pPr lvl="0"/>
            <a:endParaRPr lang="en-US" noProof="0" smtClean="0"/>
          </a:p>
        </p:txBody>
      </p:sp>
      <p:sp>
        <p:nvSpPr>
          <p:cNvPr id="4" name="Text Placeholder 3"/>
          <p:cNvSpPr>
            <a:spLocks noGrp="1"/>
          </p:cNvSpPr>
          <p:nvPr>
            <p:ph type="body" sz="half" idx="2"/>
          </p:nvPr>
        </p:nvSpPr>
        <p:spPr>
          <a:xfrm>
            <a:off x="1971922" y="5367338"/>
            <a:ext cx="6035675" cy="804862"/>
          </a:xfrm>
        </p:spPr>
        <p:txBody>
          <a:bodyPr/>
          <a:lstStyle>
            <a:lvl1pPr marL="0" indent="0">
              <a:buNone/>
              <a:defRPr sz="1400"/>
            </a:lvl1pPr>
            <a:lvl2pPr marL="454567" indent="0">
              <a:buNone/>
              <a:defRPr sz="1200"/>
            </a:lvl2pPr>
            <a:lvl3pPr marL="909109" indent="0">
              <a:buNone/>
              <a:defRPr sz="1000"/>
            </a:lvl3pPr>
            <a:lvl4pPr marL="1363660" indent="0">
              <a:buNone/>
              <a:defRPr sz="900"/>
            </a:lvl4pPr>
            <a:lvl5pPr marL="1818211" indent="0">
              <a:buNone/>
              <a:defRPr sz="900"/>
            </a:lvl5pPr>
            <a:lvl6pPr marL="2272760" indent="0">
              <a:buNone/>
              <a:defRPr sz="900"/>
            </a:lvl6pPr>
            <a:lvl7pPr marL="2727311" indent="0">
              <a:buNone/>
              <a:defRPr sz="900"/>
            </a:lvl7pPr>
            <a:lvl8pPr marL="3181865" indent="0">
              <a:buNone/>
              <a:defRPr sz="900"/>
            </a:lvl8pPr>
            <a:lvl9pPr marL="3636412"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J.P. Chen, Overview</a:t>
            </a:r>
          </a:p>
        </p:txBody>
      </p:sp>
      <p:sp>
        <p:nvSpPr>
          <p:cNvPr id="6" name="Rectangle 6"/>
          <p:cNvSpPr>
            <a:spLocks noGrp="1" noChangeArrowheads="1"/>
          </p:cNvSpPr>
          <p:nvPr>
            <p:ph type="sldNum" sz="quarter" idx="11"/>
          </p:nvPr>
        </p:nvSpPr>
        <p:spPr/>
        <p:txBody>
          <a:bodyPr/>
          <a:lstStyle>
            <a:lvl1pPr>
              <a:defRPr/>
            </a:lvl1pPr>
          </a:lstStyle>
          <a:p>
            <a:pPr>
              <a:defRPr/>
            </a:pPr>
            <a:fld id="{DF2B226D-1257-4104-8351-6C3250A69B73}"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i="1">
                <a:latin typeface="Times New Roman" pitchFamily="18" charset="0"/>
              </a:defRPr>
            </a:lvl1pPr>
          </a:lstStyle>
          <a:p>
            <a:fld id="{E2592AB6-7A31-459E-8A11-6DEB36E96BDC}" type="datetimeFigureOut">
              <a:rPr lang="en-US"/>
              <a:pPr/>
              <a:t>4/9/2014</a:t>
            </a:fld>
            <a:endParaRPr lang="en-US"/>
          </a:p>
        </p:txBody>
      </p:sp>
      <p:sp>
        <p:nvSpPr>
          <p:cNvPr id="5" name="Footer Placeholder 4"/>
          <p:cNvSpPr>
            <a:spLocks noGrp="1"/>
          </p:cNvSpPr>
          <p:nvPr>
            <p:ph type="ftr" sz="quarter" idx="11"/>
          </p:nvPr>
        </p:nvSpPr>
        <p:spPr/>
        <p:txBody>
          <a:bodyPr/>
          <a:lstStyle>
            <a:lvl1pPr>
              <a:defRPr b="1" i="1">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b="1" i="1">
                <a:latin typeface="Times New Roman" pitchFamily="18" charset="0"/>
              </a:defRPr>
            </a:lvl1pPr>
          </a:lstStyle>
          <a:p>
            <a:fld id="{41A9AFEF-FC04-4D9D-A305-0E9923734694}" type="slidenum">
              <a:rPr lang="en-US"/>
              <a:pPr/>
              <a:t>‹#›</a:t>
            </a:fld>
            <a:endParaRPr lang="en-US"/>
          </a:p>
        </p:txBody>
      </p:sp>
    </p:spTree>
    <p:extLst>
      <p:ext uri="{BB962C8B-B14F-4D97-AF65-F5344CB8AC3E}">
        <p14:creationId xmlns:p14="http://schemas.microsoft.com/office/powerpoint/2010/main" val="72297704"/>
      </p:ext>
    </p:extLst>
  </p:cSld>
  <p:clrMapOvr>
    <a:masterClrMapping/>
  </p:clrMapOvr>
  <p:transition spd="med"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3387" y="1316738"/>
            <a:ext cx="854964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83387" y="2704664"/>
            <a:ext cx="8549640" cy="1509712"/>
          </a:xfrm>
        </p:spPr>
        <p:txBody>
          <a:bodyPr lIns="45474" rIns="45474"/>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i="1">
                <a:solidFill>
                  <a:srgbClr val="D1EAEE"/>
                </a:solidFill>
                <a:latin typeface="Times New Roman" pitchFamily="18" charset="0"/>
              </a:defRPr>
            </a:lvl1pPr>
          </a:lstStyle>
          <a:p>
            <a:fld id="{B499D886-2496-409D-9A61-1947ABD856BC}" type="datetimeFigureOut">
              <a:rPr lang="en-US"/>
              <a:pPr/>
              <a:t>4/9/2014</a:t>
            </a:fld>
            <a:endParaRPr lang="en-US"/>
          </a:p>
        </p:txBody>
      </p:sp>
      <p:sp>
        <p:nvSpPr>
          <p:cNvPr id="5" name="Footer Placeholder 4"/>
          <p:cNvSpPr>
            <a:spLocks noGrp="1"/>
          </p:cNvSpPr>
          <p:nvPr>
            <p:ph type="ftr" sz="quarter" idx="11"/>
          </p:nvPr>
        </p:nvSpPr>
        <p:spPr/>
        <p:txBody>
          <a:bodyPr/>
          <a:lstStyle>
            <a:lvl1pPr>
              <a:defRPr b="1" i="1">
                <a:solidFill>
                  <a:srgbClr val="D1EAEE"/>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b="1" i="1">
                <a:solidFill>
                  <a:srgbClr val="D1EAEE"/>
                </a:solidFill>
                <a:latin typeface="Times New Roman" pitchFamily="18" charset="0"/>
              </a:defRPr>
            </a:lvl1pPr>
          </a:lstStyle>
          <a:p>
            <a:fld id="{74D1CBC6-7097-4385-8E4D-684CF1B6460C}" type="slidenum">
              <a:rPr lang="en-US"/>
              <a:pPr/>
              <a:t>‹#›</a:t>
            </a:fld>
            <a:endParaRPr lang="en-US"/>
          </a:p>
        </p:txBody>
      </p:sp>
    </p:spTree>
    <p:extLst>
      <p:ext uri="{BB962C8B-B14F-4D97-AF65-F5344CB8AC3E}">
        <p14:creationId xmlns:p14="http://schemas.microsoft.com/office/powerpoint/2010/main" val="3909415885"/>
      </p:ext>
    </p:extLst>
  </p:cSld>
  <p:clrMapOvr>
    <a:overrideClrMapping bg1="dk1" tx1="lt1" bg2="dk2" tx2="lt2" accent1="accent1" accent2="accent2" accent3="accent3" accent4="accent4" accent5="accent5" accent6="accent6" hlink="hlink" folHlink="folHlink"/>
  </p:clrMapOvr>
  <p:transition spd="med"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704088"/>
            <a:ext cx="905256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920085"/>
            <a:ext cx="444246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920085"/>
            <a:ext cx="444246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i="1">
                <a:latin typeface="Times New Roman" pitchFamily="18" charset="0"/>
              </a:defRPr>
            </a:lvl1pPr>
          </a:lstStyle>
          <a:p>
            <a:fld id="{0AC157DE-6958-4117-8EE3-271E729CDCA7}" type="datetimeFigureOut">
              <a:rPr lang="en-US"/>
              <a:pPr/>
              <a:t>4/9/2014</a:t>
            </a:fld>
            <a:endParaRPr lang="en-US"/>
          </a:p>
        </p:txBody>
      </p:sp>
      <p:sp>
        <p:nvSpPr>
          <p:cNvPr id="6" name="Footer Placeholder 5"/>
          <p:cNvSpPr>
            <a:spLocks noGrp="1"/>
          </p:cNvSpPr>
          <p:nvPr>
            <p:ph type="ftr" sz="quarter" idx="11"/>
          </p:nvPr>
        </p:nvSpPr>
        <p:spPr/>
        <p:txBody>
          <a:bodyPr/>
          <a:lstStyle>
            <a:lvl1pPr>
              <a:defRPr b="1" i="1">
                <a:latin typeface="Times New Roman" pitchFamily="18" charset="0"/>
              </a:defRPr>
            </a:lvl1pPr>
          </a:lstStyle>
          <a:p>
            <a:endParaRPr lang="en-US"/>
          </a:p>
        </p:txBody>
      </p:sp>
      <p:sp>
        <p:nvSpPr>
          <p:cNvPr id="7" name="Slide Number Placeholder 6"/>
          <p:cNvSpPr>
            <a:spLocks noGrp="1"/>
          </p:cNvSpPr>
          <p:nvPr>
            <p:ph type="sldNum" sz="quarter" idx="12"/>
          </p:nvPr>
        </p:nvSpPr>
        <p:spPr/>
        <p:txBody>
          <a:bodyPr/>
          <a:lstStyle>
            <a:lvl1pPr>
              <a:defRPr b="1" i="1">
                <a:latin typeface="Times New Roman" pitchFamily="18" charset="0"/>
              </a:defRPr>
            </a:lvl1pPr>
          </a:lstStyle>
          <a:p>
            <a:fld id="{FF7CB1D9-C1BE-460E-B845-17A15FE54A2F}" type="slidenum">
              <a:rPr lang="en-US"/>
              <a:pPr/>
              <a:t>‹#›</a:t>
            </a:fld>
            <a:endParaRPr lang="en-US"/>
          </a:p>
        </p:txBody>
      </p:sp>
    </p:spTree>
    <p:extLst>
      <p:ext uri="{BB962C8B-B14F-4D97-AF65-F5344CB8AC3E}">
        <p14:creationId xmlns:p14="http://schemas.microsoft.com/office/powerpoint/2010/main" val="2290643416"/>
      </p:ext>
    </p:extLst>
  </p:cSld>
  <p:clrMapOvr>
    <a:masterClrMapping/>
  </p:clrMapOvr>
  <p:transition spd="med"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70408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59" y="1855252"/>
            <a:ext cx="4444207" cy="659352"/>
          </a:xfrm>
        </p:spPr>
        <p:txBody>
          <a:bodyPr lIns="45474" tIns="0" rIns="45474"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5109606" y="1860107"/>
            <a:ext cx="4445953" cy="654843"/>
          </a:xfrm>
        </p:spPr>
        <p:txBody>
          <a:bodyPr lIns="45474" tIns="0" rIns="45474"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502959" y="2514600"/>
            <a:ext cx="444420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09606" y="2514600"/>
            <a:ext cx="444595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i="1">
                <a:latin typeface="Times New Roman" pitchFamily="18" charset="0"/>
              </a:defRPr>
            </a:lvl1pPr>
          </a:lstStyle>
          <a:p>
            <a:fld id="{86857A63-2EF8-4CF0-8BA2-FA8CA2EC451B}" type="datetimeFigureOut">
              <a:rPr lang="en-US"/>
              <a:pPr/>
              <a:t>4/9/2014</a:t>
            </a:fld>
            <a:endParaRPr lang="en-US"/>
          </a:p>
        </p:txBody>
      </p:sp>
      <p:sp>
        <p:nvSpPr>
          <p:cNvPr id="8" name="Footer Placeholder 7"/>
          <p:cNvSpPr>
            <a:spLocks noGrp="1"/>
          </p:cNvSpPr>
          <p:nvPr>
            <p:ph type="ftr" sz="quarter" idx="11"/>
          </p:nvPr>
        </p:nvSpPr>
        <p:spPr/>
        <p:txBody>
          <a:bodyPr/>
          <a:lstStyle>
            <a:lvl1pPr>
              <a:defRPr b="1" i="1">
                <a:latin typeface="Times New Roman" pitchFamily="18" charset="0"/>
              </a:defRPr>
            </a:lvl1pPr>
          </a:lstStyle>
          <a:p>
            <a:endParaRPr lang="en-US"/>
          </a:p>
        </p:txBody>
      </p:sp>
      <p:sp>
        <p:nvSpPr>
          <p:cNvPr id="9" name="Slide Number Placeholder 8"/>
          <p:cNvSpPr>
            <a:spLocks noGrp="1"/>
          </p:cNvSpPr>
          <p:nvPr>
            <p:ph type="sldNum" sz="quarter" idx="12"/>
          </p:nvPr>
        </p:nvSpPr>
        <p:spPr/>
        <p:txBody>
          <a:bodyPr/>
          <a:lstStyle>
            <a:lvl1pPr>
              <a:defRPr b="1" i="1">
                <a:latin typeface="Times New Roman" pitchFamily="18" charset="0"/>
              </a:defRPr>
            </a:lvl1pPr>
          </a:lstStyle>
          <a:p>
            <a:fld id="{43EF6DAF-3FCF-468E-A949-6889E7B5F3FB}" type="slidenum">
              <a:rPr lang="en-US"/>
              <a:pPr/>
              <a:t>‹#›</a:t>
            </a:fld>
            <a:endParaRPr lang="en-US"/>
          </a:p>
        </p:txBody>
      </p:sp>
    </p:spTree>
    <p:extLst>
      <p:ext uri="{BB962C8B-B14F-4D97-AF65-F5344CB8AC3E}">
        <p14:creationId xmlns:p14="http://schemas.microsoft.com/office/powerpoint/2010/main" val="2260042252"/>
      </p:ext>
    </p:extLst>
  </p:cSld>
  <p:clrMapOvr>
    <a:masterClrMapping/>
  </p:clrMapOvr>
  <p:transition spd="med"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704088"/>
            <a:ext cx="913638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i="1">
                <a:latin typeface="Times New Roman" pitchFamily="18" charset="0"/>
              </a:defRPr>
            </a:lvl1pPr>
          </a:lstStyle>
          <a:p>
            <a:fld id="{B247C8F3-24A1-4314-82F9-516DE1ABABEA}" type="datetimeFigureOut">
              <a:rPr lang="en-US"/>
              <a:pPr/>
              <a:t>4/9/2014</a:t>
            </a:fld>
            <a:endParaRPr lang="en-US"/>
          </a:p>
        </p:txBody>
      </p:sp>
      <p:sp>
        <p:nvSpPr>
          <p:cNvPr id="4" name="Footer Placeholder 3"/>
          <p:cNvSpPr>
            <a:spLocks noGrp="1"/>
          </p:cNvSpPr>
          <p:nvPr>
            <p:ph type="ftr" sz="quarter" idx="11"/>
          </p:nvPr>
        </p:nvSpPr>
        <p:spPr/>
        <p:txBody>
          <a:bodyPr/>
          <a:lstStyle>
            <a:lvl1pPr>
              <a:defRPr b="1" i="1">
                <a:latin typeface="Times New Roman" pitchFamily="18" charset="0"/>
              </a:defRPr>
            </a:lvl1pPr>
          </a:lstStyle>
          <a:p>
            <a:endParaRPr lang="en-US"/>
          </a:p>
        </p:txBody>
      </p:sp>
      <p:sp>
        <p:nvSpPr>
          <p:cNvPr id="5" name="Slide Number Placeholder 4"/>
          <p:cNvSpPr>
            <a:spLocks noGrp="1"/>
          </p:cNvSpPr>
          <p:nvPr>
            <p:ph type="sldNum" sz="quarter" idx="12"/>
          </p:nvPr>
        </p:nvSpPr>
        <p:spPr/>
        <p:txBody>
          <a:bodyPr/>
          <a:lstStyle>
            <a:lvl1pPr>
              <a:defRPr b="1" i="1">
                <a:latin typeface="Times New Roman" pitchFamily="18" charset="0"/>
              </a:defRPr>
            </a:lvl1pPr>
          </a:lstStyle>
          <a:p>
            <a:fld id="{1C5723BC-7331-4BF3-9426-F19DA54CDFD1}" type="slidenum">
              <a:rPr lang="en-US"/>
              <a:pPr/>
              <a:t>‹#›</a:t>
            </a:fld>
            <a:endParaRPr lang="en-US"/>
          </a:p>
        </p:txBody>
      </p:sp>
    </p:spTree>
    <p:extLst>
      <p:ext uri="{BB962C8B-B14F-4D97-AF65-F5344CB8AC3E}">
        <p14:creationId xmlns:p14="http://schemas.microsoft.com/office/powerpoint/2010/main" val="1160873733"/>
      </p:ext>
    </p:extLst>
  </p:cSld>
  <p:clrMapOvr>
    <a:masterClrMapping/>
  </p:clrMapOvr>
  <p:transition spd="med"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1">
                <a:latin typeface="Times New Roman" pitchFamily="18" charset="0"/>
              </a:defRPr>
            </a:lvl1pPr>
          </a:lstStyle>
          <a:p>
            <a:fld id="{978B3447-D64A-4713-8129-DCBEF8EAF121}" type="datetimeFigureOut">
              <a:rPr lang="en-US"/>
              <a:pPr/>
              <a:t>4/9/2014</a:t>
            </a:fld>
            <a:endParaRPr lang="en-US"/>
          </a:p>
        </p:txBody>
      </p:sp>
      <p:sp>
        <p:nvSpPr>
          <p:cNvPr id="3" name="Footer Placeholder 2"/>
          <p:cNvSpPr>
            <a:spLocks noGrp="1"/>
          </p:cNvSpPr>
          <p:nvPr>
            <p:ph type="ftr" sz="quarter" idx="11"/>
          </p:nvPr>
        </p:nvSpPr>
        <p:spPr/>
        <p:txBody>
          <a:bodyPr/>
          <a:lstStyle>
            <a:lvl1pPr>
              <a:defRPr b="1" i="1">
                <a:latin typeface="Times New Roman" pitchFamily="18" charset="0"/>
              </a:defRPr>
            </a:lvl1pPr>
          </a:lstStyle>
          <a:p>
            <a:endParaRPr lang="en-US"/>
          </a:p>
        </p:txBody>
      </p:sp>
      <p:sp>
        <p:nvSpPr>
          <p:cNvPr id="4" name="Slide Number Placeholder 3"/>
          <p:cNvSpPr>
            <a:spLocks noGrp="1"/>
          </p:cNvSpPr>
          <p:nvPr>
            <p:ph type="sldNum" sz="quarter" idx="12"/>
          </p:nvPr>
        </p:nvSpPr>
        <p:spPr/>
        <p:txBody>
          <a:bodyPr/>
          <a:lstStyle>
            <a:lvl1pPr>
              <a:defRPr b="1" i="1">
                <a:latin typeface="Times New Roman" pitchFamily="18" charset="0"/>
              </a:defRPr>
            </a:lvl1pPr>
          </a:lstStyle>
          <a:p>
            <a:fld id="{1DE9C549-7AB1-43CA-8AD6-26A5242F0A80}" type="slidenum">
              <a:rPr lang="en-US"/>
              <a:pPr/>
              <a:t>‹#›</a:t>
            </a:fld>
            <a:endParaRPr lang="en-US"/>
          </a:p>
        </p:txBody>
      </p:sp>
    </p:spTree>
    <p:extLst>
      <p:ext uri="{BB962C8B-B14F-4D97-AF65-F5344CB8AC3E}">
        <p14:creationId xmlns:p14="http://schemas.microsoft.com/office/powerpoint/2010/main" val="1486468457"/>
      </p:ext>
    </p:extLst>
  </p:cSld>
  <p:clrMapOvr>
    <a:masterClrMapping/>
  </p:clrMapOvr>
  <p:transition spd="med"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4380" y="514354"/>
            <a:ext cx="301752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54380" y="1676403"/>
            <a:ext cx="3017520" cy="4572000"/>
          </a:xfrm>
        </p:spPr>
        <p:txBody>
          <a:bodyPr lIns="18190" rIns="1819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932593" y="1676403"/>
            <a:ext cx="5622925"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i="1">
                <a:latin typeface="Times New Roman" pitchFamily="18" charset="0"/>
              </a:defRPr>
            </a:lvl1pPr>
          </a:lstStyle>
          <a:p>
            <a:fld id="{C92D866C-F3CA-4861-A301-C744140EE5A5}" type="datetimeFigureOut">
              <a:rPr lang="en-US"/>
              <a:pPr/>
              <a:t>4/9/2014</a:t>
            </a:fld>
            <a:endParaRPr lang="en-US"/>
          </a:p>
        </p:txBody>
      </p:sp>
      <p:sp>
        <p:nvSpPr>
          <p:cNvPr id="6" name="Footer Placeholder 5"/>
          <p:cNvSpPr>
            <a:spLocks noGrp="1"/>
          </p:cNvSpPr>
          <p:nvPr>
            <p:ph type="ftr" sz="quarter" idx="11"/>
          </p:nvPr>
        </p:nvSpPr>
        <p:spPr/>
        <p:txBody>
          <a:bodyPr/>
          <a:lstStyle>
            <a:lvl1pPr>
              <a:defRPr b="1" i="1">
                <a:latin typeface="Times New Roman" pitchFamily="18" charset="0"/>
              </a:defRPr>
            </a:lvl1pPr>
          </a:lstStyle>
          <a:p>
            <a:endParaRPr lang="en-US"/>
          </a:p>
        </p:txBody>
      </p:sp>
      <p:sp>
        <p:nvSpPr>
          <p:cNvPr id="7" name="Slide Number Placeholder 6"/>
          <p:cNvSpPr>
            <a:spLocks noGrp="1"/>
          </p:cNvSpPr>
          <p:nvPr>
            <p:ph type="sldNum" sz="quarter" idx="12"/>
          </p:nvPr>
        </p:nvSpPr>
        <p:spPr/>
        <p:txBody>
          <a:bodyPr/>
          <a:lstStyle>
            <a:lvl1pPr>
              <a:defRPr b="1" i="1">
                <a:latin typeface="Times New Roman" pitchFamily="18" charset="0"/>
              </a:defRPr>
            </a:lvl1pPr>
          </a:lstStyle>
          <a:p>
            <a:fld id="{DABEA42C-EF73-423C-B16C-FF59654835E7}" type="slidenum">
              <a:rPr lang="en-US"/>
              <a:pPr/>
              <a:t>‹#›</a:t>
            </a:fld>
            <a:endParaRPr lang="en-US"/>
          </a:p>
        </p:txBody>
      </p:sp>
    </p:spTree>
    <p:extLst>
      <p:ext uri="{BB962C8B-B14F-4D97-AF65-F5344CB8AC3E}">
        <p14:creationId xmlns:p14="http://schemas.microsoft.com/office/powerpoint/2010/main" val="1890372674"/>
      </p:ext>
    </p:extLst>
  </p:cSld>
  <p:clrMapOvr>
    <a:masterClrMapping/>
  </p:clrMapOvr>
  <p:transition spd="med"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482975" y="1108075"/>
            <a:ext cx="5783263"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0946" tIns="45474" rIns="90946" bIns="45474" anchor="ctr"/>
          <a:lstStyle/>
          <a:p>
            <a:pPr algn="ctr" eaLnBrk="1" fontAlgn="auto" hangingPunct="1">
              <a:spcBef>
                <a:spcPts val="0"/>
              </a:spcBef>
              <a:spcAft>
                <a:spcPts val="0"/>
              </a:spcAft>
              <a:defRPr/>
            </a:pPr>
            <a:endParaRPr lang="en-US" sz="1800" b="0" i="0">
              <a:solidFill>
                <a:prstClr val="white"/>
              </a:solidFill>
            </a:endParaRPr>
          </a:p>
        </p:txBody>
      </p:sp>
      <p:sp>
        <p:nvSpPr>
          <p:cNvPr id="6" name="Right Triangle 5"/>
          <p:cNvSpPr/>
          <p:nvPr/>
        </p:nvSpPr>
        <p:spPr>
          <a:xfrm rot="420000" flipV="1">
            <a:off x="8804310" y="5359733"/>
            <a:ext cx="171450"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0946" tIns="45474" rIns="90946" bIns="45474" anchor="ctr"/>
          <a:lstStyle/>
          <a:p>
            <a:pPr algn="ctr" eaLnBrk="1" hangingPunct="1"/>
            <a:endParaRPr lang="en-US" sz="1800" b="0" i="0" smtClean="0">
              <a:solidFill>
                <a:srgbClr val="FFFFFF"/>
              </a:solidFill>
            </a:endParaRPr>
          </a:p>
        </p:txBody>
      </p:sp>
      <p:sp>
        <p:nvSpPr>
          <p:cNvPr id="7" name="Freeform 6"/>
          <p:cNvSpPr>
            <a:spLocks/>
          </p:cNvSpPr>
          <p:nvPr/>
        </p:nvSpPr>
        <p:spPr bwMode="auto">
          <a:xfrm flipV="1">
            <a:off x="-11113" y="5816600"/>
            <a:ext cx="10080626"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0946" tIns="45474" rIns="90946" bIns="45474"/>
          <a:lstStyle/>
          <a:p>
            <a:pPr eaLnBrk="1" fontAlgn="auto" hangingPunct="1">
              <a:spcBef>
                <a:spcPts val="0"/>
              </a:spcBef>
              <a:spcAft>
                <a:spcPts val="0"/>
              </a:spcAft>
              <a:defRPr/>
            </a:pPr>
            <a:endParaRPr lang="en-US" sz="1800" b="0" i="0">
              <a:solidFill>
                <a:prstClr val="black"/>
              </a:solidFill>
              <a:latin typeface="Constantia"/>
            </a:endParaRPr>
          </a:p>
        </p:txBody>
      </p:sp>
      <p:sp>
        <p:nvSpPr>
          <p:cNvPr id="8" name="Freeform 7"/>
          <p:cNvSpPr>
            <a:spLocks/>
          </p:cNvSpPr>
          <p:nvPr/>
        </p:nvSpPr>
        <p:spPr bwMode="auto">
          <a:xfrm flipV="1">
            <a:off x="4819650" y="6220132"/>
            <a:ext cx="523875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0946" tIns="45474" rIns="90946" bIns="45474"/>
          <a:lstStyle/>
          <a:p>
            <a:pPr eaLnBrk="1" fontAlgn="auto" hangingPunct="1">
              <a:spcBef>
                <a:spcPts val="0"/>
              </a:spcBef>
              <a:spcAft>
                <a:spcPts val="0"/>
              </a:spcAft>
              <a:defRPr/>
            </a:pPr>
            <a:endParaRPr lang="en-US" sz="1800" b="0" i="0">
              <a:solidFill>
                <a:prstClr val="black"/>
              </a:solidFill>
              <a:latin typeface="Constantia"/>
            </a:endParaRPr>
          </a:p>
        </p:txBody>
      </p:sp>
      <p:sp>
        <p:nvSpPr>
          <p:cNvPr id="2" name="Title 1"/>
          <p:cNvSpPr>
            <a:spLocks noGrp="1"/>
          </p:cNvSpPr>
          <p:nvPr>
            <p:ph type="title"/>
          </p:nvPr>
        </p:nvSpPr>
        <p:spPr>
          <a:xfrm>
            <a:off x="670599" y="1177038"/>
            <a:ext cx="2434133" cy="1582621"/>
          </a:xfrm>
        </p:spPr>
        <p:txBody>
          <a:bodyPr lIns="45474" rIns="45474" bIns="45474"/>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70595" y="2828785"/>
            <a:ext cx="2430780" cy="2179320"/>
          </a:xfrm>
        </p:spPr>
        <p:txBody>
          <a:bodyPr lIns="63658" rIns="45474"/>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834372" y="1199517"/>
            <a:ext cx="5079492"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b="1" i="1">
                <a:latin typeface="Times New Roman" pitchFamily="18" charset="0"/>
              </a:defRPr>
            </a:lvl1pPr>
          </a:lstStyle>
          <a:p>
            <a:fld id="{9BE35B8B-77B8-4EA8-8E96-400B9ACECF2B}" type="datetimeFigureOut">
              <a:rPr lang="en-US"/>
              <a:pPr/>
              <a:t>4/9/2014</a:t>
            </a:fld>
            <a:endParaRPr lang="en-US"/>
          </a:p>
        </p:txBody>
      </p:sp>
      <p:sp>
        <p:nvSpPr>
          <p:cNvPr id="10" name="Footer Placeholder 5"/>
          <p:cNvSpPr>
            <a:spLocks noGrp="1"/>
          </p:cNvSpPr>
          <p:nvPr>
            <p:ph type="ftr" sz="quarter" idx="11"/>
          </p:nvPr>
        </p:nvSpPr>
        <p:spPr/>
        <p:txBody>
          <a:bodyPr/>
          <a:lstStyle>
            <a:lvl1pPr>
              <a:defRPr b="1" i="1">
                <a:latin typeface="Times New Roman" pitchFamily="18" charset="0"/>
              </a:defRPr>
            </a:lvl1pPr>
          </a:lstStyle>
          <a:p>
            <a:endParaRPr lang="en-US"/>
          </a:p>
        </p:txBody>
      </p:sp>
      <p:sp>
        <p:nvSpPr>
          <p:cNvPr id="11" name="Slide Number Placeholder 6"/>
          <p:cNvSpPr>
            <a:spLocks noGrp="1"/>
          </p:cNvSpPr>
          <p:nvPr>
            <p:ph type="sldNum" sz="quarter" idx="12"/>
          </p:nvPr>
        </p:nvSpPr>
        <p:spPr>
          <a:xfrm>
            <a:off x="8885436" y="6356683"/>
            <a:ext cx="669925" cy="365125"/>
          </a:xfrm>
        </p:spPr>
        <p:txBody>
          <a:bodyPr/>
          <a:lstStyle>
            <a:lvl1pPr>
              <a:defRPr b="1" i="1">
                <a:latin typeface="Times New Roman" pitchFamily="18" charset="0"/>
              </a:defRPr>
            </a:lvl1pPr>
          </a:lstStyle>
          <a:p>
            <a:fld id="{48C7ABD3-730A-408B-B183-DDCB74E00425}" type="slidenum">
              <a:rPr lang="en-US"/>
              <a:pPr/>
              <a:t>‹#›</a:t>
            </a:fld>
            <a:endParaRPr lang="en-US"/>
          </a:p>
        </p:txBody>
      </p:sp>
    </p:spTree>
    <p:extLst>
      <p:ext uri="{BB962C8B-B14F-4D97-AF65-F5344CB8AC3E}">
        <p14:creationId xmlns:p14="http://schemas.microsoft.com/office/powerpoint/2010/main" val="4118535846"/>
      </p:ext>
    </p:extLst>
  </p:cSld>
  <p:clrMapOvr>
    <a:masterClrMapping/>
  </p:clrMapOvr>
  <p:transition spd="med"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i="1">
                <a:latin typeface="Times New Roman" pitchFamily="18" charset="0"/>
              </a:defRPr>
            </a:lvl1pPr>
          </a:lstStyle>
          <a:p>
            <a:fld id="{6CC31B04-7DA5-4276-81C5-F4F148F27688}" type="datetimeFigureOut">
              <a:rPr lang="en-US"/>
              <a:pPr/>
              <a:t>4/9/2014</a:t>
            </a:fld>
            <a:endParaRPr lang="en-US"/>
          </a:p>
        </p:txBody>
      </p:sp>
      <p:sp>
        <p:nvSpPr>
          <p:cNvPr id="5" name="Footer Placeholder 4"/>
          <p:cNvSpPr>
            <a:spLocks noGrp="1"/>
          </p:cNvSpPr>
          <p:nvPr>
            <p:ph type="ftr" sz="quarter" idx="11"/>
          </p:nvPr>
        </p:nvSpPr>
        <p:spPr/>
        <p:txBody>
          <a:bodyPr/>
          <a:lstStyle>
            <a:lvl1pPr>
              <a:defRPr b="1" i="1">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b="1" i="1">
                <a:latin typeface="Times New Roman" pitchFamily="18" charset="0"/>
              </a:defRPr>
            </a:lvl1pPr>
          </a:lstStyle>
          <a:p>
            <a:fld id="{7A33A9FE-465E-4F6F-8836-407764262685}" type="slidenum">
              <a:rPr lang="en-US"/>
              <a:pPr/>
              <a:t>‹#›</a:t>
            </a:fld>
            <a:endParaRPr lang="en-US"/>
          </a:p>
        </p:txBody>
      </p:sp>
    </p:spTree>
    <p:extLst>
      <p:ext uri="{BB962C8B-B14F-4D97-AF65-F5344CB8AC3E}">
        <p14:creationId xmlns:p14="http://schemas.microsoft.com/office/powerpoint/2010/main" val="2716998245"/>
      </p:ext>
    </p:extLst>
  </p:cSld>
  <p:clrMapOvr>
    <a:masterClrMapping/>
  </p:clrMapOvr>
  <p:transition spd="med"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68" y="914402"/>
            <a:ext cx="226314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914402"/>
            <a:ext cx="662178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i="1">
                <a:latin typeface="Times New Roman" pitchFamily="18" charset="0"/>
              </a:defRPr>
            </a:lvl1pPr>
          </a:lstStyle>
          <a:p>
            <a:fld id="{8D7EB58F-430B-421B-9637-6DEDD7C00798}" type="datetimeFigureOut">
              <a:rPr lang="en-US"/>
              <a:pPr/>
              <a:t>4/9/2014</a:t>
            </a:fld>
            <a:endParaRPr lang="en-US"/>
          </a:p>
        </p:txBody>
      </p:sp>
      <p:sp>
        <p:nvSpPr>
          <p:cNvPr id="5" name="Footer Placeholder 4"/>
          <p:cNvSpPr>
            <a:spLocks noGrp="1"/>
          </p:cNvSpPr>
          <p:nvPr>
            <p:ph type="ftr" sz="quarter" idx="11"/>
          </p:nvPr>
        </p:nvSpPr>
        <p:spPr/>
        <p:txBody>
          <a:bodyPr/>
          <a:lstStyle>
            <a:lvl1pPr>
              <a:defRPr b="1" i="1">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b="1" i="1">
                <a:latin typeface="Times New Roman" pitchFamily="18" charset="0"/>
              </a:defRPr>
            </a:lvl1pPr>
          </a:lstStyle>
          <a:p>
            <a:fld id="{3A342C95-97EB-4520-822D-ADA299C53958}" type="slidenum">
              <a:rPr lang="en-US"/>
              <a:pPr/>
              <a:t>‹#›</a:t>
            </a:fld>
            <a:endParaRPr lang="en-US"/>
          </a:p>
        </p:txBody>
      </p:sp>
    </p:spTree>
    <p:extLst>
      <p:ext uri="{BB962C8B-B14F-4D97-AF65-F5344CB8AC3E}">
        <p14:creationId xmlns:p14="http://schemas.microsoft.com/office/powerpoint/2010/main" val="2915055613"/>
      </p:ext>
    </p:extLst>
  </p:cSld>
  <p:clrMapOvr>
    <a:masterClrMapping/>
  </p:clrMapOvr>
  <p:transition spd="med"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2.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heme" Target="../theme/theme19.xml"/><Relationship Id="rId5" Type="http://schemas.openxmlformats.org/officeDocument/2006/relationships/slideLayout" Target="../slideLayouts/slideLayout204.xml"/><Relationship Id="rId4"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07.xml"/><Relationship Id="rId7" Type="http://schemas.openxmlformats.org/officeDocument/2006/relationships/image" Target="../media/image4.jpe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theme" Target="../theme/theme20.xml"/><Relationship Id="rId5" Type="http://schemas.openxmlformats.org/officeDocument/2006/relationships/slideLayout" Target="../slideLayouts/slideLayout209.xml"/><Relationship Id="rId4"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5.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6.w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3.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8.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7.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4.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8.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7.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5.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2.pn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1.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2.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3.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2.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5.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2.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754276" y="122608"/>
            <a:ext cx="8550275" cy="592108"/>
          </a:xfrm>
          <a:prstGeom prst="rect">
            <a:avLst/>
          </a:prstGeom>
          <a:solidFill>
            <a:schemeClr val="bg1"/>
          </a:solidFill>
          <a:ln w="25400">
            <a:noFill/>
            <a:miter lim="800000"/>
            <a:headEnd/>
            <a:tailEnd/>
          </a:ln>
        </p:spPr>
        <p:txBody>
          <a:bodyPr vert="horz" wrap="square" lIns="98699" tIns="49351" rIns="98699" bIns="49351" numCol="1" anchor="ctr" anchorCtr="0" compatLnSpc="1">
            <a:prstTxWarp prst="textNoShape">
              <a:avLst/>
            </a:prstTxWarp>
            <a:spAutoFit/>
          </a:bodyPr>
          <a:lstStyle/>
          <a:p>
            <a:pPr lvl="0"/>
            <a:r>
              <a:rPr lang="en-US" smtClean="0"/>
              <a:t>Click to edit Master title style</a:t>
            </a:r>
          </a:p>
        </p:txBody>
      </p:sp>
      <p:sp>
        <p:nvSpPr>
          <p:cNvPr id="6147" name="Rectangle 3"/>
          <p:cNvSpPr>
            <a:spLocks noGrp="1" noChangeArrowheads="1"/>
          </p:cNvSpPr>
          <p:nvPr>
            <p:ph type="body" idx="1"/>
          </p:nvPr>
        </p:nvSpPr>
        <p:spPr bwMode="auto">
          <a:xfrm>
            <a:off x="0" y="1031891"/>
            <a:ext cx="10058400" cy="5241925"/>
          </a:xfrm>
          <a:prstGeom prst="rect">
            <a:avLst/>
          </a:prstGeom>
          <a:noFill/>
          <a:ln w="9525">
            <a:noFill/>
            <a:miter lim="800000"/>
            <a:headEnd/>
            <a:tailEnd/>
          </a:ln>
        </p:spPr>
        <p:txBody>
          <a:bodyPr vert="horz" wrap="square" lIns="98699" tIns="49351" rIns="98699" bIns="493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8699" tIns="49351" rIns="98699" bIns="49351" numCol="1" anchor="t" anchorCtr="0" compatLnSpc="1">
            <a:prstTxWarp prst="textNoShape">
              <a:avLst/>
            </a:prstTxWarp>
          </a:bodyPr>
          <a:lstStyle>
            <a:lvl1pPr algn="ctr">
              <a:defRPr sz="1100" b="0" i="0">
                <a:solidFill>
                  <a:schemeClr val="tx1"/>
                </a:solidFill>
              </a:defRPr>
            </a:lvl1pPr>
          </a:lstStyle>
          <a:p>
            <a:pPr>
              <a:defRPr/>
            </a:pPr>
            <a:r>
              <a:rPr lang="en-US"/>
              <a:t>J.P. Chen, Overview</a:t>
            </a:r>
          </a:p>
        </p:txBody>
      </p:sp>
      <p:sp>
        <p:nvSpPr>
          <p:cNvPr id="1030" name="Rectangle 6"/>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8699" tIns="49351" rIns="98699" bIns="49351" numCol="1" anchor="t" anchorCtr="0" compatLnSpc="1">
            <a:prstTxWarp prst="textNoShape">
              <a:avLst/>
            </a:prstTxWarp>
          </a:bodyPr>
          <a:lstStyle>
            <a:lvl1pPr algn="r">
              <a:defRPr sz="1100" b="0" i="0">
                <a:solidFill>
                  <a:schemeClr val="tx1"/>
                </a:solidFill>
              </a:defRPr>
            </a:lvl1pPr>
          </a:lstStyle>
          <a:p>
            <a:pPr>
              <a:defRPr/>
            </a:pPr>
            <a:fld id="{9C5273D4-FEA6-440A-ABCA-13313443425C}" type="slidenum">
              <a:rPr lang="en-US"/>
              <a:pPr>
                <a:defRPr/>
              </a:pPr>
              <a:t>‹#›</a:t>
            </a:fld>
            <a:endParaRPr lang="en-US"/>
          </a:p>
        </p:txBody>
      </p:sp>
      <p:sp>
        <p:nvSpPr>
          <p:cNvPr id="1036" name="Line 12"/>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18" tIns="45456" rIns="90918" bIns="45456" anchor="ctr"/>
          <a:lstStyle/>
          <a:p>
            <a:pPr>
              <a:defRPr/>
            </a:pPr>
            <a:endParaRPr lang="en-US"/>
          </a:p>
        </p:txBody>
      </p:sp>
      <p:sp>
        <p:nvSpPr>
          <p:cNvPr id="1037" name="Line 13"/>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18" tIns="45456" rIns="90918" bIns="45456" anchor="ctr"/>
          <a:lstStyle/>
          <a:p>
            <a:pPr>
              <a:defRPr/>
            </a:pPr>
            <a:endParaRPr lang="en-US"/>
          </a:p>
        </p:txBody>
      </p:sp>
      <p:sp>
        <p:nvSpPr>
          <p:cNvPr id="1038" name="Text Box 14"/>
          <p:cNvSpPr txBox="1">
            <a:spLocks noChangeArrowheads="1"/>
          </p:cNvSpPr>
          <p:nvPr/>
        </p:nvSpPr>
        <p:spPr bwMode="auto">
          <a:xfrm>
            <a:off x="45" y="6677065"/>
            <a:ext cx="4764088" cy="182766"/>
          </a:xfrm>
          <a:prstGeom prst="rect">
            <a:avLst/>
          </a:prstGeom>
          <a:noFill/>
          <a:ln w="12700">
            <a:noFill/>
            <a:miter lim="800000"/>
            <a:headEnd/>
            <a:tailEnd/>
          </a:ln>
          <a:effectLst/>
        </p:spPr>
        <p:txBody>
          <a:bodyPr lIns="98699" tIns="49351" rIns="98699" bIns="49351">
            <a:spAutoFit/>
          </a:bodyPr>
          <a:lstStyle/>
          <a:p>
            <a:pPr defTabSz="986442">
              <a:lnSpc>
                <a:spcPct val="60000"/>
              </a:lnSpc>
              <a:defRPr/>
            </a:pPr>
            <a:r>
              <a:rPr lang="en-US" sz="900" b="0" i="0" dirty="0">
                <a:solidFill>
                  <a:schemeClr val="tx1"/>
                </a:solidFill>
              </a:rPr>
              <a:t>Operated by the Southeastern Universities Research Association for the U.S. Department of Energy</a:t>
            </a:r>
          </a:p>
        </p:txBody>
      </p:sp>
      <p:pic>
        <p:nvPicPr>
          <p:cNvPr id="6153" name="Picture 15" descr="newlogo"/>
          <p:cNvPicPr>
            <a:picLocks noChangeAspect="1" noChangeArrowheads="1"/>
          </p:cNvPicPr>
          <p:nvPr/>
        </p:nvPicPr>
        <p:blipFill>
          <a:blip r:embed="rId14" cstate="print"/>
          <a:srcRect/>
          <a:stretch>
            <a:fillRect/>
          </a:stretch>
        </p:blipFill>
        <p:spPr bwMode="auto">
          <a:xfrm>
            <a:off x="222291" y="6297613"/>
            <a:ext cx="1668464" cy="419100"/>
          </a:xfrm>
          <a:prstGeom prst="rect">
            <a:avLst/>
          </a:prstGeom>
          <a:noFill/>
          <a:ln w="9525">
            <a:noFill/>
            <a:miter lim="800000"/>
            <a:headEnd/>
            <a:tailEnd/>
          </a:ln>
        </p:spPr>
      </p:pic>
      <p:sp>
        <p:nvSpPr>
          <p:cNvPr id="1040" name="Rectangle 16"/>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442">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cSld>
  <p:clrMap bg1="lt1" tx1="dk1" bg2="lt2" tx2="dk2" accent1="accent1" accent2="accent2" accent3="accent3" accent4="accent4" accent5="accent5" accent6="accent6" hlink="hlink" folHlink="folHlink"/>
  <p:sldLayoutIdLst>
    <p:sldLayoutId id="2147504158" r:id="rId1"/>
    <p:sldLayoutId id="2147504159" r:id="rId2"/>
    <p:sldLayoutId id="2147504160" r:id="rId3"/>
    <p:sldLayoutId id="2147504161" r:id="rId4"/>
    <p:sldLayoutId id="2147504162" r:id="rId5"/>
    <p:sldLayoutId id="2147504163" r:id="rId6"/>
    <p:sldLayoutId id="2147504164" r:id="rId7"/>
    <p:sldLayoutId id="2147504165" r:id="rId8"/>
    <p:sldLayoutId id="2147504166" r:id="rId9"/>
    <p:sldLayoutId id="2147504167" r:id="rId10"/>
    <p:sldLayoutId id="2147504168" r:id="rId11"/>
  </p:sldLayoutIdLst>
  <p:transition/>
  <p:hf hdr="0" dt="0"/>
  <p:txStyles>
    <p:titleStyle>
      <a:lvl1pPr algn="ctr" defTabSz="985242" rtl="0" eaLnBrk="0" fontAlgn="base" hangingPunct="0">
        <a:spcBef>
          <a:spcPct val="0"/>
        </a:spcBef>
        <a:spcAft>
          <a:spcPct val="0"/>
        </a:spcAft>
        <a:defRPr sz="3200" b="1">
          <a:solidFill>
            <a:srgbClr val="000099"/>
          </a:solidFill>
          <a:latin typeface="+mj-lt"/>
          <a:ea typeface="+mj-ea"/>
          <a:cs typeface="+mj-cs"/>
        </a:defRPr>
      </a:lvl1pPr>
      <a:lvl2pPr algn="ctr" defTabSz="985242" rtl="0" eaLnBrk="0" fontAlgn="base" hangingPunct="0">
        <a:spcBef>
          <a:spcPct val="0"/>
        </a:spcBef>
        <a:spcAft>
          <a:spcPct val="0"/>
        </a:spcAft>
        <a:defRPr sz="3200" b="1">
          <a:solidFill>
            <a:srgbClr val="000099"/>
          </a:solidFill>
          <a:latin typeface="Arial" pitchFamily="34" charset="0"/>
        </a:defRPr>
      </a:lvl2pPr>
      <a:lvl3pPr algn="ctr" defTabSz="985242" rtl="0" eaLnBrk="0" fontAlgn="base" hangingPunct="0">
        <a:spcBef>
          <a:spcPct val="0"/>
        </a:spcBef>
        <a:spcAft>
          <a:spcPct val="0"/>
        </a:spcAft>
        <a:defRPr sz="3200" b="1">
          <a:solidFill>
            <a:srgbClr val="000099"/>
          </a:solidFill>
          <a:latin typeface="Arial" pitchFamily="34" charset="0"/>
        </a:defRPr>
      </a:lvl3pPr>
      <a:lvl4pPr algn="ctr" defTabSz="985242" rtl="0" eaLnBrk="0" fontAlgn="base" hangingPunct="0">
        <a:spcBef>
          <a:spcPct val="0"/>
        </a:spcBef>
        <a:spcAft>
          <a:spcPct val="0"/>
        </a:spcAft>
        <a:defRPr sz="3200" b="1">
          <a:solidFill>
            <a:srgbClr val="000099"/>
          </a:solidFill>
          <a:latin typeface="Arial" pitchFamily="34" charset="0"/>
        </a:defRPr>
      </a:lvl4pPr>
      <a:lvl5pPr algn="ctr" defTabSz="985242" rtl="0" eaLnBrk="0" fontAlgn="base" hangingPunct="0">
        <a:spcBef>
          <a:spcPct val="0"/>
        </a:spcBef>
        <a:spcAft>
          <a:spcPct val="0"/>
        </a:spcAft>
        <a:defRPr sz="3200" b="1">
          <a:solidFill>
            <a:srgbClr val="000099"/>
          </a:solidFill>
          <a:latin typeface="Arial" pitchFamily="34" charset="0"/>
        </a:defRPr>
      </a:lvl5pPr>
      <a:lvl6pPr marL="454567" algn="ctr" defTabSz="986442" rtl="0" eaLnBrk="0" fontAlgn="base" hangingPunct="0">
        <a:spcBef>
          <a:spcPct val="0"/>
        </a:spcBef>
        <a:spcAft>
          <a:spcPct val="0"/>
        </a:spcAft>
        <a:defRPr sz="3200" b="1">
          <a:solidFill>
            <a:srgbClr val="000099"/>
          </a:solidFill>
          <a:latin typeface="Arial" pitchFamily="34" charset="0"/>
        </a:defRPr>
      </a:lvl6pPr>
      <a:lvl7pPr marL="909109" algn="ctr" defTabSz="986442" rtl="0" eaLnBrk="0" fontAlgn="base" hangingPunct="0">
        <a:spcBef>
          <a:spcPct val="0"/>
        </a:spcBef>
        <a:spcAft>
          <a:spcPct val="0"/>
        </a:spcAft>
        <a:defRPr sz="3200" b="1">
          <a:solidFill>
            <a:srgbClr val="000099"/>
          </a:solidFill>
          <a:latin typeface="Arial" pitchFamily="34" charset="0"/>
        </a:defRPr>
      </a:lvl7pPr>
      <a:lvl8pPr marL="1363660" algn="ctr" defTabSz="986442" rtl="0" eaLnBrk="0" fontAlgn="base" hangingPunct="0">
        <a:spcBef>
          <a:spcPct val="0"/>
        </a:spcBef>
        <a:spcAft>
          <a:spcPct val="0"/>
        </a:spcAft>
        <a:defRPr sz="3200" b="1">
          <a:solidFill>
            <a:srgbClr val="000099"/>
          </a:solidFill>
          <a:latin typeface="Arial" pitchFamily="34" charset="0"/>
        </a:defRPr>
      </a:lvl8pPr>
      <a:lvl9pPr marL="1818211" algn="ctr" defTabSz="986442" rtl="0" eaLnBrk="0" fontAlgn="base" hangingPunct="0">
        <a:spcBef>
          <a:spcPct val="0"/>
        </a:spcBef>
        <a:spcAft>
          <a:spcPct val="0"/>
        </a:spcAft>
        <a:defRPr sz="3200" b="1">
          <a:solidFill>
            <a:srgbClr val="000099"/>
          </a:solidFill>
          <a:latin typeface="Arial" pitchFamily="34" charset="0"/>
        </a:defRPr>
      </a:lvl9pPr>
    </p:titleStyle>
    <p:bodyStyle>
      <a:lvl1pPr marL="369465" indent="-369465" algn="l" defTabSz="985242" rtl="0" eaLnBrk="0" fontAlgn="base" hangingPunct="0">
        <a:spcBef>
          <a:spcPct val="20000"/>
        </a:spcBef>
        <a:spcAft>
          <a:spcPct val="0"/>
        </a:spcAft>
        <a:buChar char="•"/>
        <a:defRPr sz="2800">
          <a:solidFill>
            <a:schemeClr val="tx1"/>
          </a:solidFill>
          <a:latin typeface="+mn-lt"/>
          <a:ea typeface="+mn-ea"/>
          <a:cs typeface="+mn-cs"/>
        </a:defRPr>
      </a:lvl1pPr>
      <a:lvl2pPr marL="800509" indent="-306317" algn="l" defTabSz="985242" rtl="0" eaLnBrk="0" fontAlgn="base" hangingPunct="0">
        <a:spcBef>
          <a:spcPct val="20000"/>
        </a:spcBef>
        <a:spcAft>
          <a:spcPct val="0"/>
        </a:spcAft>
        <a:buChar char="•"/>
        <a:defRPr sz="2400">
          <a:solidFill>
            <a:srgbClr val="636DB3"/>
          </a:solidFill>
          <a:latin typeface="+mn-lt"/>
        </a:defRPr>
      </a:lvl2pPr>
      <a:lvl3pPr marL="1233131" indent="-246311" algn="l" defTabSz="985242" rtl="0" eaLnBrk="0" fontAlgn="base" hangingPunct="0">
        <a:spcBef>
          <a:spcPct val="20000"/>
        </a:spcBef>
        <a:spcAft>
          <a:spcPct val="0"/>
        </a:spcAft>
        <a:buChar char="•"/>
        <a:defRPr sz="2400">
          <a:solidFill>
            <a:schemeClr val="accent1"/>
          </a:solidFill>
          <a:latin typeface="+mn-lt"/>
        </a:defRPr>
      </a:lvl3pPr>
      <a:lvl4pPr marL="1725748" indent="-244733" algn="l" defTabSz="985242" rtl="0" eaLnBrk="0" fontAlgn="base" hangingPunct="0">
        <a:spcBef>
          <a:spcPct val="20000"/>
        </a:spcBef>
        <a:spcAft>
          <a:spcPct val="0"/>
        </a:spcAft>
        <a:buChar char="•"/>
        <a:defRPr sz="2000">
          <a:solidFill>
            <a:schemeClr val="tx1"/>
          </a:solidFill>
          <a:latin typeface="+mn-lt"/>
        </a:defRPr>
      </a:lvl4pPr>
      <a:lvl5pPr marL="2219950" indent="-244733" algn="l" defTabSz="985242" rtl="0" eaLnBrk="0" fontAlgn="base" hangingPunct="0">
        <a:spcBef>
          <a:spcPct val="20000"/>
        </a:spcBef>
        <a:spcAft>
          <a:spcPct val="0"/>
        </a:spcAft>
        <a:buChar char="•"/>
        <a:defRPr sz="2000">
          <a:solidFill>
            <a:schemeClr val="tx1"/>
          </a:solidFill>
          <a:latin typeface="+mn-lt"/>
        </a:defRPr>
      </a:lvl5pPr>
      <a:lvl6pPr marL="2675224" indent="-246217" algn="l" defTabSz="986442" rtl="0" eaLnBrk="0" fontAlgn="base" hangingPunct="0">
        <a:spcBef>
          <a:spcPct val="20000"/>
        </a:spcBef>
        <a:spcAft>
          <a:spcPct val="0"/>
        </a:spcAft>
        <a:buChar char="•"/>
        <a:defRPr sz="2000">
          <a:solidFill>
            <a:schemeClr val="tx1"/>
          </a:solidFill>
          <a:latin typeface="+mn-lt"/>
        </a:defRPr>
      </a:lvl6pPr>
      <a:lvl7pPr marL="3129779" indent="-246217" algn="l" defTabSz="986442" rtl="0" eaLnBrk="0" fontAlgn="base" hangingPunct="0">
        <a:spcBef>
          <a:spcPct val="20000"/>
        </a:spcBef>
        <a:spcAft>
          <a:spcPct val="0"/>
        </a:spcAft>
        <a:buChar char="•"/>
        <a:defRPr sz="2000">
          <a:solidFill>
            <a:schemeClr val="tx1"/>
          </a:solidFill>
          <a:latin typeface="+mn-lt"/>
        </a:defRPr>
      </a:lvl7pPr>
      <a:lvl8pPr marL="3584326" indent="-246217" algn="l" defTabSz="986442" rtl="0" eaLnBrk="0" fontAlgn="base" hangingPunct="0">
        <a:spcBef>
          <a:spcPct val="20000"/>
        </a:spcBef>
        <a:spcAft>
          <a:spcPct val="0"/>
        </a:spcAft>
        <a:buChar char="•"/>
        <a:defRPr sz="2000">
          <a:solidFill>
            <a:schemeClr val="tx1"/>
          </a:solidFill>
          <a:latin typeface="+mn-lt"/>
        </a:defRPr>
      </a:lvl8pPr>
      <a:lvl9pPr marL="4038877" indent="-246217" algn="l" defTabSz="986442"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09109" rtl="0" eaLnBrk="1" latinLnBrk="0" hangingPunct="1">
        <a:defRPr sz="1800" kern="1200">
          <a:solidFill>
            <a:schemeClr val="tx1"/>
          </a:solidFill>
          <a:latin typeface="+mn-lt"/>
          <a:ea typeface="+mn-ea"/>
          <a:cs typeface="+mn-cs"/>
        </a:defRPr>
      </a:lvl1pPr>
      <a:lvl2pPr marL="454567" algn="l" defTabSz="909109" rtl="0" eaLnBrk="1" latinLnBrk="0" hangingPunct="1">
        <a:defRPr sz="1800" kern="1200">
          <a:solidFill>
            <a:schemeClr val="tx1"/>
          </a:solidFill>
          <a:latin typeface="+mn-lt"/>
          <a:ea typeface="+mn-ea"/>
          <a:cs typeface="+mn-cs"/>
        </a:defRPr>
      </a:lvl2pPr>
      <a:lvl3pPr marL="909109" algn="l" defTabSz="909109" rtl="0" eaLnBrk="1" latinLnBrk="0" hangingPunct="1">
        <a:defRPr sz="1800" kern="1200">
          <a:solidFill>
            <a:schemeClr val="tx1"/>
          </a:solidFill>
          <a:latin typeface="+mn-lt"/>
          <a:ea typeface="+mn-ea"/>
          <a:cs typeface="+mn-cs"/>
        </a:defRPr>
      </a:lvl3pPr>
      <a:lvl4pPr marL="1363660" algn="l" defTabSz="909109" rtl="0" eaLnBrk="1" latinLnBrk="0" hangingPunct="1">
        <a:defRPr sz="1800" kern="1200">
          <a:solidFill>
            <a:schemeClr val="tx1"/>
          </a:solidFill>
          <a:latin typeface="+mn-lt"/>
          <a:ea typeface="+mn-ea"/>
          <a:cs typeface="+mn-cs"/>
        </a:defRPr>
      </a:lvl4pPr>
      <a:lvl5pPr marL="1818211" algn="l" defTabSz="909109" rtl="0" eaLnBrk="1" latinLnBrk="0" hangingPunct="1">
        <a:defRPr sz="1800" kern="1200">
          <a:solidFill>
            <a:schemeClr val="tx1"/>
          </a:solidFill>
          <a:latin typeface="+mn-lt"/>
          <a:ea typeface="+mn-ea"/>
          <a:cs typeface="+mn-cs"/>
        </a:defRPr>
      </a:lvl5pPr>
      <a:lvl6pPr marL="2272760" algn="l" defTabSz="909109" rtl="0" eaLnBrk="1" latinLnBrk="0" hangingPunct="1">
        <a:defRPr sz="1800" kern="1200">
          <a:solidFill>
            <a:schemeClr val="tx1"/>
          </a:solidFill>
          <a:latin typeface="+mn-lt"/>
          <a:ea typeface="+mn-ea"/>
          <a:cs typeface="+mn-cs"/>
        </a:defRPr>
      </a:lvl6pPr>
      <a:lvl7pPr marL="2727311" algn="l" defTabSz="909109" rtl="0" eaLnBrk="1" latinLnBrk="0" hangingPunct="1">
        <a:defRPr sz="1800" kern="1200">
          <a:solidFill>
            <a:schemeClr val="tx1"/>
          </a:solidFill>
          <a:latin typeface="+mn-lt"/>
          <a:ea typeface="+mn-ea"/>
          <a:cs typeface="+mn-cs"/>
        </a:defRPr>
      </a:lvl7pPr>
      <a:lvl8pPr marL="3181865" algn="l" defTabSz="909109" rtl="0" eaLnBrk="1" latinLnBrk="0" hangingPunct="1">
        <a:defRPr sz="1800" kern="1200">
          <a:solidFill>
            <a:schemeClr val="tx1"/>
          </a:solidFill>
          <a:latin typeface="+mn-lt"/>
          <a:ea typeface="+mn-ea"/>
          <a:cs typeface="+mn-cs"/>
        </a:defRPr>
      </a:lvl8pPr>
      <a:lvl9pPr marL="3636412" algn="l" defTabSz="90910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503436"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6" tIns="45474" rIns="90946" bIns="45474"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503436" y="1600206"/>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6" tIns="45474" rIns="90946" bIns="454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3436" y="6356683"/>
            <a:ext cx="2346325" cy="365125"/>
          </a:xfrm>
          <a:prstGeom prst="rect">
            <a:avLst/>
          </a:prstGeom>
        </p:spPr>
        <p:txBody>
          <a:bodyPr vert="horz" wrap="square" lIns="90946" tIns="45474" rIns="90946" bIns="45474" numCol="1" anchor="ctr" anchorCtr="0" compatLnSpc="1">
            <a:prstTxWarp prst="textNoShape">
              <a:avLst/>
            </a:prstTxWarp>
          </a:bodyPr>
          <a:lstStyle>
            <a:lvl1pPr>
              <a:defRPr sz="1200">
                <a:solidFill>
                  <a:srgbClr val="898989"/>
                </a:solidFill>
              </a:defRPr>
            </a:lvl1pPr>
          </a:lstStyle>
          <a:p>
            <a:fld id="{FB2683FD-5F60-4793-8DC7-B2D1125A2EF4}" type="datetimeFigureOut">
              <a:rPr lang="en-US" smtClean="0"/>
              <a:pPr/>
              <a:t>4/9/2014</a:t>
            </a:fld>
            <a:endParaRPr lang="en-US" smtClean="0"/>
          </a:p>
        </p:txBody>
      </p:sp>
      <p:sp>
        <p:nvSpPr>
          <p:cNvPr id="5" name="Footer Placeholder 4"/>
          <p:cNvSpPr>
            <a:spLocks noGrp="1"/>
          </p:cNvSpPr>
          <p:nvPr>
            <p:ph type="ftr" sz="quarter" idx="3"/>
          </p:nvPr>
        </p:nvSpPr>
        <p:spPr>
          <a:xfrm>
            <a:off x="3437136" y="6356683"/>
            <a:ext cx="3184525" cy="365125"/>
          </a:xfrm>
          <a:prstGeom prst="rect">
            <a:avLst/>
          </a:prstGeom>
        </p:spPr>
        <p:txBody>
          <a:bodyPr vert="horz" lIns="90946" tIns="45474" rIns="90946" bIns="45474" rtlCol="0" anchor="ctr"/>
          <a:lstStyle>
            <a:lvl1pPr algn="ctr">
              <a:defRPr sz="1200">
                <a:solidFill>
                  <a:prstClr val="black">
                    <a:tint val="75000"/>
                  </a:prstClr>
                </a:solidFill>
              </a:defRPr>
            </a:lvl1pPr>
          </a:lstStyle>
          <a:p>
            <a:pPr>
              <a:defRPr/>
            </a:pPr>
            <a:r>
              <a:rPr lang="en-US"/>
              <a:t>J.P. Chen, USTC, 2007</a:t>
            </a:r>
          </a:p>
        </p:txBody>
      </p:sp>
      <p:sp>
        <p:nvSpPr>
          <p:cNvPr id="6" name="Slide Number Placeholder 5"/>
          <p:cNvSpPr>
            <a:spLocks noGrp="1"/>
          </p:cNvSpPr>
          <p:nvPr>
            <p:ph type="sldNum" sz="quarter" idx="4"/>
          </p:nvPr>
        </p:nvSpPr>
        <p:spPr>
          <a:xfrm>
            <a:off x="7208897" y="6356683"/>
            <a:ext cx="2346325" cy="365125"/>
          </a:xfrm>
          <a:prstGeom prst="rect">
            <a:avLst/>
          </a:prstGeom>
        </p:spPr>
        <p:txBody>
          <a:bodyPr vert="horz" wrap="square" lIns="90946" tIns="45474" rIns="90946" bIns="45474" numCol="1" anchor="ctr" anchorCtr="0" compatLnSpc="1">
            <a:prstTxWarp prst="textNoShape">
              <a:avLst/>
            </a:prstTxWarp>
          </a:bodyPr>
          <a:lstStyle>
            <a:lvl1pPr algn="r">
              <a:defRPr sz="1200">
                <a:solidFill>
                  <a:srgbClr val="898989"/>
                </a:solidFill>
              </a:defRPr>
            </a:lvl1pPr>
          </a:lstStyle>
          <a:p>
            <a:fld id="{255532B0-0082-4D81-997E-59E06075D533}" type="slidenum">
              <a:rPr lang="en-US" smtClean="0"/>
              <a:pPr/>
              <a:t>‹#›</a:t>
            </a:fld>
            <a:endParaRPr lang="en-US" smtClean="0"/>
          </a:p>
        </p:txBody>
      </p:sp>
    </p:spTree>
    <p:extLst>
      <p:ext uri="{BB962C8B-B14F-4D97-AF65-F5344CB8AC3E}">
        <p14:creationId xmlns:p14="http://schemas.microsoft.com/office/powerpoint/2010/main" val="3980759405"/>
      </p:ext>
    </p:extLst>
  </p:cSld>
  <p:clrMap bg1="lt1" tx1="dk1" bg2="lt2" tx2="dk2" accent1="accent1" accent2="accent2" accent3="accent3" accent4="accent4" accent5="accent5" accent6="accent6" hlink="hlink" folHlink="folHlink"/>
  <p:sldLayoutIdLst>
    <p:sldLayoutId id="2147504849" r:id="rId1"/>
    <p:sldLayoutId id="2147504850" r:id="rId2"/>
    <p:sldLayoutId id="2147504851" r:id="rId3"/>
    <p:sldLayoutId id="2147504852" r:id="rId4"/>
    <p:sldLayoutId id="2147504853" r:id="rId5"/>
    <p:sldLayoutId id="2147504854" r:id="rId6"/>
    <p:sldLayoutId id="2147504855" r:id="rId7"/>
    <p:sldLayoutId id="2147504856" r:id="rId8"/>
    <p:sldLayoutId id="2147504857" r:id="rId9"/>
    <p:sldLayoutId id="2147504858" r:id="rId10"/>
    <p:sldLayoutId id="2147504859" r:id="rId11"/>
  </p:sldLayoutIdLst>
  <p:transition spd="med" advClick="0"/>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731" algn="ctr" rtl="0" fontAlgn="base">
        <a:spcBef>
          <a:spcPct val="0"/>
        </a:spcBef>
        <a:spcAft>
          <a:spcPct val="0"/>
        </a:spcAft>
        <a:defRPr sz="4400">
          <a:solidFill>
            <a:schemeClr val="tx1"/>
          </a:solidFill>
          <a:latin typeface="Calibri" pitchFamily="34" charset="0"/>
        </a:defRPr>
      </a:lvl6pPr>
      <a:lvl7pPr marL="909458" algn="ctr" rtl="0" fontAlgn="base">
        <a:spcBef>
          <a:spcPct val="0"/>
        </a:spcBef>
        <a:spcAft>
          <a:spcPct val="0"/>
        </a:spcAft>
        <a:defRPr sz="4400">
          <a:solidFill>
            <a:schemeClr val="tx1"/>
          </a:solidFill>
          <a:latin typeface="Calibri" pitchFamily="34" charset="0"/>
        </a:defRPr>
      </a:lvl7pPr>
      <a:lvl8pPr marL="1364185" algn="ctr" rtl="0" fontAlgn="base">
        <a:spcBef>
          <a:spcPct val="0"/>
        </a:spcBef>
        <a:spcAft>
          <a:spcPct val="0"/>
        </a:spcAft>
        <a:defRPr sz="4400">
          <a:solidFill>
            <a:schemeClr val="tx1"/>
          </a:solidFill>
          <a:latin typeface="Calibri" pitchFamily="34" charset="0"/>
        </a:defRPr>
      </a:lvl8pPr>
      <a:lvl9pPr marL="1818910" algn="ctr" rtl="0" fontAlgn="base">
        <a:spcBef>
          <a:spcPct val="0"/>
        </a:spcBef>
        <a:spcAft>
          <a:spcPct val="0"/>
        </a:spcAft>
        <a:defRPr sz="4400">
          <a:solidFill>
            <a:schemeClr val="tx1"/>
          </a:solidFill>
          <a:latin typeface="Calibri" pitchFamily="34" charset="0"/>
        </a:defRPr>
      </a:lvl9pPr>
    </p:titleStyle>
    <p:bodyStyle>
      <a:lvl1pPr marL="341044" indent="-341044"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930" indent="-2842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817" indent="-22737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1544" indent="-22737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6272" indent="-22737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0995" indent="-227371" algn="l" defTabSz="9094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5724" indent="-227371" algn="l" defTabSz="9094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0452" indent="-227371" algn="l" defTabSz="9094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5176" indent="-227371" algn="l" defTabSz="9094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54261" y="122271"/>
            <a:ext cx="8550275" cy="59214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8738" tIns="49370" rIns="98738" bIns="49370" numCol="1" anchor="ctr" anchorCtr="0" compatLnSpc="1">
            <a:prstTxWarp prst="textNoShape">
              <a:avLst/>
            </a:prstTxWarp>
            <a:spAutoFit/>
          </a:bodyPr>
          <a:lstStyle/>
          <a:p>
            <a:pPr lvl="0"/>
            <a:r>
              <a:rPr lang="en-US" smtClean="0"/>
              <a:t>Click to edit Master title style</a:t>
            </a:r>
          </a:p>
        </p:txBody>
      </p:sp>
      <p:sp>
        <p:nvSpPr>
          <p:cNvPr id="11267" name="Rectangle 3"/>
          <p:cNvSpPr>
            <a:spLocks noGrp="1" noChangeArrowheads="1"/>
          </p:cNvSpPr>
          <p:nvPr>
            <p:ph type="body" idx="1"/>
          </p:nvPr>
        </p:nvSpPr>
        <p:spPr bwMode="auto">
          <a:xfrm>
            <a:off x="0" y="103189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738" tIns="49370" rIns="98738" bIns="493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4708" name="Rectangle 4"/>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8738" tIns="49370" rIns="98738" bIns="49370" numCol="1" anchor="t" anchorCtr="0" compatLnSpc="1">
            <a:prstTxWarp prst="textNoShape">
              <a:avLst/>
            </a:prstTxWarp>
          </a:bodyPr>
          <a:lstStyle>
            <a:lvl1pPr algn="ctr">
              <a:defRPr sz="1100" b="0" i="0">
                <a:solidFill>
                  <a:schemeClr val="tx1"/>
                </a:solidFill>
              </a:defRPr>
            </a:lvl1pPr>
          </a:lstStyle>
          <a:p>
            <a:pPr>
              <a:defRPr/>
            </a:pPr>
            <a:r>
              <a:rPr lang="en-US">
                <a:solidFill>
                  <a:srgbClr val="000000"/>
                </a:solidFill>
              </a:rPr>
              <a:t>J.P. Chen, USTC, 2007</a:t>
            </a:r>
          </a:p>
        </p:txBody>
      </p:sp>
      <p:sp>
        <p:nvSpPr>
          <p:cNvPr id="584709" name="Rectangle 5"/>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8738" tIns="49370" rIns="98738" bIns="49370" numCol="1" anchor="t" anchorCtr="0" compatLnSpc="1">
            <a:prstTxWarp prst="textNoShape">
              <a:avLst/>
            </a:prstTxWarp>
          </a:bodyPr>
          <a:lstStyle>
            <a:lvl1pPr algn="r">
              <a:defRPr sz="1100" b="0" i="0">
                <a:solidFill>
                  <a:schemeClr val="tx1"/>
                </a:solidFill>
              </a:defRPr>
            </a:lvl1pPr>
          </a:lstStyle>
          <a:p>
            <a:endParaRPr lang="en-US" smtClean="0">
              <a:solidFill>
                <a:srgbClr val="000000"/>
              </a:solidFill>
            </a:endParaRPr>
          </a:p>
        </p:txBody>
      </p:sp>
      <p:sp>
        <p:nvSpPr>
          <p:cNvPr id="584710" name="Line 6"/>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46" tIns="45474" rIns="90946" bIns="45474" anchor="ctr"/>
          <a:lstStyle/>
          <a:p>
            <a:pPr>
              <a:defRPr/>
            </a:pPr>
            <a:endParaRPr lang="en-US">
              <a:solidFill>
                <a:srgbClr val="000000"/>
              </a:solidFill>
            </a:endParaRPr>
          </a:p>
        </p:txBody>
      </p:sp>
      <p:sp>
        <p:nvSpPr>
          <p:cNvPr id="584711" name="Line 7"/>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46" tIns="45474" rIns="90946" bIns="45474" anchor="ctr"/>
          <a:lstStyle/>
          <a:p>
            <a:pPr>
              <a:defRPr/>
            </a:pPr>
            <a:endParaRPr lang="en-US">
              <a:solidFill>
                <a:srgbClr val="000000"/>
              </a:solidFill>
            </a:endParaRPr>
          </a:p>
        </p:txBody>
      </p:sp>
      <p:sp>
        <p:nvSpPr>
          <p:cNvPr id="584712" name="Text Box 8"/>
          <p:cNvSpPr txBox="1">
            <a:spLocks noChangeArrowheads="1"/>
          </p:cNvSpPr>
          <p:nvPr/>
        </p:nvSpPr>
        <p:spPr bwMode="auto">
          <a:xfrm>
            <a:off x="45" y="6677207"/>
            <a:ext cx="4764088" cy="182804"/>
          </a:xfrm>
          <a:prstGeom prst="rect">
            <a:avLst/>
          </a:prstGeom>
          <a:noFill/>
          <a:ln w="12700">
            <a:noFill/>
            <a:miter lim="800000"/>
            <a:headEnd/>
            <a:tailEnd/>
          </a:ln>
          <a:effectLst/>
        </p:spPr>
        <p:txBody>
          <a:bodyPr lIns="98738" tIns="49370" rIns="98738" bIns="49370">
            <a:spAutoFit/>
          </a:bodyPr>
          <a:lstStyle/>
          <a:p>
            <a:pPr defTabSz="986821">
              <a:lnSpc>
                <a:spcPct val="60000"/>
              </a:lnSpc>
              <a:defRPr/>
            </a:pPr>
            <a:r>
              <a:rPr lang="en-US" sz="900" b="0" i="0">
                <a:solidFill>
                  <a:srgbClr val="000000"/>
                </a:solidFill>
              </a:rPr>
              <a:t>Operated by the Southeastern Universities Research Association for the U.S. Department of Energy</a:t>
            </a:r>
          </a:p>
        </p:txBody>
      </p:sp>
      <p:pic>
        <p:nvPicPr>
          <p:cNvPr id="11273" name="Picture 9"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91"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4" name="Rectangle 10"/>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821">
              <a:lnSpc>
                <a:spcPct val="80000"/>
              </a:lnSpc>
              <a:defRPr/>
            </a:pPr>
            <a:r>
              <a:rPr lang="en-US" sz="1500" i="0">
                <a:solidFill>
                  <a:srgbClr val="339966"/>
                </a:solidFill>
                <a:latin typeface="Century Schoolbook" pitchFamily="18" charset="0"/>
              </a:rPr>
              <a:t> </a:t>
            </a:r>
            <a:r>
              <a:rPr lang="en-US" sz="1300" i="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3674812090"/>
      </p:ext>
    </p:extLst>
  </p:cSld>
  <p:clrMap bg1="lt1" tx1="dk1" bg2="lt2" tx2="dk2" accent1="accent1" accent2="accent2" accent3="accent3" accent4="accent4" accent5="accent5" accent6="accent6" hlink="hlink" folHlink="folHlink"/>
  <p:sldLayoutIdLst>
    <p:sldLayoutId id="2147504873" r:id="rId1"/>
    <p:sldLayoutId id="2147504874" r:id="rId2"/>
    <p:sldLayoutId id="2147504875" r:id="rId3"/>
    <p:sldLayoutId id="2147504876" r:id="rId4"/>
    <p:sldLayoutId id="2147504877" r:id="rId5"/>
    <p:sldLayoutId id="2147504878" r:id="rId6"/>
    <p:sldLayoutId id="2147504879" r:id="rId7"/>
    <p:sldLayoutId id="2147504880" r:id="rId8"/>
    <p:sldLayoutId id="2147504881" r:id="rId9"/>
    <p:sldLayoutId id="2147504882" r:id="rId10"/>
    <p:sldLayoutId id="2147504883" r:id="rId11"/>
  </p:sldLayoutIdLst>
  <p:transition spd="med" advClick="0"/>
  <p:hf sldNum="0" hdr="0" dt="0"/>
  <p:txStyles>
    <p:titleStyle>
      <a:lvl1pPr algn="ctr" defTabSz="986821" rtl="0" eaLnBrk="0" fontAlgn="base" hangingPunct="0">
        <a:spcBef>
          <a:spcPct val="0"/>
        </a:spcBef>
        <a:spcAft>
          <a:spcPct val="0"/>
        </a:spcAft>
        <a:defRPr sz="3200" b="1">
          <a:solidFill>
            <a:srgbClr val="000099"/>
          </a:solidFill>
          <a:latin typeface="+mj-lt"/>
          <a:ea typeface="+mj-ea"/>
          <a:cs typeface="+mj-cs"/>
        </a:defRPr>
      </a:lvl1pPr>
      <a:lvl2pPr algn="ctr" defTabSz="986821" rtl="0" eaLnBrk="0" fontAlgn="base" hangingPunct="0">
        <a:spcBef>
          <a:spcPct val="0"/>
        </a:spcBef>
        <a:spcAft>
          <a:spcPct val="0"/>
        </a:spcAft>
        <a:defRPr sz="3200" b="1">
          <a:solidFill>
            <a:srgbClr val="000099"/>
          </a:solidFill>
          <a:latin typeface="Arial" pitchFamily="34" charset="0"/>
        </a:defRPr>
      </a:lvl2pPr>
      <a:lvl3pPr algn="ctr" defTabSz="986821" rtl="0" eaLnBrk="0" fontAlgn="base" hangingPunct="0">
        <a:spcBef>
          <a:spcPct val="0"/>
        </a:spcBef>
        <a:spcAft>
          <a:spcPct val="0"/>
        </a:spcAft>
        <a:defRPr sz="3200" b="1">
          <a:solidFill>
            <a:srgbClr val="000099"/>
          </a:solidFill>
          <a:latin typeface="Arial" pitchFamily="34" charset="0"/>
        </a:defRPr>
      </a:lvl3pPr>
      <a:lvl4pPr algn="ctr" defTabSz="986821" rtl="0" eaLnBrk="0" fontAlgn="base" hangingPunct="0">
        <a:spcBef>
          <a:spcPct val="0"/>
        </a:spcBef>
        <a:spcAft>
          <a:spcPct val="0"/>
        </a:spcAft>
        <a:defRPr sz="3200" b="1">
          <a:solidFill>
            <a:srgbClr val="000099"/>
          </a:solidFill>
          <a:latin typeface="Arial" pitchFamily="34" charset="0"/>
        </a:defRPr>
      </a:lvl4pPr>
      <a:lvl5pPr algn="ctr" defTabSz="986821" rtl="0" eaLnBrk="0" fontAlgn="base" hangingPunct="0">
        <a:spcBef>
          <a:spcPct val="0"/>
        </a:spcBef>
        <a:spcAft>
          <a:spcPct val="0"/>
        </a:spcAft>
        <a:defRPr sz="3200" b="1">
          <a:solidFill>
            <a:srgbClr val="000099"/>
          </a:solidFill>
          <a:latin typeface="Arial" pitchFamily="34" charset="0"/>
        </a:defRPr>
      </a:lvl5pPr>
      <a:lvl6pPr marL="454731" algn="ctr" defTabSz="986821" rtl="0" fontAlgn="base">
        <a:spcBef>
          <a:spcPct val="0"/>
        </a:spcBef>
        <a:spcAft>
          <a:spcPct val="0"/>
        </a:spcAft>
        <a:defRPr sz="3200" b="1">
          <a:solidFill>
            <a:srgbClr val="000099"/>
          </a:solidFill>
          <a:latin typeface="Arial" pitchFamily="34" charset="0"/>
        </a:defRPr>
      </a:lvl6pPr>
      <a:lvl7pPr marL="909458" algn="ctr" defTabSz="986821" rtl="0" fontAlgn="base">
        <a:spcBef>
          <a:spcPct val="0"/>
        </a:spcBef>
        <a:spcAft>
          <a:spcPct val="0"/>
        </a:spcAft>
        <a:defRPr sz="3200" b="1">
          <a:solidFill>
            <a:srgbClr val="000099"/>
          </a:solidFill>
          <a:latin typeface="Arial" pitchFamily="34" charset="0"/>
        </a:defRPr>
      </a:lvl7pPr>
      <a:lvl8pPr marL="1364185" algn="ctr" defTabSz="986821" rtl="0" fontAlgn="base">
        <a:spcBef>
          <a:spcPct val="0"/>
        </a:spcBef>
        <a:spcAft>
          <a:spcPct val="0"/>
        </a:spcAft>
        <a:defRPr sz="3200" b="1">
          <a:solidFill>
            <a:srgbClr val="000099"/>
          </a:solidFill>
          <a:latin typeface="Arial" pitchFamily="34" charset="0"/>
        </a:defRPr>
      </a:lvl8pPr>
      <a:lvl9pPr marL="1818910" algn="ctr" defTabSz="986821" rtl="0" fontAlgn="base">
        <a:spcBef>
          <a:spcPct val="0"/>
        </a:spcBef>
        <a:spcAft>
          <a:spcPct val="0"/>
        </a:spcAft>
        <a:defRPr sz="3200" b="1">
          <a:solidFill>
            <a:srgbClr val="000099"/>
          </a:solidFill>
          <a:latin typeface="Arial" pitchFamily="34" charset="0"/>
        </a:defRPr>
      </a:lvl9pPr>
    </p:titleStyle>
    <p:bodyStyle>
      <a:lvl1pPr marL="371043" indent="-371043" algn="l" defTabSz="986821" rtl="0" eaLnBrk="0" fontAlgn="base" hangingPunct="0">
        <a:spcBef>
          <a:spcPct val="20000"/>
        </a:spcBef>
        <a:spcAft>
          <a:spcPct val="0"/>
        </a:spcAft>
        <a:buChar char="•"/>
        <a:defRPr sz="2800">
          <a:solidFill>
            <a:schemeClr val="tx1"/>
          </a:solidFill>
          <a:latin typeface="+mn-lt"/>
          <a:ea typeface="+mn-ea"/>
          <a:cs typeface="+mn-cs"/>
        </a:defRPr>
      </a:lvl1pPr>
      <a:lvl2pPr marL="802087" indent="-307897" algn="l" defTabSz="986821" rtl="0" eaLnBrk="0" fontAlgn="base" hangingPunct="0">
        <a:spcBef>
          <a:spcPct val="20000"/>
        </a:spcBef>
        <a:spcAft>
          <a:spcPct val="0"/>
        </a:spcAft>
        <a:buChar char="•"/>
        <a:defRPr sz="2400">
          <a:solidFill>
            <a:srgbClr val="636DB3"/>
          </a:solidFill>
          <a:latin typeface="+mn-lt"/>
        </a:defRPr>
      </a:lvl2pPr>
      <a:lvl3pPr marL="1234711" indent="-247888" algn="l" defTabSz="986821" rtl="0" eaLnBrk="0" fontAlgn="base" hangingPunct="0">
        <a:spcBef>
          <a:spcPct val="20000"/>
        </a:spcBef>
        <a:spcAft>
          <a:spcPct val="0"/>
        </a:spcAft>
        <a:buChar char="•"/>
        <a:defRPr sz="2400">
          <a:solidFill>
            <a:schemeClr val="accent1"/>
          </a:solidFill>
          <a:latin typeface="+mn-lt"/>
        </a:defRPr>
      </a:lvl3pPr>
      <a:lvl4pPr marL="1727329" indent="-246311" algn="l" defTabSz="986821" rtl="0" eaLnBrk="0" fontAlgn="base" hangingPunct="0">
        <a:spcBef>
          <a:spcPct val="20000"/>
        </a:spcBef>
        <a:spcAft>
          <a:spcPct val="0"/>
        </a:spcAft>
        <a:buChar char="•"/>
        <a:defRPr sz="2000">
          <a:solidFill>
            <a:schemeClr val="tx1"/>
          </a:solidFill>
          <a:latin typeface="+mn-lt"/>
        </a:defRPr>
      </a:lvl4pPr>
      <a:lvl5pPr marL="2221530" indent="-246311" algn="l" defTabSz="986821" rtl="0" eaLnBrk="0" fontAlgn="base" hangingPunct="0">
        <a:spcBef>
          <a:spcPct val="20000"/>
        </a:spcBef>
        <a:spcAft>
          <a:spcPct val="0"/>
        </a:spcAft>
        <a:buChar char="•"/>
        <a:defRPr sz="2000">
          <a:solidFill>
            <a:schemeClr val="tx1"/>
          </a:solidFill>
          <a:latin typeface="+mn-lt"/>
        </a:defRPr>
      </a:lvl5pPr>
      <a:lvl6pPr marL="2676256" indent="-246311" algn="l" defTabSz="986821" rtl="0" fontAlgn="base">
        <a:spcBef>
          <a:spcPct val="20000"/>
        </a:spcBef>
        <a:spcAft>
          <a:spcPct val="0"/>
        </a:spcAft>
        <a:buChar char="•"/>
        <a:defRPr sz="2000">
          <a:solidFill>
            <a:schemeClr val="tx1"/>
          </a:solidFill>
          <a:latin typeface="+mn-lt"/>
        </a:defRPr>
      </a:lvl6pPr>
      <a:lvl7pPr marL="3130983" indent="-246311" algn="l" defTabSz="986821" rtl="0" fontAlgn="base">
        <a:spcBef>
          <a:spcPct val="20000"/>
        </a:spcBef>
        <a:spcAft>
          <a:spcPct val="0"/>
        </a:spcAft>
        <a:buChar char="•"/>
        <a:defRPr sz="2000">
          <a:solidFill>
            <a:schemeClr val="tx1"/>
          </a:solidFill>
          <a:latin typeface="+mn-lt"/>
        </a:defRPr>
      </a:lvl7pPr>
      <a:lvl8pPr marL="3585712" indent="-246311" algn="l" defTabSz="986821" rtl="0" fontAlgn="base">
        <a:spcBef>
          <a:spcPct val="20000"/>
        </a:spcBef>
        <a:spcAft>
          <a:spcPct val="0"/>
        </a:spcAft>
        <a:buChar char="•"/>
        <a:defRPr sz="2000">
          <a:solidFill>
            <a:schemeClr val="tx1"/>
          </a:solidFill>
          <a:latin typeface="+mn-lt"/>
        </a:defRPr>
      </a:lvl8pPr>
      <a:lvl9pPr marL="4040433" indent="-246311" algn="l" defTabSz="986821" rtl="0" fontAlgn="base">
        <a:spcBef>
          <a:spcPct val="20000"/>
        </a:spcBef>
        <a:spcAft>
          <a:spcPct val="0"/>
        </a:spcAft>
        <a:buChar char="•"/>
        <a:defRPr sz="2000">
          <a:solidFill>
            <a:schemeClr val="tx1"/>
          </a:solidFill>
          <a:latin typeface="+mn-lt"/>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754261" y="122583"/>
            <a:ext cx="8550275" cy="592084"/>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8677" tIns="49339" rIns="98677" bIns="49339" numCol="1" anchor="ctr" anchorCtr="0" compatLnSpc="1">
            <a:prstTxWarp prst="textNoShape">
              <a:avLst/>
            </a:prstTxWarp>
            <a:spAutoFit/>
          </a:bodyPr>
          <a:lstStyle/>
          <a:p>
            <a:pPr lvl="0"/>
            <a:r>
              <a:rPr lang="en-US" smtClean="0"/>
              <a:t>Click to edit Master title style</a:t>
            </a:r>
          </a:p>
        </p:txBody>
      </p:sp>
      <p:sp>
        <p:nvSpPr>
          <p:cNvPr id="23555" name="Rectangle 3"/>
          <p:cNvSpPr>
            <a:spLocks noGrp="1" noChangeArrowheads="1"/>
          </p:cNvSpPr>
          <p:nvPr>
            <p:ph type="body" idx="1"/>
          </p:nvPr>
        </p:nvSpPr>
        <p:spPr bwMode="auto">
          <a:xfrm>
            <a:off x="0" y="103189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77" tIns="49339" rIns="98677" bIns="4933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4708" name="Rectangle 4"/>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8677" tIns="49339" rIns="98677" bIns="49339" numCol="1" anchor="t" anchorCtr="0" compatLnSpc="1">
            <a:prstTxWarp prst="textNoShape">
              <a:avLst/>
            </a:prstTxWarp>
          </a:bodyPr>
          <a:lstStyle>
            <a:lvl1pPr algn="ctr">
              <a:defRPr sz="1100" b="0" i="0">
                <a:solidFill>
                  <a:srgbClr val="000000"/>
                </a:solidFill>
              </a:defRPr>
            </a:lvl1pPr>
          </a:lstStyle>
          <a:p>
            <a:pPr>
              <a:defRPr/>
            </a:pPr>
            <a:r>
              <a:rPr lang="en-US"/>
              <a:t>J.P. Chen, USTC, 2007</a:t>
            </a:r>
          </a:p>
        </p:txBody>
      </p:sp>
      <p:sp>
        <p:nvSpPr>
          <p:cNvPr id="584709" name="Rectangle 5"/>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8677" tIns="49339" rIns="98677" bIns="49339" numCol="1" anchor="t" anchorCtr="0" compatLnSpc="1">
            <a:prstTxWarp prst="textNoShape">
              <a:avLst/>
            </a:prstTxWarp>
          </a:bodyPr>
          <a:lstStyle>
            <a:lvl1pPr algn="r">
              <a:defRPr sz="1100" b="0" i="0">
                <a:solidFill>
                  <a:srgbClr val="000000"/>
                </a:solidFill>
              </a:defRPr>
            </a:lvl1pPr>
          </a:lstStyle>
          <a:p>
            <a:endParaRPr lang="en-US" smtClean="0"/>
          </a:p>
        </p:txBody>
      </p:sp>
      <p:sp>
        <p:nvSpPr>
          <p:cNvPr id="584710" name="Line 6"/>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890" tIns="45446" rIns="90890" bIns="45446" anchor="ctr"/>
          <a:lstStyle/>
          <a:p>
            <a:pPr>
              <a:defRPr/>
            </a:pPr>
            <a:endParaRPr lang="en-US" dirty="0">
              <a:solidFill>
                <a:srgbClr val="000000"/>
              </a:solidFill>
            </a:endParaRPr>
          </a:p>
        </p:txBody>
      </p:sp>
      <p:sp>
        <p:nvSpPr>
          <p:cNvPr id="584711" name="Line 7"/>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890" tIns="45446" rIns="90890" bIns="45446" anchor="ctr"/>
          <a:lstStyle/>
          <a:p>
            <a:pPr>
              <a:defRPr/>
            </a:pPr>
            <a:endParaRPr lang="en-US" dirty="0">
              <a:solidFill>
                <a:srgbClr val="000000"/>
              </a:solidFill>
            </a:endParaRPr>
          </a:p>
        </p:txBody>
      </p:sp>
      <p:sp>
        <p:nvSpPr>
          <p:cNvPr id="584712" name="Text Box 8"/>
          <p:cNvSpPr txBox="1">
            <a:spLocks noChangeArrowheads="1"/>
          </p:cNvSpPr>
          <p:nvPr/>
        </p:nvSpPr>
        <p:spPr bwMode="auto">
          <a:xfrm>
            <a:off x="45" y="6677059"/>
            <a:ext cx="4764088" cy="182741"/>
          </a:xfrm>
          <a:prstGeom prst="rect">
            <a:avLst/>
          </a:prstGeom>
          <a:noFill/>
          <a:ln w="12700">
            <a:noFill/>
            <a:miter lim="800000"/>
            <a:headEnd/>
            <a:tailEnd/>
          </a:ln>
          <a:effectLst/>
        </p:spPr>
        <p:txBody>
          <a:bodyPr lIns="98677" tIns="49339" rIns="98677" bIns="49339">
            <a:spAutoFit/>
          </a:bodyPr>
          <a:lstStyle/>
          <a:p>
            <a:pPr defTabSz="986209">
              <a:lnSpc>
                <a:spcPct val="60000"/>
              </a:lnSpc>
              <a:defRPr/>
            </a:pPr>
            <a:r>
              <a:rPr lang="en-US" sz="900" b="0" i="0" dirty="0">
                <a:solidFill>
                  <a:srgbClr val="000000"/>
                </a:solidFill>
              </a:rPr>
              <a:t>Operated by the Southeastern Universities Research Association for the U.S. Department of Energy</a:t>
            </a:r>
          </a:p>
        </p:txBody>
      </p:sp>
      <p:pic>
        <p:nvPicPr>
          <p:cNvPr id="23561" name="Picture 9"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91"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4" name="Rectangle 10"/>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209">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1206274538"/>
      </p:ext>
    </p:extLst>
  </p:cSld>
  <p:clrMap bg1="lt1" tx1="dk1" bg2="lt2" tx2="dk2" accent1="accent1" accent2="accent2" accent3="accent3" accent4="accent4" accent5="accent5" accent6="accent6" hlink="hlink" folHlink="folHlink"/>
  <p:sldLayoutIdLst>
    <p:sldLayoutId id="2147504885" r:id="rId1"/>
    <p:sldLayoutId id="2147504886" r:id="rId2"/>
    <p:sldLayoutId id="2147504887" r:id="rId3"/>
    <p:sldLayoutId id="2147504888" r:id="rId4"/>
    <p:sldLayoutId id="2147504889" r:id="rId5"/>
    <p:sldLayoutId id="2147504890" r:id="rId6"/>
    <p:sldLayoutId id="2147504891" r:id="rId7"/>
    <p:sldLayoutId id="2147504892" r:id="rId8"/>
    <p:sldLayoutId id="2147504893" r:id="rId9"/>
    <p:sldLayoutId id="2147504894" r:id="rId10"/>
    <p:sldLayoutId id="2147504895" r:id="rId11"/>
  </p:sldLayoutIdLst>
  <p:transition spd="med" advClick="0"/>
  <p:hf sldNum="0" hdr="0" dt="0"/>
  <p:txStyles>
    <p:titleStyle>
      <a:lvl1pPr algn="ctr" defTabSz="985242" rtl="0" eaLnBrk="0" fontAlgn="base" hangingPunct="0">
        <a:spcBef>
          <a:spcPct val="0"/>
        </a:spcBef>
        <a:spcAft>
          <a:spcPct val="0"/>
        </a:spcAft>
        <a:defRPr sz="3200" b="1">
          <a:solidFill>
            <a:srgbClr val="000099"/>
          </a:solidFill>
          <a:latin typeface="+mj-lt"/>
          <a:ea typeface="+mj-ea"/>
          <a:cs typeface="+mj-cs"/>
        </a:defRPr>
      </a:lvl1pPr>
      <a:lvl2pPr algn="ctr" defTabSz="985242" rtl="0" eaLnBrk="0" fontAlgn="base" hangingPunct="0">
        <a:spcBef>
          <a:spcPct val="0"/>
        </a:spcBef>
        <a:spcAft>
          <a:spcPct val="0"/>
        </a:spcAft>
        <a:defRPr sz="3200" b="1">
          <a:solidFill>
            <a:srgbClr val="000099"/>
          </a:solidFill>
          <a:latin typeface="Arial" pitchFamily="34" charset="0"/>
        </a:defRPr>
      </a:lvl2pPr>
      <a:lvl3pPr algn="ctr" defTabSz="985242" rtl="0" eaLnBrk="0" fontAlgn="base" hangingPunct="0">
        <a:spcBef>
          <a:spcPct val="0"/>
        </a:spcBef>
        <a:spcAft>
          <a:spcPct val="0"/>
        </a:spcAft>
        <a:defRPr sz="3200" b="1">
          <a:solidFill>
            <a:srgbClr val="000099"/>
          </a:solidFill>
          <a:latin typeface="Arial" pitchFamily="34" charset="0"/>
        </a:defRPr>
      </a:lvl3pPr>
      <a:lvl4pPr algn="ctr" defTabSz="985242" rtl="0" eaLnBrk="0" fontAlgn="base" hangingPunct="0">
        <a:spcBef>
          <a:spcPct val="0"/>
        </a:spcBef>
        <a:spcAft>
          <a:spcPct val="0"/>
        </a:spcAft>
        <a:defRPr sz="3200" b="1">
          <a:solidFill>
            <a:srgbClr val="000099"/>
          </a:solidFill>
          <a:latin typeface="Arial" pitchFamily="34" charset="0"/>
        </a:defRPr>
      </a:lvl4pPr>
      <a:lvl5pPr algn="ctr" defTabSz="985242" rtl="0" eaLnBrk="0" fontAlgn="base" hangingPunct="0">
        <a:spcBef>
          <a:spcPct val="0"/>
        </a:spcBef>
        <a:spcAft>
          <a:spcPct val="0"/>
        </a:spcAft>
        <a:defRPr sz="3200" b="1">
          <a:solidFill>
            <a:srgbClr val="000099"/>
          </a:solidFill>
          <a:latin typeface="Arial" pitchFamily="34" charset="0"/>
        </a:defRPr>
      </a:lvl5pPr>
      <a:lvl6pPr marL="454451" algn="ctr" defTabSz="986209" rtl="0" fontAlgn="base">
        <a:spcBef>
          <a:spcPct val="0"/>
        </a:spcBef>
        <a:spcAft>
          <a:spcPct val="0"/>
        </a:spcAft>
        <a:defRPr sz="3200" b="1">
          <a:solidFill>
            <a:srgbClr val="000099"/>
          </a:solidFill>
          <a:latin typeface="Arial" pitchFamily="34" charset="0"/>
        </a:defRPr>
      </a:lvl6pPr>
      <a:lvl7pPr marL="908894" algn="ctr" defTabSz="986209" rtl="0" fontAlgn="base">
        <a:spcBef>
          <a:spcPct val="0"/>
        </a:spcBef>
        <a:spcAft>
          <a:spcPct val="0"/>
        </a:spcAft>
        <a:defRPr sz="3200" b="1">
          <a:solidFill>
            <a:srgbClr val="000099"/>
          </a:solidFill>
          <a:latin typeface="Arial" pitchFamily="34" charset="0"/>
        </a:defRPr>
      </a:lvl7pPr>
      <a:lvl8pPr marL="1363341" algn="ctr" defTabSz="986209" rtl="0" fontAlgn="base">
        <a:spcBef>
          <a:spcPct val="0"/>
        </a:spcBef>
        <a:spcAft>
          <a:spcPct val="0"/>
        </a:spcAft>
        <a:defRPr sz="3200" b="1">
          <a:solidFill>
            <a:srgbClr val="000099"/>
          </a:solidFill>
          <a:latin typeface="Arial" pitchFamily="34" charset="0"/>
        </a:defRPr>
      </a:lvl8pPr>
      <a:lvl9pPr marL="1817782" algn="ctr" defTabSz="986209" rtl="0" fontAlgn="base">
        <a:spcBef>
          <a:spcPct val="0"/>
        </a:spcBef>
        <a:spcAft>
          <a:spcPct val="0"/>
        </a:spcAft>
        <a:defRPr sz="3200" b="1">
          <a:solidFill>
            <a:srgbClr val="000099"/>
          </a:solidFill>
          <a:latin typeface="Arial" pitchFamily="34" charset="0"/>
        </a:defRPr>
      </a:lvl9pPr>
    </p:titleStyle>
    <p:bodyStyle>
      <a:lvl1pPr marL="369465" indent="-369465" algn="l" defTabSz="985242" rtl="0" eaLnBrk="0" fontAlgn="base" hangingPunct="0">
        <a:spcBef>
          <a:spcPct val="20000"/>
        </a:spcBef>
        <a:spcAft>
          <a:spcPct val="0"/>
        </a:spcAft>
        <a:buChar char="•"/>
        <a:defRPr sz="2800">
          <a:solidFill>
            <a:schemeClr val="tx1"/>
          </a:solidFill>
          <a:latin typeface="+mn-lt"/>
          <a:ea typeface="+mn-ea"/>
          <a:cs typeface="+mn-cs"/>
        </a:defRPr>
      </a:lvl1pPr>
      <a:lvl2pPr marL="800509" indent="-306317" algn="l" defTabSz="985242" rtl="0" eaLnBrk="0" fontAlgn="base" hangingPunct="0">
        <a:spcBef>
          <a:spcPct val="20000"/>
        </a:spcBef>
        <a:spcAft>
          <a:spcPct val="0"/>
        </a:spcAft>
        <a:buChar char="•"/>
        <a:defRPr sz="2400">
          <a:solidFill>
            <a:srgbClr val="636DB3"/>
          </a:solidFill>
          <a:latin typeface="+mn-lt"/>
        </a:defRPr>
      </a:lvl2pPr>
      <a:lvl3pPr marL="1233131" indent="-246311" algn="l" defTabSz="985242" rtl="0" eaLnBrk="0" fontAlgn="base" hangingPunct="0">
        <a:spcBef>
          <a:spcPct val="20000"/>
        </a:spcBef>
        <a:spcAft>
          <a:spcPct val="0"/>
        </a:spcAft>
        <a:buChar char="•"/>
        <a:defRPr sz="2400">
          <a:solidFill>
            <a:schemeClr val="accent1"/>
          </a:solidFill>
          <a:latin typeface="+mn-lt"/>
        </a:defRPr>
      </a:lvl3pPr>
      <a:lvl4pPr marL="1725748" indent="-244733" algn="l" defTabSz="985242" rtl="0" eaLnBrk="0" fontAlgn="base" hangingPunct="0">
        <a:spcBef>
          <a:spcPct val="20000"/>
        </a:spcBef>
        <a:spcAft>
          <a:spcPct val="0"/>
        </a:spcAft>
        <a:buChar char="•"/>
        <a:defRPr sz="2000">
          <a:solidFill>
            <a:schemeClr val="tx1"/>
          </a:solidFill>
          <a:latin typeface="+mn-lt"/>
        </a:defRPr>
      </a:lvl4pPr>
      <a:lvl5pPr marL="2219950" indent="-244733" algn="l" defTabSz="985242" rtl="0" eaLnBrk="0" fontAlgn="base" hangingPunct="0">
        <a:spcBef>
          <a:spcPct val="20000"/>
        </a:spcBef>
        <a:spcAft>
          <a:spcPct val="0"/>
        </a:spcAft>
        <a:buChar char="•"/>
        <a:defRPr sz="2000">
          <a:solidFill>
            <a:schemeClr val="tx1"/>
          </a:solidFill>
          <a:latin typeface="+mn-lt"/>
        </a:defRPr>
      </a:lvl5pPr>
      <a:lvl6pPr marL="2674597" indent="-246158" algn="l" defTabSz="986209" rtl="0" fontAlgn="base">
        <a:spcBef>
          <a:spcPct val="20000"/>
        </a:spcBef>
        <a:spcAft>
          <a:spcPct val="0"/>
        </a:spcAft>
        <a:buChar char="•"/>
        <a:defRPr sz="2000">
          <a:solidFill>
            <a:schemeClr val="tx1"/>
          </a:solidFill>
          <a:latin typeface="+mn-lt"/>
        </a:defRPr>
      </a:lvl6pPr>
      <a:lvl7pPr marL="3129043" indent="-246158" algn="l" defTabSz="986209" rtl="0" fontAlgn="base">
        <a:spcBef>
          <a:spcPct val="20000"/>
        </a:spcBef>
        <a:spcAft>
          <a:spcPct val="0"/>
        </a:spcAft>
        <a:buChar char="•"/>
        <a:defRPr sz="2000">
          <a:solidFill>
            <a:schemeClr val="tx1"/>
          </a:solidFill>
          <a:latin typeface="+mn-lt"/>
        </a:defRPr>
      </a:lvl7pPr>
      <a:lvl8pPr marL="3583489" indent="-246158" algn="l" defTabSz="986209" rtl="0" fontAlgn="base">
        <a:spcBef>
          <a:spcPct val="20000"/>
        </a:spcBef>
        <a:spcAft>
          <a:spcPct val="0"/>
        </a:spcAft>
        <a:buChar char="•"/>
        <a:defRPr sz="2000">
          <a:solidFill>
            <a:schemeClr val="tx1"/>
          </a:solidFill>
          <a:latin typeface="+mn-lt"/>
        </a:defRPr>
      </a:lvl8pPr>
      <a:lvl9pPr marL="4037928" indent="-246158" algn="l" defTabSz="986209" rtl="0" fontAlgn="base">
        <a:spcBef>
          <a:spcPct val="20000"/>
        </a:spcBef>
        <a:spcAft>
          <a:spcPct val="0"/>
        </a:spcAft>
        <a:buChar char="•"/>
        <a:defRPr sz="2000">
          <a:solidFill>
            <a:schemeClr val="tx1"/>
          </a:solidFill>
          <a:latin typeface="+mn-lt"/>
        </a:defRPr>
      </a:lvl9pPr>
    </p:bodyStyle>
    <p:otherStyle>
      <a:defPPr>
        <a:defRPr lang="en-US"/>
      </a:defPPr>
      <a:lvl1pPr marL="0" algn="l" defTabSz="908894" rtl="0" eaLnBrk="1" latinLnBrk="0" hangingPunct="1">
        <a:defRPr sz="1800" kern="1200">
          <a:solidFill>
            <a:schemeClr val="tx1"/>
          </a:solidFill>
          <a:latin typeface="+mn-lt"/>
          <a:ea typeface="+mn-ea"/>
          <a:cs typeface="+mn-cs"/>
        </a:defRPr>
      </a:lvl1pPr>
      <a:lvl2pPr marL="454451" algn="l" defTabSz="908894" rtl="0" eaLnBrk="1" latinLnBrk="0" hangingPunct="1">
        <a:defRPr sz="1800" kern="1200">
          <a:solidFill>
            <a:schemeClr val="tx1"/>
          </a:solidFill>
          <a:latin typeface="+mn-lt"/>
          <a:ea typeface="+mn-ea"/>
          <a:cs typeface="+mn-cs"/>
        </a:defRPr>
      </a:lvl2pPr>
      <a:lvl3pPr marL="908894" algn="l" defTabSz="908894" rtl="0" eaLnBrk="1" latinLnBrk="0" hangingPunct="1">
        <a:defRPr sz="1800" kern="1200">
          <a:solidFill>
            <a:schemeClr val="tx1"/>
          </a:solidFill>
          <a:latin typeface="+mn-lt"/>
          <a:ea typeface="+mn-ea"/>
          <a:cs typeface="+mn-cs"/>
        </a:defRPr>
      </a:lvl3pPr>
      <a:lvl4pPr marL="1363341" algn="l" defTabSz="908894" rtl="0" eaLnBrk="1" latinLnBrk="0" hangingPunct="1">
        <a:defRPr sz="1800" kern="1200">
          <a:solidFill>
            <a:schemeClr val="tx1"/>
          </a:solidFill>
          <a:latin typeface="+mn-lt"/>
          <a:ea typeface="+mn-ea"/>
          <a:cs typeface="+mn-cs"/>
        </a:defRPr>
      </a:lvl4pPr>
      <a:lvl5pPr marL="1817782" algn="l" defTabSz="908894" rtl="0" eaLnBrk="1" latinLnBrk="0" hangingPunct="1">
        <a:defRPr sz="1800" kern="1200">
          <a:solidFill>
            <a:schemeClr val="tx1"/>
          </a:solidFill>
          <a:latin typeface="+mn-lt"/>
          <a:ea typeface="+mn-ea"/>
          <a:cs typeface="+mn-cs"/>
        </a:defRPr>
      </a:lvl5pPr>
      <a:lvl6pPr marL="2272228" algn="l" defTabSz="908894" rtl="0" eaLnBrk="1" latinLnBrk="0" hangingPunct="1">
        <a:defRPr sz="1800" kern="1200">
          <a:solidFill>
            <a:schemeClr val="tx1"/>
          </a:solidFill>
          <a:latin typeface="+mn-lt"/>
          <a:ea typeface="+mn-ea"/>
          <a:cs typeface="+mn-cs"/>
        </a:defRPr>
      </a:lvl6pPr>
      <a:lvl7pPr marL="2726671" algn="l" defTabSz="908894" rtl="0" eaLnBrk="1" latinLnBrk="0" hangingPunct="1">
        <a:defRPr sz="1800" kern="1200">
          <a:solidFill>
            <a:schemeClr val="tx1"/>
          </a:solidFill>
          <a:latin typeface="+mn-lt"/>
          <a:ea typeface="+mn-ea"/>
          <a:cs typeface="+mn-cs"/>
        </a:defRPr>
      </a:lvl7pPr>
      <a:lvl8pPr marL="3181115" algn="l" defTabSz="908894" rtl="0" eaLnBrk="1" latinLnBrk="0" hangingPunct="1">
        <a:defRPr sz="1800" kern="1200">
          <a:solidFill>
            <a:schemeClr val="tx1"/>
          </a:solidFill>
          <a:latin typeface="+mn-lt"/>
          <a:ea typeface="+mn-ea"/>
          <a:cs typeface="+mn-cs"/>
        </a:defRPr>
      </a:lvl8pPr>
      <a:lvl9pPr marL="3635563" algn="l" defTabSz="90889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754261" y="122271"/>
            <a:ext cx="8550275" cy="59214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8738" tIns="49370" rIns="98738" bIns="49370" numCol="1" anchor="ctr" anchorCtr="0" compatLnSpc="1">
            <a:prstTxWarp prst="textNoShape">
              <a:avLst/>
            </a:prstTxWarp>
            <a:spAutoFit/>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103189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738" tIns="49370" rIns="98738" bIns="493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2740" name="Rectangle 4"/>
          <p:cNvSpPr>
            <a:spLocks noGrp="1" noChangeArrowheads="1"/>
          </p:cNvSpPr>
          <p:nvPr>
            <p:ph type="sldNum" sz="quarter" idx="4"/>
          </p:nvPr>
        </p:nvSpPr>
        <p:spPr bwMode="auto">
          <a:xfrm>
            <a:off x="7181885" y="6480474"/>
            <a:ext cx="2647950" cy="377825"/>
          </a:xfrm>
          <a:prstGeom prst="rect">
            <a:avLst/>
          </a:prstGeom>
          <a:noFill/>
          <a:ln w="9525">
            <a:noFill/>
            <a:miter lim="800000"/>
            <a:headEnd/>
            <a:tailEnd/>
          </a:ln>
          <a:effectLst/>
        </p:spPr>
        <p:txBody>
          <a:bodyPr vert="horz" wrap="square" lIns="98738" tIns="49370" rIns="98738" bIns="49370"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User Workshop, 2006</a:t>
            </a:r>
          </a:p>
        </p:txBody>
      </p:sp>
      <p:sp>
        <p:nvSpPr>
          <p:cNvPr id="372741" name="Line 5"/>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46" tIns="45474" rIns="90946" bIns="45474" anchor="ctr"/>
          <a:lstStyle/>
          <a:p>
            <a:pPr>
              <a:defRPr/>
            </a:pPr>
            <a:endParaRPr lang="en-US" sz="2000" b="0" i="0">
              <a:solidFill>
                <a:srgbClr val="000000"/>
              </a:solidFill>
              <a:latin typeface="Arial Black" pitchFamily="34" charset="0"/>
            </a:endParaRPr>
          </a:p>
        </p:txBody>
      </p:sp>
      <p:sp>
        <p:nvSpPr>
          <p:cNvPr id="372742" name="Line 6"/>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46" tIns="45474" rIns="90946" bIns="45474" anchor="ctr"/>
          <a:lstStyle/>
          <a:p>
            <a:pPr>
              <a:defRPr/>
            </a:pPr>
            <a:endParaRPr lang="en-US" sz="2000" b="0" i="0">
              <a:solidFill>
                <a:srgbClr val="000000"/>
              </a:solidFill>
              <a:latin typeface="Arial Black" pitchFamily="34" charset="0"/>
            </a:endParaRPr>
          </a:p>
        </p:txBody>
      </p:sp>
      <p:sp>
        <p:nvSpPr>
          <p:cNvPr id="372743" name="Text Box 7"/>
          <p:cNvSpPr txBox="1">
            <a:spLocks noChangeArrowheads="1"/>
          </p:cNvSpPr>
          <p:nvPr/>
        </p:nvSpPr>
        <p:spPr bwMode="auto">
          <a:xfrm>
            <a:off x="45" y="6677207"/>
            <a:ext cx="4764088" cy="182804"/>
          </a:xfrm>
          <a:prstGeom prst="rect">
            <a:avLst/>
          </a:prstGeom>
          <a:noFill/>
          <a:ln w="12700">
            <a:noFill/>
            <a:miter lim="800000"/>
            <a:headEnd/>
            <a:tailEnd/>
          </a:ln>
          <a:effectLst/>
        </p:spPr>
        <p:txBody>
          <a:bodyPr lIns="98738" tIns="49370" rIns="98738" bIns="49370">
            <a:spAutoFit/>
          </a:bodyPr>
          <a:lstStyle/>
          <a:p>
            <a:pPr defTabSz="986821">
              <a:lnSpc>
                <a:spcPct val="60000"/>
              </a:lnSpc>
              <a:defRPr/>
            </a:pPr>
            <a:r>
              <a:rPr lang="en-US" sz="900" b="0" i="0">
                <a:solidFill>
                  <a:srgbClr val="000000"/>
                </a:solidFill>
              </a:rPr>
              <a:t>Operated by the Southeastern Universities Research Association for the U.S. Department of Energy</a:t>
            </a:r>
          </a:p>
        </p:txBody>
      </p:sp>
      <p:pic>
        <p:nvPicPr>
          <p:cNvPr id="22536" name="Picture 8"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91"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5" name="Rectangle 9"/>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821">
              <a:lnSpc>
                <a:spcPct val="80000"/>
              </a:lnSpc>
              <a:defRPr/>
            </a:pPr>
            <a:r>
              <a:rPr lang="en-US" sz="1500" i="0">
                <a:solidFill>
                  <a:srgbClr val="339966"/>
                </a:solidFill>
                <a:latin typeface="Century Schoolbook" pitchFamily="18" charset="0"/>
              </a:rPr>
              <a:t> </a:t>
            </a:r>
            <a:r>
              <a:rPr lang="en-US" sz="1300" i="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1153489624"/>
      </p:ext>
    </p:extLst>
  </p:cSld>
  <p:clrMap bg1="lt1" tx1="dk1" bg2="lt2" tx2="dk2" accent1="accent1" accent2="accent2" accent3="accent3" accent4="accent4" accent5="accent5" accent6="accent6" hlink="hlink" folHlink="folHlink"/>
  <p:sldLayoutIdLst>
    <p:sldLayoutId id="2147504897" r:id="rId1"/>
    <p:sldLayoutId id="2147504898" r:id="rId2"/>
    <p:sldLayoutId id="2147504899" r:id="rId3"/>
    <p:sldLayoutId id="2147504900" r:id="rId4"/>
    <p:sldLayoutId id="2147504901" r:id="rId5"/>
    <p:sldLayoutId id="2147504902" r:id="rId6"/>
    <p:sldLayoutId id="2147504903" r:id="rId7"/>
    <p:sldLayoutId id="2147504904" r:id="rId8"/>
    <p:sldLayoutId id="2147504905" r:id="rId9"/>
    <p:sldLayoutId id="2147504906" r:id="rId10"/>
    <p:sldLayoutId id="2147504907" r:id="rId11"/>
  </p:sldLayoutIdLst>
  <p:transition spd="med" advClick="0"/>
  <p:timing>
    <p:tnLst>
      <p:par>
        <p:cTn id="1" dur="indefinite" restart="never" nodeType="tmRoot"/>
      </p:par>
    </p:tnLst>
  </p:timing>
  <p:hf hdr="0" ftr="0" dt="0"/>
  <p:txStyles>
    <p:titleStyle>
      <a:lvl1pPr algn="ctr" defTabSz="986821" rtl="0" eaLnBrk="0" fontAlgn="base" hangingPunct="0">
        <a:spcBef>
          <a:spcPct val="0"/>
        </a:spcBef>
        <a:spcAft>
          <a:spcPct val="0"/>
        </a:spcAft>
        <a:defRPr sz="3200" b="1">
          <a:solidFill>
            <a:srgbClr val="000099"/>
          </a:solidFill>
          <a:latin typeface="+mj-lt"/>
          <a:ea typeface="+mj-ea"/>
          <a:cs typeface="+mj-cs"/>
        </a:defRPr>
      </a:lvl1pPr>
      <a:lvl2pPr algn="ctr" defTabSz="986821" rtl="0" eaLnBrk="0" fontAlgn="base" hangingPunct="0">
        <a:spcBef>
          <a:spcPct val="0"/>
        </a:spcBef>
        <a:spcAft>
          <a:spcPct val="0"/>
        </a:spcAft>
        <a:defRPr sz="3200" b="1">
          <a:solidFill>
            <a:srgbClr val="000099"/>
          </a:solidFill>
          <a:latin typeface="Arial" pitchFamily="34" charset="0"/>
        </a:defRPr>
      </a:lvl2pPr>
      <a:lvl3pPr algn="ctr" defTabSz="986821" rtl="0" eaLnBrk="0" fontAlgn="base" hangingPunct="0">
        <a:spcBef>
          <a:spcPct val="0"/>
        </a:spcBef>
        <a:spcAft>
          <a:spcPct val="0"/>
        </a:spcAft>
        <a:defRPr sz="3200" b="1">
          <a:solidFill>
            <a:srgbClr val="000099"/>
          </a:solidFill>
          <a:latin typeface="Arial" pitchFamily="34" charset="0"/>
        </a:defRPr>
      </a:lvl3pPr>
      <a:lvl4pPr algn="ctr" defTabSz="986821" rtl="0" eaLnBrk="0" fontAlgn="base" hangingPunct="0">
        <a:spcBef>
          <a:spcPct val="0"/>
        </a:spcBef>
        <a:spcAft>
          <a:spcPct val="0"/>
        </a:spcAft>
        <a:defRPr sz="3200" b="1">
          <a:solidFill>
            <a:srgbClr val="000099"/>
          </a:solidFill>
          <a:latin typeface="Arial" pitchFamily="34" charset="0"/>
        </a:defRPr>
      </a:lvl4pPr>
      <a:lvl5pPr algn="ctr" defTabSz="986821" rtl="0" eaLnBrk="0" fontAlgn="base" hangingPunct="0">
        <a:spcBef>
          <a:spcPct val="0"/>
        </a:spcBef>
        <a:spcAft>
          <a:spcPct val="0"/>
        </a:spcAft>
        <a:defRPr sz="3200" b="1">
          <a:solidFill>
            <a:srgbClr val="000099"/>
          </a:solidFill>
          <a:latin typeface="Arial" pitchFamily="34" charset="0"/>
        </a:defRPr>
      </a:lvl5pPr>
      <a:lvl6pPr marL="454731" algn="ctr" defTabSz="986821" rtl="0" fontAlgn="base">
        <a:spcBef>
          <a:spcPct val="0"/>
        </a:spcBef>
        <a:spcAft>
          <a:spcPct val="0"/>
        </a:spcAft>
        <a:defRPr sz="3200" b="1">
          <a:solidFill>
            <a:srgbClr val="000099"/>
          </a:solidFill>
          <a:latin typeface="Arial" pitchFamily="34" charset="0"/>
        </a:defRPr>
      </a:lvl6pPr>
      <a:lvl7pPr marL="909458" algn="ctr" defTabSz="986821" rtl="0" fontAlgn="base">
        <a:spcBef>
          <a:spcPct val="0"/>
        </a:spcBef>
        <a:spcAft>
          <a:spcPct val="0"/>
        </a:spcAft>
        <a:defRPr sz="3200" b="1">
          <a:solidFill>
            <a:srgbClr val="000099"/>
          </a:solidFill>
          <a:latin typeface="Arial" pitchFamily="34" charset="0"/>
        </a:defRPr>
      </a:lvl7pPr>
      <a:lvl8pPr marL="1364185" algn="ctr" defTabSz="986821" rtl="0" fontAlgn="base">
        <a:spcBef>
          <a:spcPct val="0"/>
        </a:spcBef>
        <a:spcAft>
          <a:spcPct val="0"/>
        </a:spcAft>
        <a:defRPr sz="3200" b="1">
          <a:solidFill>
            <a:srgbClr val="000099"/>
          </a:solidFill>
          <a:latin typeface="Arial" pitchFamily="34" charset="0"/>
        </a:defRPr>
      </a:lvl8pPr>
      <a:lvl9pPr marL="1818910" algn="ctr" defTabSz="986821" rtl="0" fontAlgn="base">
        <a:spcBef>
          <a:spcPct val="0"/>
        </a:spcBef>
        <a:spcAft>
          <a:spcPct val="0"/>
        </a:spcAft>
        <a:defRPr sz="3200" b="1">
          <a:solidFill>
            <a:srgbClr val="000099"/>
          </a:solidFill>
          <a:latin typeface="Arial" pitchFamily="34" charset="0"/>
        </a:defRPr>
      </a:lvl9pPr>
    </p:titleStyle>
    <p:bodyStyle>
      <a:lvl1pPr marL="371043" indent="-371043" algn="l" defTabSz="986821" rtl="0" eaLnBrk="0" fontAlgn="base" hangingPunct="0">
        <a:spcBef>
          <a:spcPct val="20000"/>
        </a:spcBef>
        <a:spcAft>
          <a:spcPct val="0"/>
        </a:spcAft>
        <a:buChar char="•"/>
        <a:defRPr sz="2800">
          <a:solidFill>
            <a:schemeClr val="tx1"/>
          </a:solidFill>
          <a:latin typeface="+mn-lt"/>
          <a:ea typeface="+mn-ea"/>
          <a:cs typeface="+mn-cs"/>
        </a:defRPr>
      </a:lvl1pPr>
      <a:lvl2pPr marL="802087" indent="-307897" algn="l" defTabSz="986821" rtl="0" eaLnBrk="0" fontAlgn="base" hangingPunct="0">
        <a:spcBef>
          <a:spcPct val="20000"/>
        </a:spcBef>
        <a:spcAft>
          <a:spcPct val="0"/>
        </a:spcAft>
        <a:buChar char="•"/>
        <a:defRPr sz="2400">
          <a:solidFill>
            <a:srgbClr val="636DB3"/>
          </a:solidFill>
          <a:latin typeface="+mn-lt"/>
        </a:defRPr>
      </a:lvl2pPr>
      <a:lvl3pPr marL="1234711" indent="-247888" algn="l" defTabSz="986821" rtl="0" eaLnBrk="0" fontAlgn="base" hangingPunct="0">
        <a:spcBef>
          <a:spcPct val="20000"/>
        </a:spcBef>
        <a:spcAft>
          <a:spcPct val="0"/>
        </a:spcAft>
        <a:buChar char="•"/>
        <a:defRPr sz="2400">
          <a:solidFill>
            <a:schemeClr val="accent1"/>
          </a:solidFill>
          <a:latin typeface="+mn-lt"/>
        </a:defRPr>
      </a:lvl3pPr>
      <a:lvl4pPr marL="1727329" indent="-246311" algn="l" defTabSz="986821" rtl="0" eaLnBrk="0" fontAlgn="base" hangingPunct="0">
        <a:spcBef>
          <a:spcPct val="20000"/>
        </a:spcBef>
        <a:spcAft>
          <a:spcPct val="0"/>
        </a:spcAft>
        <a:buChar char="•"/>
        <a:defRPr sz="2000">
          <a:solidFill>
            <a:schemeClr val="tx1"/>
          </a:solidFill>
          <a:latin typeface="+mn-lt"/>
        </a:defRPr>
      </a:lvl4pPr>
      <a:lvl5pPr marL="2221530" indent="-246311" algn="l" defTabSz="986821" rtl="0" eaLnBrk="0" fontAlgn="base" hangingPunct="0">
        <a:spcBef>
          <a:spcPct val="20000"/>
        </a:spcBef>
        <a:spcAft>
          <a:spcPct val="0"/>
        </a:spcAft>
        <a:buChar char="•"/>
        <a:defRPr sz="2000">
          <a:solidFill>
            <a:schemeClr val="tx1"/>
          </a:solidFill>
          <a:latin typeface="+mn-lt"/>
        </a:defRPr>
      </a:lvl5pPr>
      <a:lvl6pPr marL="2676256" indent="-246311" algn="l" defTabSz="986821" rtl="0" fontAlgn="base">
        <a:spcBef>
          <a:spcPct val="20000"/>
        </a:spcBef>
        <a:spcAft>
          <a:spcPct val="0"/>
        </a:spcAft>
        <a:buChar char="•"/>
        <a:defRPr sz="2000">
          <a:solidFill>
            <a:schemeClr val="tx1"/>
          </a:solidFill>
          <a:latin typeface="+mn-lt"/>
        </a:defRPr>
      </a:lvl6pPr>
      <a:lvl7pPr marL="3130983" indent="-246311" algn="l" defTabSz="986821" rtl="0" fontAlgn="base">
        <a:spcBef>
          <a:spcPct val="20000"/>
        </a:spcBef>
        <a:spcAft>
          <a:spcPct val="0"/>
        </a:spcAft>
        <a:buChar char="•"/>
        <a:defRPr sz="2000">
          <a:solidFill>
            <a:schemeClr val="tx1"/>
          </a:solidFill>
          <a:latin typeface="+mn-lt"/>
        </a:defRPr>
      </a:lvl7pPr>
      <a:lvl8pPr marL="3585712" indent="-246311" algn="l" defTabSz="986821" rtl="0" fontAlgn="base">
        <a:spcBef>
          <a:spcPct val="20000"/>
        </a:spcBef>
        <a:spcAft>
          <a:spcPct val="0"/>
        </a:spcAft>
        <a:buChar char="•"/>
        <a:defRPr sz="2000">
          <a:solidFill>
            <a:schemeClr val="tx1"/>
          </a:solidFill>
          <a:latin typeface="+mn-lt"/>
        </a:defRPr>
      </a:lvl8pPr>
      <a:lvl9pPr marL="4040433" indent="-246311" algn="l" defTabSz="986821" rtl="0" fontAlgn="base">
        <a:spcBef>
          <a:spcPct val="20000"/>
        </a:spcBef>
        <a:spcAft>
          <a:spcPct val="0"/>
        </a:spcAft>
        <a:buChar char="•"/>
        <a:defRPr sz="2000">
          <a:solidFill>
            <a:schemeClr val="tx1"/>
          </a:solidFill>
          <a:latin typeface="+mn-lt"/>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2128" y="273629"/>
            <a:ext cx="9046224"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2128" y="1604332"/>
            <a:ext cx="9046224" cy="5036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6798"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50212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307" algn="l"/>
                <a:tab pos="872615" algn="l"/>
                <a:tab pos="1308922" algn="l"/>
                <a:tab pos="1745233" algn="l"/>
                <a:tab pos="2181538" algn="l"/>
                <a:tab pos="2617846" algn="l"/>
                <a:tab pos="3054156" algn="l"/>
                <a:tab pos="3490464" algn="l"/>
                <a:tab pos="3926770" algn="l"/>
                <a:tab pos="4363077" algn="l"/>
                <a:tab pos="4799388" algn="l"/>
                <a:tab pos="5235693" algn="l"/>
                <a:tab pos="5672002" algn="l"/>
                <a:tab pos="6108311" algn="l"/>
                <a:tab pos="6544620" algn="l"/>
                <a:tab pos="6980925" algn="l"/>
                <a:tab pos="7417233" algn="l"/>
                <a:tab pos="7853540" algn="l"/>
                <a:tab pos="8289854" algn="l"/>
                <a:tab pos="8726156" algn="l"/>
              </a:tabLst>
              <a:defRPr>
                <a:solidFill>
                  <a:srgbClr val="000000"/>
                </a:solidFill>
                <a:ea typeface="+mn-ea"/>
                <a:cs typeface="+mn-cs"/>
              </a:defRPr>
            </a:lvl1pPr>
          </a:lstStyle>
          <a:p>
            <a:pPr defTabSz="436307" eaLnBrk="1">
              <a:lnSpc>
                <a:spcPct val="93000"/>
              </a:lnSpc>
              <a:buSzPct val="100000"/>
            </a:pPr>
            <a:endParaRPr lang="en-US" sz="1800" b="0" i="0" smtClean="0">
              <a:latin typeface="Arial" pitchFamily="34" charset="0"/>
            </a:endParaRPr>
          </a:p>
        </p:txBody>
      </p:sp>
      <p:sp>
        <p:nvSpPr>
          <p:cNvPr id="1028" name="Rectangle 4"/>
          <p:cNvSpPr>
            <a:spLocks noGrp="1" noChangeArrowheads="1"/>
          </p:cNvSpPr>
          <p:nvPr>
            <p:ph type="ftr"/>
          </p:nvPr>
        </p:nvSpPr>
        <p:spPr bwMode="auto">
          <a:xfrm>
            <a:off x="3440448" y="6247376"/>
            <a:ext cx="31838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307" algn="l"/>
                <a:tab pos="872615" algn="l"/>
                <a:tab pos="1308922" algn="l"/>
                <a:tab pos="1745233" algn="l"/>
                <a:tab pos="2181538" algn="l"/>
                <a:tab pos="2617846" algn="l"/>
                <a:tab pos="3054156" algn="l"/>
                <a:tab pos="3490464" algn="l"/>
                <a:tab pos="3926770" algn="l"/>
                <a:tab pos="4363077" algn="l"/>
                <a:tab pos="4799388" algn="l"/>
                <a:tab pos="5235693" algn="l"/>
                <a:tab pos="5672002" algn="l"/>
                <a:tab pos="6108311" algn="l"/>
                <a:tab pos="6544620" algn="l"/>
                <a:tab pos="6980925" algn="l"/>
                <a:tab pos="7417233" algn="l"/>
                <a:tab pos="7853540" algn="l"/>
                <a:tab pos="8289854" algn="l"/>
                <a:tab pos="8726156" algn="l"/>
              </a:tabLst>
              <a:defRPr>
                <a:solidFill>
                  <a:srgbClr val="000000"/>
                </a:solidFill>
                <a:ea typeface="+mn-ea"/>
                <a:cs typeface="+mn-cs"/>
              </a:defRPr>
            </a:lvl1pPr>
          </a:lstStyle>
          <a:p>
            <a:pPr defTabSz="436307" eaLnBrk="1">
              <a:lnSpc>
                <a:spcPct val="93000"/>
              </a:lnSpc>
              <a:buSzPct val="100000"/>
            </a:pPr>
            <a:endParaRPr lang="en-US" sz="1800" b="0" i="0" smtClean="0">
              <a:latin typeface="Arial" pitchFamily="34" charset="0"/>
            </a:endParaRPr>
          </a:p>
        </p:txBody>
      </p:sp>
      <p:sp>
        <p:nvSpPr>
          <p:cNvPr id="1029" name="Rectangle 5"/>
          <p:cNvSpPr>
            <a:spLocks noGrp="1" noChangeArrowheads="1"/>
          </p:cNvSpPr>
          <p:nvPr>
            <p:ph type="sldNum"/>
          </p:nvPr>
        </p:nvSpPr>
        <p:spPr bwMode="auto">
          <a:xfrm>
            <a:off x="721036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307" algn="l"/>
                <a:tab pos="872615" algn="l"/>
                <a:tab pos="1308922" algn="l"/>
                <a:tab pos="1745233" algn="l"/>
                <a:tab pos="2181538" algn="l"/>
                <a:tab pos="2617846" algn="l"/>
                <a:tab pos="3054156" algn="l"/>
                <a:tab pos="3490464" algn="l"/>
                <a:tab pos="3926770" algn="l"/>
                <a:tab pos="4363077" algn="l"/>
                <a:tab pos="4799388" algn="l"/>
                <a:tab pos="5235693" algn="l"/>
                <a:tab pos="5672002" algn="l"/>
                <a:tab pos="6108311" algn="l"/>
                <a:tab pos="6544620" algn="l"/>
                <a:tab pos="6980925" algn="l"/>
                <a:tab pos="7417233" algn="l"/>
                <a:tab pos="7853540" algn="l"/>
                <a:tab pos="8289854" algn="l"/>
                <a:tab pos="8726156" algn="l"/>
              </a:tabLst>
              <a:defRPr>
                <a:solidFill>
                  <a:srgbClr val="000000"/>
                </a:solidFill>
                <a:ea typeface="+mn-ea"/>
                <a:cs typeface="+mn-cs"/>
              </a:defRPr>
            </a:lvl1pPr>
          </a:lstStyle>
          <a:p>
            <a:pPr defTabSz="436307" eaLnBrk="1">
              <a:lnSpc>
                <a:spcPct val="93000"/>
              </a:lnSpc>
              <a:buSzPct val="100000"/>
            </a:pPr>
            <a:fld id="{1115BB82-FC4D-46FD-A766-2DF55714F2CA}" type="slidenum">
              <a:rPr lang="en-US" sz="1800" b="0" i="0" smtClean="0">
                <a:latin typeface="Arial" pitchFamily="34" charset="0"/>
              </a:rPr>
              <a:pPr defTabSz="436307" eaLnBrk="1">
                <a:lnSpc>
                  <a:spcPct val="93000"/>
                </a:lnSpc>
                <a:buSzPct val="100000"/>
              </a:pPr>
              <a:t>‹#›</a:t>
            </a:fld>
            <a:endParaRPr lang="en-US" sz="1800" b="0" i="0" smtClean="0">
              <a:latin typeface="Arial" pitchFamily="34" charset="0"/>
            </a:endParaRPr>
          </a:p>
        </p:txBody>
      </p:sp>
    </p:spTree>
    <p:extLst>
      <p:ext uri="{BB962C8B-B14F-4D97-AF65-F5344CB8AC3E}">
        <p14:creationId xmlns:p14="http://schemas.microsoft.com/office/powerpoint/2010/main" val="4096426002"/>
      </p:ext>
    </p:extLst>
  </p:cSld>
  <p:clrMap bg1="lt1" tx1="dk1" bg2="lt2" tx2="dk2" accent1="accent1" accent2="accent2" accent3="accent3" accent4="accent4" accent5="accent5" accent6="accent6" hlink="hlink" folHlink="folHlink"/>
  <p:sldLayoutIdLst>
    <p:sldLayoutId id="2147504945" r:id="rId1"/>
    <p:sldLayoutId id="2147504946" r:id="rId2"/>
    <p:sldLayoutId id="2147504947" r:id="rId3"/>
    <p:sldLayoutId id="2147504948" r:id="rId4"/>
    <p:sldLayoutId id="2147504949" r:id="rId5"/>
    <p:sldLayoutId id="2147504950" r:id="rId6"/>
    <p:sldLayoutId id="2147504951" r:id="rId7"/>
    <p:sldLayoutId id="2147504952" r:id="rId8"/>
    <p:sldLayoutId id="2147504953" r:id="rId9"/>
    <p:sldLayoutId id="2147504954" r:id="rId10"/>
    <p:sldLayoutId id="2147504955" r:id="rId11"/>
  </p:sldLayoutIdLst>
  <p:txStyles>
    <p:titleStyle>
      <a:lvl1pPr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mj-lt"/>
          <a:ea typeface="+mj-ea"/>
          <a:cs typeface="+mj-cs"/>
        </a:defRPr>
      </a:lvl1pPr>
      <a:lvl2pPr marL="709000" indent="-272692"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2pPr>
      <a:lvl3pPr marL="1090771"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3pPr>
      <a:lvl4pPr marL="1527080"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4pPr>
      <a:lvl5pPr marL="1963393"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5pPr>
      <a:lvl6pPr marL="2399692"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6pPr>
      <a:lvl7pPr marL="2835999"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7pPr>
      <a:lvl8pPr marL="3272310"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8pPr>
      <a:lvl9pPr marL="3708616" indent="-218154" algn="ctr" defTabSz="436307"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9pPr>
    </p:titleStyle>
    <p:bodyStyle>
      <a:lvl1pPr marL="327230" indent="-327230" algn="l" defTabSz="436307" rtl="0" fontAlgn="base" hangingPunct="0">
        <a:lnSpc>
          <a:spcPct val="93000"/>
        </a:lnSpc>
        <a:spcBef>
          <a:spcPct val="0"/>
        </a:spcBef>
        <a:spcAft>
          <a:spcPts val="1365"/>
        </a:spcAft>
        <a:buClr>
          <a:srgbClr val="000000"/>
        </a:buClr>
        <a:buSzPct val="100000"/>
        <a:buFont typeface="Times New Roman" pitchFamily="18" charset="0"/>
        <a:defRPr sz="3100">
          <a:solidFill>
            <a:srgbClr val="000000"/>
          </a:solidFill>
          <a:latin typeface="+mn-lt"/>
          <a:ea typeface="+mn-ea"/>
          <a:cs typeface="+mn-cs"/>
        </a:defRPr>
      </a:lvl1pPr>
      <a:lvl2pPr marL="709000" indent="-272692" algn="l" defTabSz="436307" rtl="0" fontAlgn="base" hangingPunct="0">
        <a:lnSpc>
          <a:spcPct val="93000"/>
        </a:lnSpc>
        <a:spcBef>
          <a:spcPct val="0"/>
        </a:spcBef>
        <a:spcAft>
          <a:spcPts val="1091"/>
        </a:spcAft>
        <a:buClr>
          <a:srgbClr val="000000"/>
        </a:buClr>
        <a:buSzPct val="100000"/>
        <a:buFont typeface="Times New Roman" pitchFamily="18" charset="0"/>
        <a:defRPr sz="2700">
          <a:solidFill>
            <a:srgbClr val="000000"/>
          </a:solidFill>
          <a:latin typeface="+mn-lt"/>
          <a:ea typeface="+mn-ea"/>
          <a:cs typeface="+mn-cs"/>
        </a:defRPr>
      </a:lvl2pPr>
      <a:lvl3pPr marL="1090771" indent="-218154" algn="l" defTabSz="436307" rtl="0" fontAlgn="base" hangingPunct="0">
        <a:lnSpc>
          <a:spcPct val="93000"/>
        </a:lnSpc>
        <a:spcBef>
          <a:spcPct val="0"/>
        </a:spcBef>
        <a:spcAft>
          <a:spcPts val="815"/>
        </a:spcAft>
        <a:buClr>
          <a:srgbClr val="000000"/>
        </a:buClr>
        <a:buSzPct val="100000"/>
        <a:buFont typeface="Times New Roman" pitchFamily="18" charset="0"/>
        <a:defRPr sz="2300">
          <a:solidFill>
            <a:srgbClr val="000000"/>
          </a:solidFill>
          <a:latin typeface="+mn-lt"/>
          <a:ea typeface="+mn-ea"/>
          <a:cs typeface="+mn-cs"/>
        </a:defRPr>
      </a:lvl3pPr>
      <a:lvl4pPr marL="1527080" indent="-218154" algn="l" defTabSz="436307" rtl="0" fontAlgn="base" hangingPunct="0">
        <a:lnSpc>
          <a:spcPct val="93000"/>
        </a:lnSpc>
        <a:spcBef>
          <a:spcPct val="0"/>
        </a:spcBef>
        <a:spcAft>
          <a:spcPts val="551"/>
        </a:spcAft>
        <a:buClr>
          <a:srgbClr val="000000"/>
        </a:buClr>
        <a:buSzPct val="100000"/>
        <a:buFont typeface="Times New Roman" pitchFamily="18" charset="0"/>
        <a:defRPr sz="1900">
          <a:solidFill>
            <a:srgbClr val="000000"/>
          </a:solidFill>
          <a:latin typeface="+mn-lt"/>
          <a:ea typeface="+mn-ea"/>
          <a:cs typeface="+mn-cs"/>
        </a:defRPr>
      </a:lvl4pPr>
      <a:lvl5pPr marL="1963393" indent="-218154" algn="l" defTabSz="436307"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5pPr>
      <a:lvl6pPr marL="2399692" indent="-218154" algn="l" defTabSz="436307"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6pPr>
      <a:lvl7pPr marL="2835999" indent="-218154" algn="l" defTabSz="436307"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7pPr>
      <a:lvl8pPr marL="3272310" indent="-218154" algn="l" defTabSz="436307"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8pPr>
      <a:lvl9pPr marL="3708616" indent="-218154" algn="l" defTabSz="436307"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9pPr>
    </p:bodyStyle>
    <p:otherStyle>
      <a:defPPr>
        <a:defRPr lang="en-US"/>
      </a:defPPr>
      <a:lvl1pPr marL="0" algn="l" defTabSz="872615" rtl="0" eaLnBrk="1" latinLnBrk="0" hangingPunct="1">
        <a:defRPr sz="1700" kern="1200">
          <a:solidFill>
            <a:schemeClr val="tx1"/>
          </a:solidFill>
          <a:latin typeface="+mn-lt"/>
          <a:ea typeface="+mn-ea"/>
          <a:cs typeface="+mn-cs"/>
        </a:defRPr>
      </a:lvl1pPr>
      <a:lvl2pPr marL="436307" algn="l" defTabSz="872615" rtl="0" eaLnBrk="1" latinLnBrk="0" hangingPunct="1">
        <a:defRPr sz="1700" kern="1200">
          <a:solidFill>
            <a:schemeClr val="tx1"/>
          </a:solidFill>
          <a:latin typeface="+mn-lt"/>
          <a:ea typeface="+mn-ea"/>
          <a:cs typeface="+mn-cs"/>
        </a:defRPr>
      </a:lvl2pPr>
      <a:lvl3pPr marL="872615" algn="l" defTabSz="872615" rtl="0" eaLnBrk="1" latinLnBrk="0" hangingPunct="1">
        <a:defRPr sz="1700" kern="1200">
          <a:solidFill>
            <a:schemeClr val="tx1"/>
          </a:solidFill>
          <a:latin typeface="+mn-lt"/>
          <a:ea typeface="+mn-ea"/>
          <a:cs typeface="+mn-cs"/>
        </a:defRPr>
      </a:lvl3pPr>
      <a:lvl4pPr marL="1308922" algn="l" defTabSz="872615" rtl="0" eaLnBrk="1" latinLnBrk="0" hangingPunct="1">
        <a:defRPr sz="1700" kern="1200">
          <a:solidFill>
            <a:schemeClr val="tx1"/>
          </a:solidFill>
          <a:latin typeface="+mn-lt"/>
          <a:ea typeface="+mn-ea"/>
          <a:cs typeface="+mn-cs"/>
        </a:defRPr>
      </a:lvl4pPr>
      <a:lvl5pPr marL="1745233" algn="l" defTabSz="872615" rtl="0" eaLnBrk="1" latinLnBrk="0" hangingPunct="1">
        <a:defRPr sz="1700" kern="1200">
          <a:solidFill>
            <a:schemeClr val="tx1"/>
          </a:solidFill>
          <a:latin typeface="+mn-lt"/>
          <a:ea typeface="+mn-ea"/>
          <a:cs typeface="+mn-cs"/>
        </a:defRPr>
      </a:lvl5pPr>
      <a:lvl6pPr marL="2181538" algn="l" defTabSz="872615" rtl="0" eaLnBrk="1" latinLnBrk="0" hangingPunct="1">
        <a:defRPr sz="1700" kern="1200">
          <a:solidFill>
            <a:schemeClr val="tx1"/>
          </a:solidFill>
          <a:latin typeface="+mn-lt"/>
          <a:ea typeface="+mn-ea"/>
          <a:cs typeface="+mn-cs"/>
        </a:defRPr>
      </a:lvl6pPr>
      <a:lvl7pPr marL="2617846" algn="l" defTabSz="872615" rtl="0" eaLnBrk="1" latinLnBrk="0" hangingPunct="1">
        <a:defRPr sz="1700" kern="1200">
          <a:solidFill>
            <a:schemeClr val="tx1"/>
          </a:solidFill>
          <a:latin typeface="+mn-lt"/>
          <a:ea typeface="+mn-ea"/>
          <a:cs typeface="+mn-cs"/>
        </a:defRPr>
      </a:lvl7pPr>
      <a:lvl8pPr marL="3054156" algn="l" defTabSz="872615" rtl="0" eaLnBrk="1" latinLnBrk="0" hangingPunct="1">
        <a:defRPr sz="1700" kern="1200">
          <a:solidFill>
            <a:schemeClr val="tx1"/>
          </a:solidFill>
          <a:latin typeface="+mn-lt"/>
          <a:ea typeface="+mn-ea"/>
          <a:cs typeface="+mn-cs"/>
        </a:defRPr>
      </a:lvl8pPr>
      <a:lvl9pPr marL="3490464" algn="l" defTabSz="872615" rtl="0" eaLnBrk="1" latinLnBrk="0" hangingPunct="1">
        <a:defRPr sz="1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2128" y="273629"/>
            <a:ext cx="9046224"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2128" y="1604332"/>
            <a:ext cx="9046224" cy="5036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6819"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50212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646" algn="l"/>
                <a:tab pos="873291" algn="l"/>
                <a:tab pos="1309937" algn="l"/>
                <a:tab pos="1746585" algn="l"/>
                <a:tab pos="2183229" algn="l"/>
                <a:tab pos="2619875" algn="l"/>
                <a:tab pos="3056523" algn="l"/>
                <a:tab pos="3493171" algn="l"/>
                <a:tab pos="3929815" algn="l"/>
                <a:tab pos="4366460" algn="l"/>
                <a:tab pos="4803107" algn="l"/>
                <a:tab pos="5239752" algn="l"/>
                <a:tab pos="5676399" algn="l"/>
                <a:tab pos="6113046" algn="l"/>
                <a:tab pos="6549692" algn="l"/>
                <a:tab pos="6986336" algn="l"/>
                <a:tab pos="7422984" algn="l"/>
                <a:tab pos="7859629" algn="l"/>
                <a:tab pos="8296282" algn="l"/>
                <a:tab pos="8732920" algn="l"/>
              </a:tabLst>
              <a:defRPr>
                <a:solidFill>
                  <a:srgbClr val="000000"/>
                </a:solidFill>
                <a:ea typeface="+mn-ea"/>
                <a:cs typeface="+mn-cs"/>
              </a:defRPr>
            </a:lvl1pPr>
          </a:lstStyle>
          <a:p>
            <a:pPr defTabSz="436646" eaLnBrk="1">
              <a:lnSpc>
                <a:spcPct val="93000"/>
              </a:lnSpc>
              <a:buSzPct val="100000"/>
            </a:pPr>
            <a:endParaRPr lang="en-US" sz="1800" b="0" i="0" smtClean="0">
              <a:latin typeface="Arial" pitchFamily="34" charset="0"/>
            </a:endParaRPr>
          </a:p>
        </p:txBody>
      </p:sp>
      <p:sp>
        <p:nvSpPr>
          <p:cNvPr id="1028" name="Rectangle 4"/>
          <p:cNvSpPr>
            <a:spLocks noGrp="1" noChangeArrowheads="1"/>
          </p:cNvSpPr>
          <p:nvPr>
            <p:ph type="ftr"/>
          </p:nvPr>
        </p:nvSpPr>
        <p:spPr bwMode="auto">
          <a:xfrm>
            <a:off x="3440448" y="6247376"/>
            <a:ext cx="31838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646" algn="l"/>
                <a:tab pos="873291" algn="l"/>
                <a:tab pos="1309937" algn="l"/>
                <a:tab pos="1746585" algn="l"/>
                <a:tab pos="2183229" algn="l"/>
                <a:tab pos="2619875" algn="l"/>
                <a:tab pos="3056523" algn="l"/>
                <a:tab pos="3493171" algn="l"/>
                <a:tab pos="3929815" algn="l"/>
                <a:tab pos="4366460" algn="l"/>
                <a:tab pos="4803107" algn="l"/>
                <a:tab pos="5239752" algn="l"/>
                <a:tab pos="5676399" algn="l"/>
                <a:tab pos="6113046" algn="l"/>
                <a:tab pos="6549692" algn="l"/>
                <a:tab pos="6986336" algn="l"/>
                <a:tab pos="7422984" algn="l"/>
                <a:tab pos="7859629" algn="l"/>
                <a:tab pos="8296282" algn="l"/>
                <a:tab pos="8732920" algn="l"/>
              </a:tabLst>
              <a:defRPr>
                <a:solidFill>
                  <a:srgbClr val="000000"/>
                </a:solidFill>
                <a:ea typeface="+mn-ea"/>
                <a:cs typeface="+mn-cs"/>
              </a:defRPr>
            </a:lvl1pPr>
          </a:lstStyle>
          <a:p>
            <a:pPr defTabSz="436646" eaLnBrk="1">
              <a:lnSpc>
                <a:spcPct val="93000"/>
              </a:lnSpc>
              <a:buSzPct val="100000"/>
            </a:pPr>
            <a:endParaRPr lang="en-US" sz="1800" b="0" i="0" smtClean="0">
              <a:latin typeface="Arial" pitchFamily="34" charset="0"/>
            </a:endParaRPr>
          </a:p>
        </p:txBody>
      </p:sp>
      <p:sp>
        <p:nvSpPr>
          <p:cNvPr id="1029" name="Rectangle 5"/>
          <p:cNvSpPr>
            <a:spLocks noGrp="1" noChangeArrowheads="1"/>
          </p:cNvSpPr>
          <p:nvPr>
            <p:ph type="sldNum"/>
          </p:nvPr>
        </p:nvSpPr>
        <p:spPr bwMode="auto">
          <a:xfrm>
            <a:off x="721036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6646" algn="l"/>
                <a:tab pos="873291" algn="l"/>
                <a:tab pos="1309937" algn="l"/>
                <a:tab pos="1746585" algn="l"/>
                <a:tab pos="2183229" algn="l"/>
                <a:tab pos="2619875" algn="l"/>
                <a:tab pos="3056523" algn="l"/>
                <a:tab pos="3493171" algn="l"/>
                <a:tab pos="3929815" algn="l"/>
                <a:tab pos="4366460" algn="l"/>
                <a:tab pos="4803107" algn="l"/>
                <a:tab pos="5239752" algn="l"/>
                <a:tab pos="5676399" algn="l"/>
                <a:tab pos="6113046" algn="l"/>
                <a:tab pos="6549692" algn="l"/>
                <a:tab pos="6986336" algn="l"/>
                <a:tab pos="7422984" algn="l"/>
                <a:tab pos="7859629" algn="l"/>
                <a:tab pos="8296282" algn="l"/>
                <a:tab pos="8732920" algn="l"/>
              </a:tabLst>
              <a:defRPr>
                <a:solidFill>
                  <a:srgbClr val="000000"/>
                </a:solidFill>
                <a:ea typeface="+mn-ea"/>
                <a:cs typeface="+mn-cs"/>
              </a:defRPr>
            </a:lvl1pPr>
          </a:lstStyle>
          <a:p>
            <a:pPr defTabSz="436646" eaLnBrk="1">
              <a:lnSpc>
                <a:spcPct val="93000"/>
              </a:lnSpc>
              <a:buSzPct val="100000"/>
            </a:pPr>
            <a:fld id="{1115BB82-FC4D-46FD-A766-2DF55714F2CA}" type="slidenum">
              <a:rPr lang="en-US" sz="1800" b="0" i="0" smtClean="0">
                <a:latin typeface="Arial" pitchFamily="34" charset="0"/>
              </a:rPr>
              <a:pPr defTabSz="436646" eaLnBrk="1">
                <a:lnSpc>
                  <a:spcPct val="93000"/>
                </a:lnSpc>
                <a:buSzPct val="100000"/>
              </a:pPr>
              <a:t>‹#›</a:t>
            </a:fld>
            <a:endParaRPr lang="en-US" sz="1800" b="0" i="0" smtClean="0">
              <a:latin typeface="Arial" pitchFamily="34" charset="0"/>
            </a:endParaRPr>
          </a:p>
        </p:txBody>
      </p:sp>
    </p:spTree>
    <p:extLst>
      <p:ext uri="{BB962C8B-B14F-4D97-AF65-F5344CB8AC3E}">
        <p14:creationId xmlns:p14="http://schemas.microsoft.com/office/powerpoint/2010/main" val="1300624632"/>
      </p:ext>
    </p:extLst>
  </p:cSld>
  <p:clrMap bg1="lt1" tx1="dk1" bg2="lt2" tx2="dk2" accent1="accent1" accent2="accent2" accent3="accent3" accent4="accent4" accent5="accent5" accent6="accent6" hlink="hlink" folHlink="folHlink"/>
  <p:sldLayoutIdLst>
    <p:sldLayoutId id="2147504957" r:id="rId1"/>
    <p:sldLayoutId id="2147504958" r:id="rId2"/>
    <p:sldLayoutId id="2147504959" r:id="rId3"/>
    <p:sldLayoutId id="2147504960" r:id="rId4"/>
    <p:sldLayoutId id="2147504961" r:id="rId5"/>
    <p:sldLayoutId id="2147504962" r:id="rId6"/>
    <p:sldLayoutId id="2147504963" r:id="rId7"/>
    <p:sldLayoutId id="2147504964" r:id="rId8"/>
    <p:sldLayoutId id="2147504965" r:id="rId9"/>
    <p:sldLayoutId id="2147504966" r:id="rId10"/>
    <p:sldLayoutId id="2147504967" r:id="rId11"/>
  </p:sldLayoutIdLst>
  <p:txStyles>
    <p:titleStyle>
      <a:lvl1pPr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mj-lt"/>
          <a:ea typeface="+mj-ea"/>
          <a:cs typeface="+mj-cs"/>
        </a:defRPr>
      </a:lvl1pPr>
      <a:lvl2pPr marL="709550" indent="-27290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2pPr>
      <a:lvl3pPr marL="1091616"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3pPr>
      <a:lvl4pPr marL="1528262"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4pPr>
      <a:lvl5pPr marL="1964913"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5pPr>
      <a:lvl6pPr marL="2401554"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6pPr>
      <a:lvl7pPr marL="2838198"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7pPr>
      <a:lvl8pPr marL="3274847"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8pPr>
      <a:lvl9pPr marL="3711491" indent="-218323" algn="ctr" defTabSz="436646"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9pPr>
    </p:titleStyle>
    <p:bodyStyle>
      <a:lvl1pPr marL="327484" indent="-327484" algn="l" defTabSz="436646" rtl="0" fontAlgn="base" hangingPunct="0">
        <a:lnSpc>
          <a:spcPct val="93000"/>
        </a:lnSpc>
        <a:spcBef>
          <a:spcPct val="0"/>
        </a:spcBef>
        <a:spcAft>
          <a:spcPts val="1365"/>
        </a:spcAft>
        <a:buClr>
          <a:srgbClr val="000000"/>
        </a:buClr>
        <a:buSzPct val="100000"/>
        <a:buFont typeface="Times New Roman" pitchFamily="18" charset="0"/>
        <a:defRPr sz="3100">
          <a:solidFill>
            <a:srgbClr val="000000"/>
          </a:solidFill>
          <a:latin typeface="+mn-lt"/>
          <a:ea typeface="+mn-ea"/>
          <a:cs typeface="+mn-cs"/>
        </a:defRPr>
      </a:lvl1pPr>
      <a:lvl2pPr marL="709550" indent="-272903" algn="l" defTabSz="436646" rtl="0" fontAlgn="base" hangingPunct="0">
        <a:lnSpc>
          <a:spcPct val="93000"/>
        </a:lnSpc>
        <a:spcBef>
          <a:spcPct val="0"/>
        </a:spcBef>
        <a:spcAft>
          <a:spcPts val="1091"/>
        </a:spcAft>
        <a:buClr>
          <a:srgbClr val="000000"/>
        </a:buClr>
        <a:buSzPct val="100000"/>
        <a:buFont typeface="Times New Roman" pitchFamily="18" charset="0"/>
        <a:defRPr sz="2700">
          <a:solidFill>
            <a:srgbClr val="000000"/>
          </a:solidFill>
          <a:latin typeface="+mn-lt"/>
          <a:ea typeface="+mn-ea"/>
          <a:cs typeface="+mn-cs"/>
        </a:defRPr>
      </a:lvl2pPr>
      <a:lvl3pPr marL="1091616" indent="-218323" algn="l" defTabSz="436646" rtl="0" fontAlgn="base" hangingPunct="0">
        <a:lnSpc>
          <a:spcPct val="93000"/>
        </a:lnSpc>
        <a:spcBef>
          <a:spcPct val="0"/>
        </a:spcBef>
        <a:spcAft>
          <a:spcPts val="815"/>
        </a:spcAft>
        <a:buClr>
          <a:srgbClr val="000000"/>
        </a:buClr>
        <a:buSzPct val="100000"/>
        <a:buFont typeface="Times New Roman" pitchFamily="18" charset="0"/>
        <a:defRPr sz="2300">
          <a:solidFill>
            <a:srgbClr val="000000"/>
          </a:solidFill>
          <a:latin typeface="+mn-lt"/>
          <a:ea typeface="+mn-ea"/>
          <a:cs typeface="+mn-cs"/>
        </a:defRPr>
      </a:lvl3pPr>
      <a:lvl4pPr marL="1528262" indent="-218323" algn="l" defTabSz="436646" rtl="0" fontAlgn="base" hangingPunct="0">
        <a:lnSpc>
          <a:spcPct val="93000"/>
        </a:lnSpc>
        <a:spcBef>
          <a:spcPct val="0"/>
        </a:spcBef>
        <a:spcAft>
          <a:spcPts val="551"/>
        </a:spcAft>
        <a:buClr>
          <a:srgbClr val="000000"/>
        </a:buClr>
        <a:buSzPct val="100000"/>
        <a:buFont typeface="Times New Roman" pitchFamily="18" charset="0"/>
        <a:defRPr sz="1900">
          <a:solidFill>
            <a:srgbClr val="000000"/>
          </a:solidFill>
          <a:latin typeface="+mn-lt"/>
          <a:ea typeface="+mn-ea"/>
          <a:cs typeface="+mn-cs"/>
        </a:defRPr>
      </a:lvl4pPr>
      <a:lvl5pPr marL="1964913" indent="-218323" algn="l" defTabSz="436646"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5pPr>
      <a:lvl6pPr marL="2401554" indent="-218323" algn="l" defTabSz="436646"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6pPr>
      <a:lvl7pPr marL="2838198" indent="-218323" algn="l" defTabSz="436646"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7pPr>
      <a:lvl8pPr marL="3274847" indent="-218323" algn="l" defTabSz="436646"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8pPr>
      <a:lvl9pPr marL="3711491" indent="-218323" algn="l" defTabSz="436646"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9pPr>
    </p:bodyStyle>
    <p:otherStyle>
      <a:defPPr>
        <a:defRPr lang="en-US"/>
      </a:defPPr>
      <a:lvl1pPr marL="0" algn="l" defTabSz="873291" rtl="0" eaLnBrk="1" latinLnBrk="0" hangingPunct="1">
        <a:defRPr sz="1700" kern="1200">
          <a:solidFill>
            <a:schemeClr val="tx1"/>
          </a:solidFill>
          <a:latin typeface="+mn-lt"/>
          <a:ea typeface="+mn-ea"/>
          <a:cs typeface="+mn-cs"/>
        </a:defRPr>
      </a:lvl1pPr>
      <a:lvl2pPr marL="436646" algn="l" defTabSz="873291" rtl="0" eaLnBrk="1" latinLnBrk="0" hangingPunct="1">
        <a:defRPr sz="1700" kern="1200">
          <a:solidFill>
            <a:schemeClr val="tx1"/>
          </a:solidFill>
          <a:latin typeface="+mn-lt"/>
          <a:ea typeface="+mn-ea"/>
          <a:cs typeface="+mn-cs"/>
        </a:defRPr>
      </a:lvl2pPr>
      <a:lvl3pPr marL="873291" algn="l" defTabSz="873291" rtl="0" eaLnBrk="1" latinLnBrk="0" hangingPunct="1">
        <a:defRPr sz="1700" kern="1200">
          <a:solidFill>
            <a:schemeClr val="tx1"/>
          </a:solidFill>
          <a:latin typeface="+mn-lt"/>
          <a:ea typeface="+mn-ea"/>
          <a:cs typeface="+mn-cs"/>
        </a:defRPr>
      </a:lvl3pPr>
      <a:lvl4pPr marL="1309937" algn="l" defTabSz="873291" rtl="0" eaLnBrk="1" latinLnBrk="0" hangingPunct="1">
        <a:defRPr sz="1700" kern="1200">
          <a:solidFill>
            <a:schemeClr val="tx1"/>
          </a:solidFill>
          <a:latin typeface="+mn-lt"/>
          <a:ea typeface="+mn-ea"/>
          <a:cs typeface="+mn-cs"/>
        </a:defRPr>
      </a:lvl4pPr>
      <a:lvl5pPr marL="1746585" algn="l" defTabSz="873291" rtl="0" eaLnBrk="1" latinLnBrk="0" hangingPunct="1">
        <a:defRPr sz="1700" kern="1200">
          <a:solidFill>
            <a:schemeClr val="tx1"/>
          </a:solidFill>
          <a:latin typeface="+mn-lt"/>
          <a:ea typeface="+mn-ea"/>
          <a:cs typeface="+mn-cs"/>
        </a:defRPr>
      </a:lvl5pPr>
      <a:lvl6pPr marL="2183229" algn="l" defTabSz="873291" rtl="0" eaLnBrk="1" latinLnBrk="0" hangingPunct="1">
        <a:defRPr sz="1700" kern="1200">
          <a:solidFill>
            <a:schemeClr val="tx1"/>
          </a:solidFill>
          <a:latin typeface="+mn-lt"/>
          <a:ea typeface="+mn-ea"/>
          <a:cs typeface="+mn-cs"/>
        </a:defRPr>
      </a:lvl6pPr>
      <a:lvl7pPr marL="2619875" algn="l" defTabSz="873291" rtl="0" eaLnBrk="1" latinLnBrk="0" hangingPunct="1">
        <a:defRPr sz="1700" kern="1200">
          <a:solidFill>
            <a:schemeClr val="tx1"/>
          </a:solidFill>
          <a:latin typeface="+mn-lt"/>
          <a:ea typeface="+mn-ea"/>
          <a:cs typeface="+mn-cs"/>
        </a:defRPr>
      </a:lvl7pPr>
      <a:lvl8pPr marL="3056523" algn="l" defTabSz="873291" rtl="0" eaLnBrk="1" latinLnBrk="0" hangingPunct="1">
        <a:defRPr sz="1700" kern="1200">
          <a:solidFill>
            <a:schemeClr val="tx1"/>
          </a:solidFill>
          <a:latin typeface="+mn-lt"/>
          <a:ea typeface="+mn-ea"/>
          <a:cs typeface="+mn-cs"/>
        </a:defRPr>
      </a:lvl8pPr>
      <a:lvl9pPr marL="3493171" algn="l" defTabSz="873291"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2128" y="273629"/>
            <a:ext cx="9046224"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2128" y="1604332"/>
            <a:ext cx="9046224" cy="5036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6843"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50212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7052" algn="l"/>
                <a:tab pos="874105" algn="l"/>
                <a:tab pos="1311156" algn="l"/>
                <a:tab pos="1748209" algn="l"/>
                <a:tab pos="2185260" algn="l"/>
                <a:tab pos="2622312" algn="l"/>
                <a:tab pos="3059366" algn="l"/>
                <a:tab pos="3496420" algn="l"/>
                <a:tab pos="3933471" algn="l"/>
                <a:tab pos="4370524" algn="l"/>
                <a:tab pos="4807577" algn="l"/>
                <a:tab pos="5244626" algn="l"/>
                <a:tab pos="5681679" algn="l"/>
                <a:tab pos="6118733" algn="l"/>
                <a:tab pos="6555784" algn="l"/>
                <a:tab pos="6992835" algn="l"/>
                <a:tab pos="7429889" algn="l"/>
                <a:tab pos="7866943" algn="l"/>
                <a:tab pos="8303999" algn="l"/>
                <a:tab pos="8741044" algn="l"/>
              </a:tabLst>
              <a:defRPr>
                <a:solidFill>
                  <a:srgbClr val="000000"/>
                </a:solidFill>
                <a:ea typeface="+mn-ea"/>
                <a:cs typeface="+mn-cs"/>
              </a:defRPr>
            </a:lvl1pPr>
          </a:lstStyle>
          <a:p>
            <a:pPr defTabSz="437052" eaLnBrk="1">
              <a:lnSpc>
                <a:spcPct val="93000"/>
              </a:lnSpc>
              <a:buSzPct val="100000"/>
            </a:pPr>
            <a:endParaRPr lang="en-US" sz="1800" b="0" i="0" smtClean="0">
              <a:latin typeface="Arial" pitchFamily="34" charset="0"/>
            </a:endParaRPr>
          </a:p>
        </p:txBody>
      </p:sp>
      <p:sp>
        <p:nvSpPr>
          <p:cNvPr id="1028" name="Rectangle 4"/>
          <p:cNvSpPr>
            <a:spLocks noGrp="1" noChangeArrowheads="1"/>
          </p:cNvSpPr>
          <p:nvPr>
            <p:ph type="ftr"/>
          </p:nvPr>
        </p:nvSpPr>
        <p:spPr bwMode="auto">
          <a:xfrm>
            <a:off x="3440448" y="6247376"/>
            <a:ext cx="31838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7052" algn="l"/>
                <a:tab pos="874105" algn="l"/>
                <a:tab pos="1311156" algn="l"/>
                <a:tab pos="1748209" algn="l"/>
                <a:tab pos="2185260" algn="l"/>
                <a:tab pos="2622312" algn="l"/>
                <a:tab pos="3059366" algn="l"/>
                <a:tab pos="3496420" algn="l"/>
                <a:tab pos="3933471" algn="l"/>
                <a:tab pos="4370524" algn="l"/>
                <a:tab pos="4807577" algn="l"/>
                <a:tab pos="5244626" algn="l"/>
                <a:tab pos="5681679" algn="l"/>
                <a:tab pos="6118733" algn="l"/>
                <a:tab pos="6555784" algn="l"/>
                <a:tab pos="6992835" algn="l"/>
                <a:tab pos="7429889" algn="l"/>
                <a:tab pos="7866943" algn="l"/>
                <a:tab pos="8303999" algn="l"/>
                <a:tab pos="8741044" algn="l"/>
              </a:tabLst>
              <a:defRPr>
                <a:solidFill>
                  <a:srgbClr val="000000"/>
                </a:solidFill>
                <a:ea typeface="+mn-ea"/>
                <a:cs typeface="+mn-cs"/>
              </a:defRPr>
            </a:lvl1pPr>
          </a:lstStyle>
          <a:p>
            <a:pPr defTabSz="437052" eaLnBrk="1">
              <a:lnSpc>
                <a:spcPct val="93000"/>
              </a:lnSpc>
              <a:buSzPct val="100000"/>
            </a:pPr>
            <a:endParaRPr lang="en-US" sz="1800" b="0" i="0" smtClean="0">
              <a:latin typeface="Arial" pitchFamily="34" charset="0"/>
            </a:endParaRPr>
          </a:p>
        </p:txBody>
      </p:sp>
      <p:sp>
        <p:nvSpPr>
          <p:cNvPr id="1029" name="Rectangle 5"/>
          <p:cNvSpPr>
            <a:spLocks noGrp="1" noChangeArrowheads="1"/>
          </p:cNvSpPr>
          <p:nvPr>
            <p:ph type="sldNum"/>
          </p:nvPr>
        </p:nvSpPr>
        <p:spPr bwMode="auto">
          <a:xfrm>
            <a:off x="721036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7052" algn="l"/>
                <a:tab pos="874105" algn="l"/>
                <a:tab pos="1311156" algn="l"/>
                <a:tab pos="1748209" algn="l"/>
                <a:tab pos="2185260" algn="l"/>
                <a:tab pos="2622312" algn="l"/>
                <a:tab pos="3059366" algn="l"/>
                <a:tab pos="3496420" algn="l"/>
                <a:tab pos="3933471" algn="l"/>
                <a:tab pos="4370524" algn="l"/>
                <a:tab pos="4807577" algn="l"/>
                <a:tab pos="5244626" algn="l"/>
                <a:tab pos="5681679" algn="l"/>
                <a:tab pos="6118733" algn="l"/>
                <a:tab pos="6555784" algn="l"/>
                <a:tab pos="6992835" algn="l"/>
                <a:tab pos="7429889" algn="l"/>
                <a:tab pos="7866943" algn="l"/>
                <a:tab pos="8303999" algn="l"/>
                <a:tab pos="8741044" algn="l"/>
              </a:tabLst>
              <a:defRPr>
                <a:solidFill>
                  <a:srgbClr val="000000"/>
                </a:solidFill>
                <a:ea typeface="+mn-ea"/>
                <a:cs typeface="+mn-cs"/>
              </a:defRPr>
            </a:lvl1pPr>
          </a:lstStyle>
          <a:p>
            <a:pPr defTabSz="437052" eaLnBrk="1">
              <a:lnSpc>
                <a:spcPct val="93000"/>
              </a:lnSpc>
              <a:buSzPct val="100000"/>
            </a:pPr>
            <a:fld id="{1115BB82-FC4D-46FD-A766-2DF55714F2CA}" type="slidenum">
              <a:rPr lang="en-US" sz="1800" b="0" i="0" smtClean="0">
                <a:latin typeface="Arial" pitchFamily="34" charset="0"/>
              </a:rPr>
              <a:pPr defTabSz="437052" eaLnBrk="1">
                <a:lnSpc>
                  <a:spcPct val="93000"/>
                </a:lnSpc>
                <a:buSzPct val="100000"/>
              </a:pPr>
              <a:t>‹#›</a:t>
            </a:fld>
            <a:endParaRPr lang="en-US" sz="1800" b="0" i="0" smtClean="0">
              <a:latin typeface="Arial" pitchFamily="34" charset="0"/>
            </a:endParaRPr>
          </a:p>
        </p:txBody>
      </p:sp>
    </p:spTree>
    <p:extLst>
      <p:ext uri="{BB962C8B-B14F-4D97-AF65-F5344CB8AC3E}">
        <p14:creationId xmlns:p14="http://schemas.microsoft.com/office/powerpoint/2010/main" val="701315053"/>
      </p:ext>
    </p:extLst>
  </p:cSld>
  <p:clrMap bg1="lt1" tx1="dk1" bg2="lt2" tx2="dk2" accent1="accent1" accent2="accent2" accent3="accent3" accent4="accent4" accent5="accent5" accent6="accent6" hlink="hlink" folHlink="folHlink"/>
  <p:sldLayoutIdLst>
    <p:sldLayoutId id="2147504969" r:id="rId1"/>
    <p:sldLayoutId id="2147504970" r:id="rId2"/>
    <p:sldLayoutId id="2147504971" r:id="rId3"/>
    <p:sldLayoutId id="2147504972" r:id="rId4"/>
    <p:sldLayoutId id="2147504973" r:id="rId5"/>
    <p:sldLayoutId id="2147504974" r:id="rId6"/>
    <p:sldLayoutId id="2147504975" r:id="rId7"/>
    <p:sldLayoutId id="2147504976" r:id="rId8"/>
    <p:sldLayoutId id="2147504977" r:id="rId9"/>
    <p:sldLayoutId id="2147504978" r:id="rId10"/>
    <p:sldLayoutId id="2147504979" r:id="rId11"/>
  </p:sldLayoutIdLst>
  <p:txStyles>
    <p:titleStyle>
      <a:lvl1pPr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mj-lt"/>
          <a:ea typeface="+mj-ea"/>
          <a:cs typeface="+mj-cs"/>
        </a:defRPr>
      </a:lvl1pPr>
      <a:lvl2pPr marL="710210" indent="-273156"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2pPr>
      <a:lvl3pPr marL="1092632"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3pPr>
      <a:lvl4pPr marL="1529684"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4pPr>
      <a:lvl5pPr marL="1966737"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5pPr>
      <a:lvl6pPr marL="2403786"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6pPr>
      <a:lvl7pPr marL="2840838"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7pPr>
      <a:lvl8pPr marL="3277893"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8pPr>
      <a:lvl9pPr marL="3714945" indent="-218527" algn="ctr" defTabSz="437052"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9pPr>
    </p:titleStyle>
    <p:bodyStyle>
      <a:lvl1pPr marL="327789" indent="-327789" algn="l" defTabSz="437052" rtl="0" fontAlgn="base" hangingPunct="0">
        <a:lnSpc>
          <a:spcPct val="93000"/>
        </a:lnSpc>
        <a:spcBef>
          <a:spcPct val="0"/>
        </a:spcBef>
        <a:spcAft>
          <a:spcPts val="1365"/>
        </a:spcAft>
        <a:buClr>
          <a:srgbClr val="000000"/>
        </a:buClr>
        <a:buSzPct val="100000"/>
        <a:buFont typeface="Times New Roman" pitchFamily="18" charset="0"/>
        <a:defRPr sz="3100">
          <a:solidFill>
            <a:srgbClr val="000000"/>
          </a:solidFill>
          <a:latin typeface="+mn-lt"/>
          <a:ea typeface="+mn-ea"/>
          <a:cs typeface="+mn-cs"/>
        </a:defRPr>
      </a:lvl1pPr>
      <a:lvl2pPr marL="710210" indent="-273156" algn="l" defTabSz="437052" rtl="0" fontAlgn="base" hangingPunct="0">
        <a:lnSpc>
          <a:spcPct val="93000"/>
        </a:lnSpc>
        <a:spcBef>
          <a:spcPct val="0"/>
        </a:spcBef>
        <a:spcAft>
          <a:spcPts val="1091"/>
        </a:spcAft>
        <a:buClr>
          <a:srgbClr val="000000"/>
        </a:buClr>
        <a:buSzPct val="100000"/>
        <a:buFont typeface="Times New Roman" pitchFamily="18" charset="0"/>
        <a:defRPr sz="2700">
          <a:solidFill>
            <a:srgbClr val="000000"/>
          </a:solidFill>
          <a:latin typeface="+mn-lt"/>
          <a:ea typeface="+mn-ea"/>
          <a:cs typeface="+mn-cs"/>
        </a:defRPr>
      </a:lvl2pPr>
      <a:lvl3pPr marL="1092632" indent="-218527" algn="l" defTabSz="437052" rtl="0" fontAlgn="base" hangingPunct="0">
        <a:lnSpc>
          <a:spcPct val="93000"/>
        </a:lnSpc>
        <a:spcBef>
          <a:spcPct val="0"/>
        </a:spcBef>
        <a:spcAft>
          <a:spcPts val="815"/>
        </a:spcAft>
        <a:buClr>
          <a:srgbClr val="000000"/>
        </a:buClr>
        <a:buSzPct val="100000"/>
        <a:buFont typeface="Times New Roman" pitchFamily="18" charset="0"/>
        <a:defRPr sz="2300">
          <a:solidFill>
            <a:srgbClr val="000000"/>
          </a:solidFill>
          <a:latin typeface="+mn-lt"/>
          <a:ea typeface="+mn-ea"/>
          <a:cs typeface="+mn-cs"/>
        </a:defRPr>
      </a:lvl3pPr>
      <a:lvl4pPr marL="1529684" indent="-218527" algn="l" defTabSz="437052" rtl="0" fontAlgn="base" hangingPunct="0">
        <a:lnSpc>
          <a:spcPct val="93000"/>
        </a:lnSpc>
        <a:spcBef>
          <a:spcPct val="0"/>
        </a:spcBef>
        <a:spcAft>
          <a:spcPts val="551"/>
        </a:spcAft>
        <a:buClr>
          <a:srgbClr val="000000"/>
        </a:buClr>
        <a:buSzPct val="100000"/>
        <a:buFont typeface="Times New Roman" pitchFamily="18" charset="0"/>
        <a:defRPr sz="1900">
          <a:solidFill>
            <a:srgbClr val="000000"/>
          </a:solidFill>
          <a:latin typeface="+mn-lt"/>
          <a:ea typeface="+mn-ea"/>
          <a:cs typeface="+mn-cs"/>
        </a:defRPr>
      </a:lvl4pPr>
      <a:lvl5pPr marL="1966737" indent="-218527" algn="l" defTabSz="437052"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5pPr>
      <a:lvl6pPr marL="2403786" indent="-218527" algn="l" defTabSz="437052"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6pPr>
      <a:lvl7pPr marL="2840838" indent="-218527" algn="l" defTabSz="437052"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7pPr>
      <a:lvl8pPr marL="3277893" indent="-218527" algn="l" defTabSz="437052"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8pPr>
      <a:lvl9pPr marL="3714945" indent="-218527" algn="l" defTabSz="437052"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9pPr>
    </p:bodyStyle>
    <p:otherStyle>
      <a:defPPr>
        <a:defRPr lang="en-US"/>
      </a:defPPr>
      <a:lvl1pPr marL="0" algn="l" defTabSz="874105" rtl="0" eaLnBrk="1" latinLnBrk="0" hangingPunct="1">
        <a:defRPr sz="1700" kern="1200">
          <a:solidFill>
            <a:schemeClr val="tx1"/>
          </a:solidFill>
          <a:latin typeface="+mn-lt"/>
          <a:ea typeface="+mn-ea"/>
          <a:cs typeface="+mn-cs"/>
        </a:defRPr>
      </a:lvl1pPr>
      <a:lvl2pPr marL="437052" algn="l" defTabSz="874105" rtl="0" eaLnBrk="1" latinLnBrk="0" hangingPunct="1">
        <a:defRPr sz="1700" kern="1200">
          <a:solidFill>
            <a:schemeClr val="tx1"/>
          </a:solidFill>
          <a:latin typeface="+mn-lt"/>
          <a:ea typeface="+mn-ea"/>
          <a:cs typeface="+mn-cs"/>
        </a:defRPr>
      </a:lvl2pPr>
      <a:lvl3pPr marL="874105" algn="l" defTabSz="874105" rtl="0" eaLnBrk="1" latinLnBrk="0" hangingPunct="1">
        <a:defRPr sz="1700" kern="1200">
          <a:solidFill>
            <a:schemeClr val="tx1"/>
          </a:solidFill>
          <a:latin typeface="+mn-lt"/>
          <a:ea typeface="+mn-ea"/>
          <a:cs typeface="+mn-cs"/>
        </a:defRPr>
      </a:lvl3pPr>
      <a:lvl4pPr marL="1311156" algn="l" defTabSz="874105" rtl="0" eaLnBrk="1" latinLnBrk="0" hangingPunct="1">
        <a:defRPr sz="1700" kern="1200">
          <a:solidFill>
            <a:schemeClr val="tx1"/>
          </a:solidFill>
          <a:latin typeface="+mn-lt"/>
          <a:ea typeface="+mn-ea"/>
          <a:cs typeface="+mn-cs"/>
        </a:defRPr>
      </a:lvl4pPr>
      <a:lvl5pPr marL="1748209" algn="l" defTabSz="874105" rtl="0" eaLnBrk="1" latinLnBrk="0" hangingPunct="1">
        <a:defRPr sz="1700" kern="1200">
          <a:solidFill>
            <a:schemeClr val="tx1"/>
          </a:solidFill>
          <a:latin typeface="+mn-lt"/>
          <a:ea typeface="+mn-ea"/>
          <a:cs typeface="+mn-cs"/>
        </a:defRPr>
      </a:lvl5pPr>
      <a:lvl6pPr marL="2185260" algn="l" defTabSz="874105" rtl="0" eaLnBrk="1" latinLnBrk="0" hangingPunct="1">
        <a:defRPr sz="1700" kern="1200">
          <a:solidFill>
            <a:schemeClr val="tx1"/>
          </a:solidFill>
          <a:latin typeface="+mn-lt"/>
          <a:ea typeface="+mn-ea"/>
          <a:cs typeface="+mn-cs"/>
        </a:defRPr>
      </a:lvl6pPr>
      <a:lvl7pPr marL="2622312" algn="l" defTabSz="874105" rtl="0" eaLnBrk="1" latinLnBrk="0" hangingPunct="1">
        <a:defRPr sz="1700" kern="1200">
          <a:solidFill>
            <a:schemeClr val="tx1"/>
          </a:solidFill>
          <a:latin typeface="+mn-lt"/>
          <a:ea typeface="+mn-ea"/>
          <a:cs typeface="+mn-cs"/>
        </a:defRPr>
      </a:lvl7pPr>
      <a:lvl8pPr marL="3059366" algn="l" defTabSz="874105" rtl="0" eaLnBrk="1" latinLnBrk="0" hangingPunct="1">
        <a:defRPr sz="1700" kern="1200">
          <a:solidFill>
            <a:schemeClr val="tx1"/>
          </a:solidFill>
          <a:latin typeface="+mn-lt"/>
          <a:ea typeface="+mn-ea"/>
          <a:cs typeface="+mn-cs"/>
        </a:defRPr>
      </a:lvl8pPr>
      <a:lvl9pPr marL="3496420" algn="l" defTabSz="874105" rtl="0" eaLnBrk="1" latinLnBrk="0" hangingPunct="1">
        <a:defRPr sz="1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2128" y="273629"/>
            <a:ext cx="9046224"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2128" y="1604332"/>
            <a:ext cx="9046224" cy="5036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6905"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50212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8069" algn="l"/>
                <a:tab pos="876139" algn="l"/>
                <a:tab pos="1314207" algn="l"/>
                <a:tab pos="1752278" algn="l"/>
                <a:tab pos="2190347" algn="l"/>
                <a:tab pos="2628416" algn="l"/>
                <a:tab pos="3066486" algn="l"/>
                <a:tab pos="3504557" algn="l"/>
                <a:tab pos="3942626" algn="l"/>
                <a:tab pos="4380696" algn="l"/>
                <a:tab pos="4818765" algn="l"/>
                <a:tab pos="5256835" algn="l"/>
                <a:tab pos="5694903" algn="l"/>
                <a:tab pos="6132973" algn="l"/>
                <a:tab pos="6571042" algn="l"/>
                <a:tab pos="7009111" algn="l"/>
                <a:tab pos="7447180" algn="l"/>
                <a:tab pos="7885250" algn="l"/>
                <a:tab pos="8323320" algn="l"/>
                <a:tab pos="8761389" algn="l"/>
              </a:tabLst>
              <a:defRPr>
                <a:solidFill>
                  <a:srgbClr val="000000"/>
                </a:solidFill>
                <a:ea typeface="+mn-ea"/>
                <a:cs typeface="+mn-cs"/>
              </a:defRPr>
            </a:lvl1pPr>
          </a:lstStyle>
          <a:p>
            <a:pPr defTabSz="438069" eaLnBrk="1">
              <a:lnSpc>
                <a:spcPct val="93000"/>
              </a:lnSpc>
              <a:buSzPct val="100000"/>
            </a:pPr>
            <a:endParaRPr lang="en-US" sz="1800" b="0" i="0" smtClean="0">
              <a:latin typeface="Arial" pitchFamily="34" charset="0"/>
            </a:endParaRPr>
          </a:p>
        </p:txBody>
      </p:sp>
      <p:sp>
        <p:nvSpPr>
          <p:cNvPr id="1028" name="Rectangle 4"/>
          <p:cNvSpPr>
            <a:spLocks noGrp="1" noChangeArrowheads="1"/>
          </p:cNvSpPr>
          <p:nvPr>
            <p:ph type="ftr"/>
          </p:nvPr>
        </p:nvSpPr>
        <p:spPr bwMode="auto">
          <a:xfrm>
            <a:off x="3440448" y="6247376"/>
            <a:ext cx="31838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8069" algn="l"/>
                <a:tab pos="876139" algn="l"/>
                <a:tab pos="1314207" algn="l"/>
                <a:tab pos="1752278" algn="l"/>
                <a:tab pos="2190347" algn="l"/>
                <a:tab pos="2628416" algn="l"/>
                <a:tab pos="3066486" algn="l"/>
                <a:tab pos="3504557" algn="l"/>
                <a:tab pos="3942626" algn="l"/>
                <a:tab pos="4380696" algn="l"/>
                <a:tab pos="4818765" algn="l"/>
                <a:tab pos="5256835" algn="l"/>
                <a:tab pos="5694903" algn="l"/>
                <a:tab pos="6132973" algn="l"/>
                <a:tab pos="6571042" algn="l"/>
                <a:tab pos="7009111" algn="l"/>
                <a:tab pos="7447180" algn="l"/>
                <a:tab pos="7885250" algn="l"/>
                <a:tab pos="8323320" algn="l"/>
                <a:tab pos="8761389" algn="l"/>
              </a:tabLst>
              <a:defRPr>
                <a:solidFill>
                  <a:srgbClr val="000000"/>
                </a:solidFill>
                <a:ea typeface="+mn-ea"/>
                <a:cs typeface="+mn-cs"/>
              </a:defRPr>
            </a:lvl1pPr>
          </a:lstStyle>
          <a:p>
            <a:pPr defTabSz="438069" eaLnBrk="1">
              <a:lnSpc>
                <a:spcPct val="93000"/>
              </a:lnSpc>
              <a:buSzPct val="100000"/>
            </a:pPr>
            <a:endParaRPr lang="en-US" sz="1800" b="0" i="0" smtClean="0">
              <a:latin typeface="Arial" pitchFamily="34" charset="0"/>
            </a:endParaRPr>
          </a:p>
        </p:txBody>
      </p:sp>
      <p:sp>
        <p:nvSpPr>
          <p:cNvPr id="1029" name="Rectangle 5"/>
          <p:cNvSpPr>
            <a:spLocks noGrp="1" noChangeArrowheads="1"/>
          </p:cNvSpPr>
          <p:nvPr>
            <p:ph type="sldNum"/>
          </p:nvPr>
        </p:nvSpPr>
        <p:spPr bwMode="auto">
          <a:xfrm>
            <a:off x="7210368" y="6247376"/>
            <a:ext cx="2337984"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38069" algn="l"/>
                <a:tab pos="876139" algn="l"/>
                <a:tab pos="1314207" algn="l"/>
                <a:tab pos="1752278" algn="l"/>
                <a:tab pos="2190347" algn="l"/>
                <a:tab pos="2628416" algn="l"/>
                <a:tab pos="3066486" algn="l"/>
                <a:tab pos="3504557" algn="l"/>
                <a:tab pos="3942626" algn="l"/>
                <a:tab pos="4380696" algn="l"/>
                <a:tab pos="4818765" algn="l"/>
                <a:tab pos="5256835" algn="l"/>
                <a:tab pos="5694903" algn="l"/>
                <a:tab pos="6132973" algn="l"/>
                <a:tab pos="6571042" algn="l"/>
                <a:tab pos="7009111" algn="l"/>
                <a:tab pos="7447180" algn="l"/>
                <a:tab pos="7885250" algn="l"/>
                <a:tab pos="8323320" algn="l"/>
                <a:tab pos="8761389" algn="l"/>
              </a:tabLst>
              <a:defRPr>
                <a:solidFill>
                  <a:srgbClr val="000000"/>
                </a:solidFill>
                <a:ea typeface="+mn-ea"/>
                <a:cs typeface="+mn-cs"/>
              </a:defRPr>
            </a:lvl1pPr>
          </a:lstStyle>
          <a:p>
            <a:pPr defTabSz="438069" eaLnBrk="1">
              <a:lnSpc>
                <a:spcPct val="93000"/>
              </a:lnSpc>
              <a:buSzPct val="100000"/>
            </a:pPr>
            <a:fld id="{1115BB82-FC4D-46FD-A766-2DF55714F2CA}" type="slidenum">
              <a:rPr lang="en-US" sz="1800" b="0" i="0" smtClean="0">
                <a:latin typeface="Arial" pitchFamily="34" charset="0"/>
              </a:rPr>
              <a:pPr defTabSz="438069" eaLnBrk="1">
                <a:lnSpc>
                  <a:spcPct val="93000"/>
                </a:lnSpc>
                <a:buSzPct val="100000"/>
              </a:pPr>
              <a:t>‹#›</a:t>
            </a:fld>
            <a:endParaRPr lang="en-US" sz="1800" b="0" i="0" smtClean="0">
              <a:latin typeface="Arial" pitchFamily="34" charset="0"/>
            </a:endParaRPr>
          </a:p>
        </p:txBody>
      </p:sp>
    </p:spTree>
    <p:extLst>
      <p:ext uri="{BB962C8B-B14F-4D97-AF65-F5344CB8AC3E}">
        <p14:creationId xmlns:p14="http://schemas.microsoft.com/office/powerpoint/2010/main" val="3981143986"/>
      </p:ext>
    </p:extLst>
  </p:cSld>
  <p:clrMap bg1="lt1" tx1="dk1" bg2="lt2" tx2="dk2" accent1="accent1" accent2="accent2" accent3="accent3" accent4="accent4" accent5="accent5" accent6="accent6" hlink="hlink" folHlink="folHlink"/>
  <p:sldLayoutIdLst>
    <p:sldLayoutId id="2147504993" r:id="rId1"/>
    <p:sldLayoutId id="2147504994" r:id="rId2"/>
    <p:sldLayoutId id="2147504995" r:id="rId3"/>
    <p:sldLayoutId id="2147504996" r:id="rId4"/>
    <p:sldLayoutId id="2147504997" r:id="rId5"/>
    <p:sldLayoutId id="2147504998" r:id="rId6"/>
    <p:sldLayoutId id="2147504999" r:id="rId7"/>
    <p:sldLayoutId id="2147505000" r:id="rId8"/>
    <p:sldLayoutId id="2147505001" r:id="rId9"/>
    <p:sldLayoutId id="2147505002" r:id="rId10"/>
    <p:sldLayoutId id="2147505003" r:id="rId11"/>
  </p:sldLayoutIdLst>
  <p:txStyles>
    <p:titleStyle>
      <a:lvl1pPr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mj-lt"/>
          <a:ea typeface="+mj-ea"/>
          <a:cs typeface="+mj-cs"/>
        </a:defRPr>
      </a:lvl1pPr>
      <a:lvl2pPr marL="711862" indent="-273793"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2pPr>
      <a:lvl3pPr marL="1095174"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3pPr>
      <a:lvl4pPr marL="1533244"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4pPr>
      <a:lvl5pPr marL="1971311"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5pPr>
      <a:lvl6pPr marL="2409380"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6pPr>
      <a:lvl7pPr marL="2847453"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7pPr>
      <a:lvl8pPr marL="3285522"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8pPr>
      <a:lvl9pPr marL="3723591" indent="-219035" algn="ctr" defTabSz="438069" rtl="0" fontAlgn="base" hangingPunct="0">
        <a:lnSpc>
          <a:spcPct val="93000"/>
        </a:lnSpc>
        <a:spcBef>
          <a:spcPct val="0"/>
        </a:spcBef>
        <a:spcAft>
          <a:spcPct val="0"/>
        </a:spcAft>
        <a:buClr>
          <a:srgbClr val="000000"/>
        </a:buClr>
        <a:buSzPct val="100000"/>
        <a:buFont typeface="Times New Roman" pitchFamily="18" charset="0"/>
        <a:defRPr sz="4200">
          <a:solidFill>
            <a:srgbClr val="000000"/>
          </a:solidFill>
          <a:latin typeface="Arial" pitchFamily="34" charset="0"/>
          <a:ea typeface="DejaVu Sans" charset="0"/>
          <a:cs typeface="DejaVu Sans" charset="0"/>
        </a:defRPr>
      </a:lvl9pPr>
    </p:titleStyle>
    <p:bodyStyle>
      <a:lvl1pPr marL="328553" indent="-328553" algn="l" defTabSz="438069" rtl="0" fontAlgn="base" hangingPunct="0">
        <a:lnSpc>
          <a:spcPct val="93000"/>
        </a:lnSpc>
        <a:spcBef>
          <a:spcPct val="0"/>
        </a:spcBef>
        <a:spcAft>
          <a:spcPts val="1365"/>
        </a:spcAft>
        <a:buClr>
          <a:srgbClr val="000000"/>
        </a:buClr>
        <a:buSzPct val="100000"/>
        <a:buFont typeface="Times New Roman" pitchFamily="18" charset="0"/>
        <a:defRPr sz="3100">
          <a:solidFill>
            <a:srgbClr val="000000"/>
          </a:solidFill>
          <a:latin typeface="+mn-lt"/>
          <a:ea typeface="+mn-ea"/>
          <a:cs typeface="+mn-cs"/>
        </a:defRPr>
      </a:lvl1pPr>
      <a:lvl2pPr marL="711862" indent="-273793" algn="l" defTabSz="438069" rtl="0" fontAlgn="base" hangingPunct="0">
        <a:lnSpc>
          <a:spcPct val="93000"/>
        </a:lnSpc>
        <a:spcBef>
          <a:spcPct val="0"/>
        </a:spcBef>
        <a:spcAft>
          <a:spcPts val="1091"/>
        </a:spcAft>
        <a:buClr>
          <a:srgbClr val="000000"/>
        </a:buClr>
        <a:buSzPct val="100000"/>
        <a:buFont typeface="Times New Roman" pitchFamily="18" charset="0"/>
        <a:defRPr sz="2700">
          <a:solidFill>
            <a:srgbClr val="000000"/>
          </a:solidFill>
          <a:latin typeface="+mn-lt"/>
          <a:ea typeface="+mn-ea"/>
          <a:cs typeface="+mn-cs"/>
        </a:defRPr>
      </a:lvl2pPr>
      <a:lvl3pPr marL="1095174" indent="-219035" algn="l" defTabSz="438069" rtl="0" fontAlgn="base" hangingPunct="0">
        <a:lnSpc>
          <a:spcPct val="93000"/>
        </a:lnSpc>
        <a:spcBef>
          <a:spcPct val="0"/>
        </a:spcBef>
        <a:spcAft>
          <a:spcPts val="815"/>
        </a:spcAft>
        <a:buClr>
          <a:srgbClr val="000000"/>
        </a:buClr>
        <a:buSzPct val="100000"/>
        <a:buFont typeface="Times New Roman" pitchFamily="18" charset="0"/>
        <a:defRPr sz="2300">
          <a:solidFill>
            <a:srgbClr val="000000"/>
          </a:solidFill>
          <a:latin typeface="+mn-lt"/>
          <a:ea typeface="+mn-ea"/>
          <a:cs typeface="+mn-cs"/>
        </a:defRPr>
      </a:lvl3pPr>
      <a:lvl4pPr marL="1533244" indent="-219035" algn="l" defTabSz="438069" rtl="0" fontAlgn="base" hangingPunct="0">
        <a:lnSpc>
          <a:spcPct val="93000"/>
        </a:lnSpc>
        <a:spcBef>
          <a:spcPct val="0"/>
        </a:spcBef>
        <a:spcAft>
          <a:spcPts val="551"/>
        </a:spcAft>
        <a:buClr>
          <a:srgbClr val="000000"/>
        </a:buClr>
        <a:buSzPct val="100000"/>
        <a:buFont typeface="Times New Roman" pitchFamily="18" charset="0"/>
        <a:defRPr sz="1900">
          <a:solidFill>
            <a:srgbClr val="000000"/>
          </a:solidFill>
          <a:latin typeface="+mn-lt"/>
          <a:ea typeface="+mn-ea"/>
          <a:cs typeface="+mn-cs"/>
        </a:defRPr>
      </a:lvl4pPr>
      <a:lvl5pPr marL="1971311" indent="-219035" algn="l" defTabSz="438069"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5pPr>
      <a:lvl6pPr marL="2409380" indent="-219035" algn="l" defTabSz="438069"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6pPr>
      <a:lvl7pPr marL="2847453" indent="-219035" algn="l" defTabSz="438069"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7pPr>
      <a:lvl8pPr marL="3285522" indent="-219035" algn="l" defTabSz="438069"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8pPr>
      <a:lvl9pPr marL="3723591" indent="-219035" algn="l" defTabSz="438069" rtl="0" fontAlgn="base" hangingPunct="0">
        <a:lnSpc>
          <a:spcPct val="93000"/>
        </a:lnSpc>
        <a:spcBef>
          <a:spcPct val="0"/>
        </a:spcBef>
        <a:spcAft>
          <a:spcPts val="276"/>
        </a:spcAft>
        <a:buClr>
          <a:srgbClr val="000000"/>
        </a:buClr>
        <a:buSzPct val="100000"/>
        <a:buFont typeface="Times New Roman" pitchFamily="18" charset="0"/>
        <a:defRPr sz="1900">
          <a:solidFill>
            <a:srgbClr val="000000"/>
          </a:solidFill>
          <a:latin typeface="+mn-lt"/>
          <a:ea typeface="+mn-ea"/>
          <a:cs typeface="+mn-cs"/>
        </a:defRPr>
      </a:lvl9pPr>
    </p:bodyStyle>
    <p:otherStyle>
      <a:defPPr>
        <a:defRPr lang="en-US"/>
      </a:defPPr>
      <a:lvl1pPr marL="0" algn="l" defTabSz="876139" rtl="0" eaLnBrk="1" latinLnBrk="0" hangingPunct="1">
        <a:defRPr sz="1700" kern="1200">
          <a:solidFill>
            <a:schemeClr val="tx1"/>
          </a:solidFill>
          <a:latin typeface="+mn-lt"/>
          <a:ea typeface="+mn-ea"/>
          <a:cs typeface="+mn-cs"/>
        </a:defRPr>
      </a:lvl1pPr>
      <a:lvl2pPr marL="438069" algn="l" defTabSz="876139" rtl="0" eaLnBrk="1" latinLnBrk="0" hangingPunct="1">
        <a:defRPr sz="1700" kern="1200">
          <a:solidFill>
            <a:schemeClr val="tx1"/>
          </a:solidFill>
          <a:latin typeface="+mn-lt"/>
          <a:ea typeface="+mn-ea"/>
          <a:cs typeface="+mn-cs"/>
        </a:defRPr>
      </a:lvl2pPr>
      <a:lvl3pPr marL="876139" algn="l" defTabSz="876139" rtl="0" eaLnBrk="1" latinLnBrk="0" hangingPunct="1">
        <a:defRPr sz="1700" kern="1200">
          <a:solidFill>
            <a:schemeClr val="tx1"/>
          </a:solidFill>
          <a:latin typeface="+mn-lt"/>
          <a:ea typeface="+mn-ea"/>
          <a:cs typeface="+mn-cs"/>
        </a:defRPr>
      </a:lvl3pPr>
      <a:lvl4pPr marL="1314207" algn="l" defTabSz="876139" rtl="0" eaLnBrk="1" latinLnBrk="0" hangingPunct="1">
        <a:defRPr sz="1700" kern="1200">
          <a:solidFill>
            <a:schemeClr val="tx1"/>
          </a:solidFill>
          <a:latin typeface="+mn-lt"/>
          <a:ea typeface="+mn-ea"/>
          <a:cs typeface="+mn-cs"/>
        </a:defRPr>
      </a:lvl4pPr>
      <a:lvl5pPr marL="1752278" algn="l" defTabSz="876139" rtl="0" eaLnBrk="1" latinLnBrk="0" hangingPunct="1">
        <a:defRPr sz="1700" kern="1200">
          <a:solidFill>
            <a:schemeClr val="tx1"/>
          </a:solidFill>
          <a:latin typeface="+mn-lt"/>
          <a:ea typeface="+mn-ea"/>
          <a:cs typeface="+mn-cs"/>
        </a:defRPr>
      </a:lvl5pPr>
      <a:lvl6pPr marL="2190347" algn="l" defTabSz="876139" rtl="0" eaLnBrk="1" latinLnBrk="0" hangingPunct="1">
        <a:defRPr sz="1700" kern="1200">
          <a:solidFill>
            <a:schemeClr val="tx1"/>
          </a:solidFill>
          <a:latin typeface="+mn-lt"/>
          <a:ea typeface="+mn-ea"/>
          <a:cs typeface="+mn-cs"/>
        </a:defRPr>
      </a:lvl6pPr>
      <a:lvl7pPr marL="2628416" algn="l" defTabSz="876139" rtl="0" eaLnBrk="1" latinLnBrk="0" hangingPunct="1">
        <a:defRPr sz="1700" kern="1200">
          <a:solidFill>
            <a:schemeClr val="tx1"/>
          </a:solidFill>
          <a:latin typeface="+mn-lt"/>
          <a:ea typeface="+mn-ea"/>
          <a:cs typeface="+mn-cs"/>
        </a:defRPr>
      </a:lvl7pPr>
      <a:lvl8pPr marL="3066486" algn="l" defTabSz="876139" rtl="0" eaLnBrk="1" latinLnBrk="0" hangingPunct="1">
        <a:defRPr sz="1700" kern="1200">
          <a:solidFill>
            <a:schemeClr val="tx1"/>
          </a:solidFill>
          <a:latin typeface="+mn-lt"/>
          <a:ea typeface="+mn-ea"/>
          <a:cs typeface="+mn-cs"/>
        </a:defRPr>
      </a:lvl8pPr>
      <a:lvl9pPr marL="3504557" algn="l" defTabSz="876139" rtl="0" eaLnBrk="1" latinLnBrk="0" hangingPunct="1">
        <a:defRPr sz="17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638"/>
            <a:ext cx="9052560" cy="1143000"/>
          </a:xfrm>
          <a:prstGeom prst="rect">
            <a:avLst/>
          </a:prstGeom>
        </p:spPr>
        <p:txBody>
          <a:bodyPr vert="horz" lIns="91369" tIns="45685" rIns="91369" bIns="4568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2920" y="1600206"/>
            <a:ext cx="9052560" cy="4525963"/>
          </a:xfrm>
          <a:prstGeom prst="rect">
            <a:avLst/>
          </a:prstGeom>
        </p:spPr>
        <p:txBody>
          <a:bodyPr vert="horz" lIns="91369" tIns="45685" rIns="91369"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2920" y="6356456"/>
            <a:ext cx="2346960" cy="365125"/>
          </a:xfrm>
          <a:prstGeom prst="rect">
            <a:avLst/>
          </a:prstGeom>
        </p:spPr>
        <p:txBody>
          <a:bodyPr vert="horz" lIns="91369" tIns="45685" rIns="91369" bIns="45685" rtlCol="0" anchor="ctr"/>
          <a:lstStyle>
            <a:lvl1pPr algn="l">
              <a:defRPr sz="1200">
                <a:solidFill>
                  <a:srgbClr val="000000"/>
                </a:solidFill>
              </a:defRPr>
            </a:lvl1pPr>
          </a:lstStyle>
          <a:p>
            <a:pPr defTabSz="456845" eaLnBrk="1" fontAlgn="auto" hangingPunct="1">
              <a:spcBef>
                <a:spcPts val="0"/>
              </a:spcBef>
              <a:spcAft>
                <a:spcPts val="0"/>
              </a:spcAft>
            </a:pPr>
            <a:fld id="{2650D597-7C9B-F442-B076-1000880B0C3D}" type="datetime1">
              <a:rPr lang="en-US" b="0" i="0" smtClean="0">
                <a:latin typeface="Calibri"/>
              </a:rPr>
              <a:pPr defTabSz="456845" eaLnBrk="1" fontAlgn="auto" hangingPunct="1">
                <a:spcBef>
                  <a:spcPts val="0"/>
                </a:spcBef>
                <a:spcAft>
                  <a:spcPts val="0"/>
                </a:spcAft>
              </a:pPr>
              <a:t>4/9/2014</a:t>
            </a:fld>
            <a:endParaRPr lang="en-US" b="0" i="0" dirty="0">
              <a:latin typeface="Calibri"/>
            </a:endParaRPr>
          </a:p>
        </p:txBody>
      </p:sp>
      <p:sp>
        <p:nvSpPr>
          <p:cNvPr id="5" name="Footer Placeholder 4"/>
          <p:cNvSpPr>
            <a:spLocks noGrp="1"/>
          </p:cNvSpPr>
          <p:nvPr>
            <p:ph type="ftr" sz="quarter" idx="3"/>
          </p:nvPr>
        </p:nvSpPr>
        <p:spPr>
          <a:xfrm>
            <a:off x="3436620" y="6356456"/>
            <a:ext cx="3185160" cy="365125"/>
          </a:xfrm>
          <a:prstGeom prst="rect">
            <a:avLst/>
          </a:prstGeom>
        </p:spPr>
        <p:txBody>
          <a:bodyPr vert="horz" lIns="91369" tIns="45685" rIns="91369" bIns="45685" rtlCol="0" anchor="ctr"/>
          <a:lstStyle>
            <a:lvl1pPr algn="ctr">
              <a:defRPr sz="1200">
                <a:solidFill>
                  <a:srgbClr val="000000"/>
                </a:solidFill>
              </a:defRPr>
            </a:lvl1pPr>
          </a:lstStyle>
          <a:p>
            <a:pPr defTabSz="456845" eaLnBrk="1" fontAlgn="auto" hangingPunct="1">
              <a:spcBef>
                <a:spcPts val="0"/>
              </a:spcBef>
              <a:spcAft>
                <a:spcPts val="0"/>
              </a:spcAft>
            </a:pPr>
            <a:r>
              <a:rPr lang="en-US" b="0" i="0" smtClean="0">
                <a:latin typeface="Calibri"/>
              </a:rPr>
              <a:t>Todd Averett-William &amp; Mary</a:t>
            </a:r>
            <a:endParaRPr lang="en-US" b="0" i="0" dirty="0">
              <a:latin typeface="Calibri"/>
            </a:endParaRPr>
          </a:p>
        </p:txBody>
      </p:sp>
      <p:sp>
        <p:nvSpPr>
          <p:cNvPr id="6" name="Slide Number Placeholder 5"/>
          <p:cNvSpPr>
            <a:spLocks noGrp="1"/>
          </p:cNvSpPr>
          <p:nvPr>
            <p:ph type="sldNum" sz="quarter" idx="4"/>
          </p:nvPr>
        </p:nvSpPr>
        <p:spPr>
          <a:xfrm>
            <a:off x="7208520" y="6356456"/>
            <a:ext cx="2346960" cy="365125"/>
          </a:xfrm>
          <a:prstGeom prst="rect">
            <a:avLst/>
          </a:prstGeom>
        </p:spPr>
        <p:txBody>
          <a:bodyPr vert="horz" lIns="91369" tIns="45685" rIns="91369" bIns="45685" rtlCol="0" anchor="ctr"/>
          <a:lstStyle>
            <a:lvl1pPr algn="r">
              <a:defRPr sz="1200">
                <a:solidFill>
                  <a:srgbClr val="000000"/>
                </a:solidFill>
              </a:defRPr>
            </a:lvl1pPr>
          </a:lstStyle>
          <a:p>
            <a:pPr defTabSz="456845" eaLnBrk="1" fontAlgn="auto" hangingPunct="1">
              <a:spcBef>
                <a:spcPts val="0"/>
              </a:spcBef>
              <a:spcAft>
                <a:spcPts val="0"/>
              </a:spcAft>
            </a:pPr>
            <a:fld id="{0769107A-DCB8-D545-BEED-6ED782223989}" type="slidenum">
              <a:rPr lang="en-US" b="0" i="0" smtClean="0">
                <a:latin typeface="Calibri"/>
              </a:rPr>
              <a:pPr defTabSz="456845" eaLnBrk="1" fontAlgn="auto" hangingPunct="1">
                <a:spcBef>
                  <a:spcPts val="0"/>
                </a:spcBef>
                <a:spcAft>
                  <a:spcPts val="0"/>
                </a:spcAft>
              </a:pPr>
              <a:t>‹#›</a:t>
            </a:fld>
            <a:endParaRPr lang="en-US" b="0" i="0" dirty="0">
              <a:latin typeface="Calibri"/>
            </a:endParaRPr>
          </a:p>
        </p:txBody>
      </p:sp>
    </p:spTree>
    <p:extLst>
      <p:ext uri="{BB962C8B-B14F-4D97-AF65-F5344CB8AC3E}">
        <p14:creationId xmlns:p14="http://schemas.microsoft.com/office/powerpoint/2010/main" val="1642291854"/>
      </p:ext>
    </p:extLst>
  </p:cSld>
  <p:clrMap bg1="lt1" tx1="dk1" bg2="lt2" tx2="dk2" accent1="accent1" accent2="accent2" accent3="accent3" accent4="accent4" accent5="accent5" accent6="accent6" hlink="hlink" folHlink="folHlink"/>
  <p:sldLayoutIdLst>
    <p:sldLayoutId id="2147505029" r:id="rId1"/>
    <p:sldLayoutId id="2147505030" r:id="rId2"/>
    <p:sldLayoutId id="2147505031" r:id="rId3"/>
    <p:sldLayoutId id="2147505032" r:id="rId4"/>
    <p:sldLayoutId id="2147505033" r:id="rId5"/>
    <p:sldLayoutId id="2147505034" r:id="rId6"/>
    <p:sldLayoutId id="2147505035" r:id="rId7"/>
    <p:sldLayoutId id="2147505036" r:id="rId8"/>
    <p:sldLayoutId id="2147505037" r:id="rId9"/>
    <p:sldLayoutId id="2147505038" r:id="rId10"/>
    <p:sldLayoutId id="2147505039" r:id="rId11"/>
  </p:sldLayoutIdLst>
  <p:hf hdr="0"/>
  <p:txStyles>
    <p:titleStyle>
      <a:lvl1pPr algn="ctr" defTabSz="456845" rtl="0" eaLnBrk="1" latinLnBrk="0" hangingPunct="1">
        <a:spcBef>
          <a:spcPct val="0"/>
        </a:spcBef>
        <a:buNone/>
        <a:defRPr sz="4400" b="1" i="0" kern="1200">
          <a:solidFill>
            <a:srgbClr val="0000FF"/>
          </a:solidFill>
          <a:latin typeface="Chalkboard"/>
          <a:ea typeface="+mj-ea"/>
          <a:cs typeface="Chalkboard"/>
        </a:defRPr>
      </a:lvl1pPr>
    </p:titleStyle>
    <p:bodyStyle>
      <a:lvl1pPr marL="342635" indent="-342635" algn="l" defTabSz="456845" rtl="0" eaLnBrk="1" latinLnBrk="0" hangingPunct="1">
        <a:spcBef>
          <a:spcPct val="20000"/>
        </a:spcBef>
        <a:buFont typeface="Arial"/>
        <a:buChar char="•"/>
        <a:defRPr sz="3200" kern="1200">
          <a:solidFill>
            <a:schemeClr val="tx1"/>
          </a:solidFill>
          <a:latin typeface="Chalkboard"/>
          <a:ea typeface="+mn-ea"/>
          <a:cs typeface="Chalkboard"/>
        </a:defRPr>
      </a:lvl1pPr>
      <a:lvl2pPr marL="742375" indent="-285530" algn="l" defTabSz="456845" rtl="0" eaLnBrk="1" latinLnBrk="0" hangingPunct="1">
        <a:spcBef>
          <a:spcPct val="20000"/>
        </a:spcBef>
        <a:buFont typeface="Arial"/>
        <a:buChar char="–"/>
        <a:defRPr sz="2800" kern="1200">
          <a:solidFill>
            <a:schemeClr val="tx1"/>
          </a:solidFill>
          <a:latin typeface="Chalkboard"/>
          <a:ea typeface="+mn-ea"/>
          <a:cs typeface="Chalkboard"/>
        </a:defRPr>
      </a:lvl2pPr>
      <a:lvl3pPr marL="1142115" indent="-228422" algn="l" defTabSz="456845" rtl="0" eaLnBrk="1" latinLnBrk="0" hangingPunct="1">
        <a:spcBef>
          <a:spcPct val="20000"/>
        </a:spcBef>
        <a:buFont typeface="Arial"/>
        <a:buChar char="•"/>
        <a:defRPr sz="2400" kern="1200">
          <a:solidFill>
            <a:schemeClr val="tx1"/>
          </a:solidFill>
          <a:latin typeface="Chalkboard"/>
          <a:ea typeface="+mn-ea"/>
          <a:cs typeface="Chalkboard"/>
        </a:defRPr>
      </a:lvl3pPr>
      <a:lvl4pPr marL="1598960" indent="-228422" algn="l" defTabSz="456845" rtl="0" eaLnBrk="1" latinLnBrk="0" hangingPunct="1">
        <a:spcBef>
          <a:spcPct val="20000"/>
        </a:spcBef>
        <a:buFont typeface="Arial"/>
        <a:buChar char="–"/>
        <a:defRPr sz="2000" kern="1200">
          <a:solidFill>
            <a:schemeClr val="tx1"/>
          </a:solidFill>
          <a:latin typeface="Chalkboard"/>
          <a:ea typeface="+mn-ea"/>
          <a:cs typeface="Chalkboard"/>
        </a:defRPr>
      </a:lvl4pPr>
      <a:lvl5pPr marL="2055807" indent="-228422" algn="l" defTabSz="456845" rtl="0" eaLnBrk="1" latinLnBrk="0" hangingPunct="1">
        <a:spcBef>
          <a:spcPct val="20000"/>
        </a:spcBef>
        <a:buFont typeface="Arial"/>
        <a:buChar char="»"/>
        <a:defRPr sz="2000" kern="1200">
          <a:solidFill>
            <a:schemeClr val="tx1"/>
          </a:solidFill>
          <a:latin typeface="Chalkboard"/>
          <a:ea typeface="+mn-ea"/>
          <a:cs typeface="Chalkboard"/>
        </a:defRPr>
      </a:lvl5pPr>
      <a:lvl6pPr marL="2512653" indent="-228422" algn="l" defTabSz="456845" rtl="0" eaLnBrk="1" latinLnBrk="0" hangingPunct="1">
        <a:spcBef>
          <a:spcPct val="20000"/>
        </a:spcBef>
        <a:buFont typeface="Arial"/>
        <a:buChar char="•"/>
        <a:defRPr sz="2000" kern="1200">
          <a:solidFill>
            <a:schemeClr val="tx1"/>
          </a:solidFill>
          <a:latin typeface="+mn-lt"/>
          <a:ea typeface="+mn-ea"/>
          <a:cs typeface="+mn-cs"/>
        </a:defRPr>
      </a:lvl6pPr>
      <a:lvl7pPr marL="2969499" indent="-228422" algn="l" defTabSz="456845" rtl="0" eaLnBrk="1" latinLnBrk="0" hangingPunct="1">
        <a:spcBef>
          <a:spcPct val="20000"/>
        </a:spcBef>
        <a:buFont typeface="Arial"/>
        <a:buChar char="•"/>
        <a:defRPr sz="2000" kern="1200">
          <a:solidFill>
            <a:schemeClr val="tx1"/>
          </a:solidFill>
          <a:latin typeface="+mn-lt"/>
          <a:ea typeface="+mn-ea"/>
          <a:cs typeface="+mn-cs"/>
        </a:defRPr>
      </a:lvl7pPr>
      <a:lvl8pPr marL="3426344" indent="-228422" algn="l" defTabSz="456845" rtl="0" eaLnBrk="1" latinLnBrk="0" hangingPunct="1">
        <a:spcBef>
          <a:spcPct val="20000"/>
        </a:spcBef>
        <a:buFont typeface="Arial"/>
        <a:buChar char="•"/>
        <a:defRPr sz="2000" kern="1200">
          <a:solidFill>
            <a:schemeClr val="tx1"/>
          </a:solidFill>
          <a:latin typeface="+mn-lt"/>
          <a:ea typeface="+mn-ea"/>
          <a:cs typeface="+mn-cs"/>
        </a:defRPr>
      </a:lvl8pPr>
      <a:lvl9pPr marL="3883190" indent="-228422" algn="l" defTabSz="4568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5" rtl="0" eaLnBrk="1" latinLnBrk="0" hangingPunct="1">
        <a:defRPr sz="1800" kern="1200">
          <a:solidFill>
            <a:schemeClr val="tx1"/>
          </a:solidFill>
          <a:latin typeface="+mn-lt"/>
          <a:ea typeface="+mn-ea"/>
          <a:cs typeface="+mn-cs"/>
        </a:defRPr>
      </a:lvl1pPr>
      <a:lvl2pPr marL="456845" algn="l" defTabSz="456845" rtl="0" eaLnBrk="1" latinLnBrk="0" hangingPunct="1">
        <a:defRPr sz="1800" kern="1200">
          <a:solidFill>
            <a:schemeClr val="tx1"/>
          </a:solidFill>
          <a:latin typeface="+mn-lt"/>
          <a:ea typeface="+mn-ea"/>
          <a:cs typeface="+mn-cs"/>
        </a:defRPr>
      </a:lvl2pPr>
      <a:lvl3pPr marL="913693" algn="l" defTabSz="456845" rtl="0" eaLnBrk="1" latinLnBrk="0" hangingPunct="1">
        <a:defRPr sz="1800" kern="1200">
          <a:solidFill>
            <a:schemeClr val="tx1"/>
          </a:solidFill>
          <a:latin typeface="+mn-lt"/>
          <a:ea typeface="+mn-ea"/>
          <a:cs typeface="+mn-cs"/>
        </a:defRPr>
      </a:lvl3pPr>
      <a:lvl4pPr marL="1370537" algn="l" defTabSz="456845" rtl="0" eaLnBrk="1" latinLnBrk="0" hangingPunct="1">
        <a:defRPr sz="1800" kern="1200">
          <a:solidFill>
            <a:schemeClr val="tx1"/>
          </a:solidFill>
          <a:latin typeface="+mn-lt"/>
          <a:ea typeface="+mn-ea"/>
          <a:cs typeface="+mn-cs"/>
        </a:defRPr>
      </a:lvl4pPr>
      <a:lvl5pPr marL="1827384" algn="l" defTabSz="456845" rtl="0" eaLnBrk="1" latinLnBrk="0" hangingPunct="1">
        <a:defRPr sz="1800" kern="1200">
          <a:solidFill>
            <a:schemeClr val="tx1"/>
          </a:solidFill>
          <a:latin typeface="+mn-lt"/>
          <a:ea typeface="+mn-ea"/>
          <a:cs typeface="+mn-cs"/>
        </a:defRPr>
      </a:lvl5pPr>
      <a:lvl6pPr marL="2284230" algn="l" defTabSz="456845" rtl="0" eaLnBrk="1" latinLnBrk="0" hangingPunct="1">
        <a:defRPr sz="1800" kern="1200">
          <a:solidFill>
            <a:schemeClr val="tx1"/>
          </a:solidFill>
          <a:latin typeface="+mn-lt"/>
          <a:ea typeface="+mn-ea"/>
          <a:cs typeface="+mn-cs"/>
        </a:defRPr>
      </a:lvl6pPr>
      <a:lvl7pPr marL="2741074" algn="l" defTabSz="456845" rtl="0" eaLnBrk="1" latinLnBrk="0" hangingPunct="1">
        <a:defRPr sz="1800" kern="1200">
          <a:solidFill>
            <a:schemeClr val="tx1"/>
          </a:solidFill>
          <a:latin typeface="+mn-lt"/>
          <a:ea typeface="+mn-ea"/>
          <a:cs typeface="+mn-cs"/>
        </a:defRPr>
      </a:lvl7pPr>
      <a:lvl8pPr marL="3197921" algn="l" defTabSz="456845" rtl="0" eaLnBrk="1" latinLnBrk="0" hangingPunct="1">
        <a:defRPr sz="1800" kern="1200">
          <a:solidFill>
            <a:schemeClr val="tx1"/>
          </a:solidFill>
          <a:latin typeface="+mn-lt"/>
          <a:ea typeface="+mn-ea"/>
          <a:cs typeface="+mn-cs"/>
        </a:defRPr>
      </a:lvl8pPr>
      <a:lvl9pPr marL="3654768" algn="l" defTabSz="45684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82029" y="6456410"/>
            <a:ext cx="587375" cy="365125"/>
          </a:xfrm>
          <a:prstGeom prst="rect">
            <a:avLst/>
          </a:prstGeom>
        </p:spPr>
        <p:txBody>
          <a:bodyPr vert="horz" wrap="square" lIns="91369" tIns="45685" rIns="91369" bIns="45685" numCol="1" anchor="ctr" anchorCtr="0" compatLnSpc="1">
            <a:prstTxWarp prst="textNoShape">
              <a:avLst/>
            </a:prstTxWarp>
          </a:bodyPr>
          <a:lstStyle>
            <a:lvl1pPr algn="r">
              <a:defRPr sz="1200" b="0" i="0">
                <a:solidFill>
                  <a:srgbClr val="FF0000"/>
                </a:solidFill>
                <a:latin typeface="Times" pitchFamily="18" charset="0"/>
              </a:defRPr>
            </a:lvl1pPr>
          </a:lstStyle>
          <a:p>
            <a:pPr>
              <a:defRPr/>
            </a:pPr>
            <a:fld id="{FBCD23F8-5229-4A8B-970D-172331C76F23}" type="slidenum">
              <a:rPr lang="en-US"/>
              <a:pPr>
                <a:defRPr/>
              </a:pPr>
              <a:t>‹#›</a:t>
            </a:fld>
            <a:endParaRPr lang="en-US"/>
          </a:p>
        </p:txBody>
      </p:sp>
    </p:spTree>
    <p:extLst>
      <p:ext uri="{BB962C8B-B14F-4D97-AF65-F5344CB8AC3E}">
        <p14:creationId xmlns:p14="http://schemas.microsoft.com/office/powerpoint/2010/main" val="1972284785"/>
      </p:ext>
    </p:extLst>
  </p:cSld>
  <p:clrMap bg1="lt1" tx1="dk1" bg2="lt2" tx2="dk2" accent1="accent1" accent2="accent2" accent3="accent3" accent4="accent4" accent5="accent5" accent6="accent6" hlink="hlink" folHlink="folHlink"/>
  <p:sldLayoutIdLst>
    <p:sldLayoutId id="2147505151" r:id="rId1"/>
    <p:sldLayoutId id="2147505152" r:id="rId2"/>
    <p:sldLayoutId id="2147505153" r:id="rId3"/>
    <p:sldLayoutId id="2147505154" r:id="rId4"/>
    <p:sldLayoutId id="2147505155"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ln w="11430"/>
          <a:solidFill>
            <a:srgbClr val="FF3737"/>
          </a:solidFill>
          <a:effectLst>
            <a:outerShdw blurRad="80000" dist="40000" dir="5040000" algn="tl">
              <a:srgbClr val="000000">
                <a:alpha val="30000"/>
              </a:srgbClr>
            </a:outerShdw>
          </a:effectLst>
          <a:latin typeface="Calibri"/>
          <a:ea typeface="MS PGothic" pitchFamily="34" charset="-128"/>
          <a:cs typeface="Calibri"/>
        </a:defRPr>
      </a:lvl1pPr>
      <a:lvl2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2pPr>
      <a:lvl3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3pPr>
      <a:lvl4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4pPr>
      <a:lvl5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5pPr>
      <a:lvl6pPr marL="456845" algn="ctr" rtl="0" fontAlgn="base">
        <a:spcBef>
          <a:spcPct val="0"/>
        </a:spcBef>
        <a:spcAft>
          <a:spcPct val="0"/>
        </a:spcAft>
        <a:defRPr sz="3600" b="1">
          <a:solidFill>
            <a:schemeClr val="tx2"/>
          </a:solidFill>
          <a:latin typeface="Times" charset="0"/>
          <a:ea typeface="ＭＳ Ｐゴシック" charset="0"/>
        </a:defRPr>
      </a:lvl6pPr>
      <a:lvl7pPr marL="913693" algn="ctr" rtl="0" fontAlgn="base">
        <a:spcBef>
          <a:spcPct val="0"/>
        </a:spcBef>
        <a:spcAft>
          <a:spcPct val="0"/>
        </a:spcAft>
        <a:defRPr sz="3600" b="1">
          <a:solidFill>
            <a:schemeClr val="tx2"/>
          </a:solidFill>
          <a:latin typeface="Times" charset="0"/>
          <a:ea typeface="ＭＳ Ｐゴシック" charset="0"/>
        </a:defRPr>
      </a:lvl7pPr>
      <a:lvl8pPr marL="1370537" algn="ctr" rtl="0" fontAlgn="base">
        <a:spcBef>
          <a:spcPct val="0"/>
        </a:spcBef>
        <a:spcAft>
          <a:spcPct val="0"/>
        </a:spcAft>
        <a:defRPr sz="3600" b="1">
          <a:solidFill>
            <a:schemeClr val="tx2"/>
          </a:solidFill>
          <a:latin typeface="Times" charset="0"/>
          <a:ea typeface="ＭＳ Ｐゴシック" charset="0"/>
        </a:defRPr>
      </a:lvl8pPr>
      <a:lvl9pPr marL="1827384" algn="ctr" rtl="0" fontAlgn="base">
        <a:spcBef>
          <a:spcPct val="0"/>
        </a:spcBef>
        <a:spcAft>
          <a:spcPct val="0"/>
        </a:spcAft>
        <a:defRPr sz="3600" b="1">
          <a:solidFill>
            <a:schemeClr val="tx2"/>
          </a:solidFill>
          <a:latin typeface="Times" charset="0"/>
          <a:ea typeface="ＭＳ Ｐゴシック" charset="0"/>
        </a:defRPr>
      </a:lvl9pPr>
    </p:titleStyle>
    <p:bodyStyle>
      <a:lvl1pPr marL="342635" indent="-342635"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375" indent="-28553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2115" indent="-22842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960" indent="-228422" algn="l" rtl="0" eaLnBrk="0" fontAlgn="base" hangingPunct="0">
        <a:spcBef>
          <a:spcPct val="20000"/>
        </a:spcBef>
        <a:spcAft>
          <a:spcPct val="0"/>
        </a:spcAft>
        <a:buChar char="–"/>
        <a:defRPr sz="2400">
          <a:solidFill>
            <a:schemeClr val="tx1"/>
          </a:solidFill>
          <a:latin typeface="+mn-lt"/>
          <a:ea typeface="MS PGothic" pitchFamily="34" charset="-128"/>
        </a:defRPr>
      </a:lvl4pPr>
      <a:lvl5pPr marL="2055807" indent="-228422" algn="l" rtl="0" eaLnBrk="0" fontAlgn="base" hangingPunct="0">
        <a:spcBef>
          <a:spcPct val="20000"/>
        </a:spcBef>
        <a:spcAft>
          <a:spcPct val="0"/>
        </a:spcAft>
        <a:buChar char="»"/>
        <a:defRPr sz="2400">
          <a:solidFill>
            <a:schemeClr val="tx1"/>
          </a:solidFill>
          <a:latin typeface="+mn-lt"/>
          <a:ea typeface="MS PGothic" pitchFamily="34" charset="-128"/>
        </a:defRPr>
      </a:lvl5pPr>
      <a:lvl6pPr marL="2512653" indent="-228422" algn="l" rtl="0" fontAlgn="base">
        <a:spcBef>
          <a:spcPct val="20000"/>
        </a:spcBef>
        <a:spcAft>
          <a:spcPct val="0"/>
        </a:spcAft>
        <a:buChar char="»"/>
        <a:defRPr sz="2400">
          <a:solidFill>
            <a:schemeClr val="tx1"/>
          </a:solidFill>
          <a:latin typeface="+mn-lt"/>
          <a:ea typeface="+mn-ea"/>
        </a:defRPr>
      </a:lvl6pPr>
      <a:lvl7pPr marL="2969499" indent="-228422" algn="l" rtl="0" fontAlgn="base">
        <a:spcBef>
          <a:spcPct val="20000"/>
        </a:spcBef>
        <a:spcAft>
          <a:spcPct val="0"/>
        </a:spcAft>
        <a:buChar char="»"/>
        <a:defRPr sz="2400">
          <a:solidFill>
            <a:schemeClr val="tx1"/>
          </a:solidFill>
          <a:latin typeface="+mn-lt"/>
          <a:ea typeface="+mn-ea"/>
        </a:defRPr>
      </a:lvl7pPr>
      <a:lvl8pPr marL="3426344" indent="-228422" algn="l" rtl="0" fontAlgn="base">
        <a:spcBef>
          <a:spcPct val="20000"/>
        </a:spcBef>
        <a:spcAft>
          <a:spcPct val="0"/>
        </a:spcAft>
        <a:buChar char="»"/>
        <a:defRPr sz="2400">
          <a:solidFill>
            <a:schemeClr val="tx1"/>
          </a:solidFill>
          <a:latin typeface="+mn-lt"/>
          <a:ea typeface="+mn-ea"/>
        </a:defRPr>
      </a:lvl8pPr>
      <a:lvl9pPr marL="3883190" indent="-228422"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456845" rtl="0" eaLnBrk="1" latinLnBrk="0" hangingPunct="1">
        <a:defRPr sz="1800" kern="1200">
          <a:solidFill>
            <a:schemeClr val="tx1"/>
          </a:solidFill>
          <a:latin typeface="+mn-lt"/>
          <a:ea typeface="+mn-ea"/>
          <a:cs typeface="+mn-cs"/>
        </a:defRPr>
      </a:lvl1pPr>
      <a:lvl2pPr marL="456845" algn="l" defTabSz="456845" rtl="0" eaLnBrk="1" latinLnBrk="0" hangingPunct="1">
        <a:defRPr sz="1800" kern="1200">
          <a:solidFill>
            <a:schemeClr val="tx1"/>
          </a:solidFill>
          <a:latin typeface="+mn-lt"/>
          <a:ea typeface="+mn-ea"/>
          <a:cs typeface="+mn-cs"/>
        </a:defRPr>
      </a:lvl2pPr>
      <a:lvl3pPr marL="913693" algn="l" defTabSz="456845" rtl="0" eaLnBrk="1" latinLnBrk="0" hangingPunct="1">
        <a:defRPr sz="1800" kern="1200">
          <a:solidFill>
            <a:schemeClr val="tx1"/>
          </a:solidFill>
          <a:latin typeface="+mn-lt"/>
          <a:ea typeface="+mn-ea"/>
          <a:cs typeface="+mn-cs"/>
        </a:defRPr>
      </a:lvl3pPr>
      <a:lvl4pPr marL="1370537" algn="l" defTabSz="456845" rtl="0" eaLnBrk="1" latinLnBrk="0" hangingPunct="1">
        <a:defRPr sz="1800" kern="1200">
          <a:solidFill>
            <a:schemeClr val="tx1"/>
          </a:solidFill>
          <a:latin typeface="+mn-lt"/>
          <a:ea typeface="+mn-ea"/>
          <a:cs typeface="+mn-cs"/>
        </a:defRPr>
      </a:lvl4pPr>
      <a:lvl5pPr marL="1827384" algn="l" defTabSz="456845" rtl="0" eaLnBrk="1" latinLnBrk="0" hangingPunct="1">
        <a:defRPr sz="1800" kern="1200">
          <a:solidFill>
            <a:schemeClr val="tx1"/>
          </a:solidFill>
          <a:latin typeface="+mn-lt"/>
          <a:ea typeface="+mn-ea"/>
          <a:cs typeface="+mn-cs"/>
        </a:defRPr>
      </a:lvl5pPr>
      <a:lvl6pPr marL="2284230" algn="l" defTabSz="456845" rtl="0" eaLnBrk="1" latinLnBrk="0" hangingPunct="1">
        <a:defRPr sz="1800" kern="1200">
          <a:solidFill>
            <a:schemeClr val="tx1"/>
          </a:solidFill>
          <a:latin typeface="+mn-lt"/>
          <a:ea typeface="+mn-ea"/>
          <a:cs typeface="+mn-cs"/>
        </a:defRPr>
      </a:lvl6pPr>
      <a:lvl7pPr marL="2741074" algn="l" defTabSz="456845" rtl="0" eaLnBrk="1" latinLnBrk="0" hangingPunct="1">
        <a:defRPr sz="1800" kern="1200">
          <a:solidFill>
            <a:schemeClr val="tx1"/>
          </a:solidFill>
          <a:latin typeface="+mn-lt"/>
          <a:ea typeface="+mn-ea"/>
          <a:cs typeface="+mn-cs"/>
        </a:defRPr>
      </a:lvl7pPr>
      <a:lvl8pPr marL="3197921" algn="l" defTabSz="456845" rtl="0" eaLnBrk="1" latinLnBrk="0" hangingPunct="1">
        <a:defRPr sz="1800" kern="1200">
          <a:solidFill>
            <a:schemeClr val="tx1"/>
          </a:solidFill>
          <a:latin typeface="+mn-lt"/>
          <a:ea typeface="+mn-ea"/>
          <a:cs typeface="+mn-cs"/>
        </a:defRPr>
      </a:lvl8pPr>
      <a:lvl9pPr marL="3654768" algn="l" defTabSz="4568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54276" y="122608"/>
            <a:ext cx="8550275" cy="592108"/>
          </a:xfrm>
          <a:prstGeom prst="rect">
            <a:avLst/>
          </a:prstGeom>
          <a:solidFill>
            <a:schemeClr val="bg1"/>
          </a:solidFill>
          <a:ln w="25400">
            <a:noFill/>
            <a:miter lim="800000"/>
            <a:headEnd/>
            <a:tailEnd/>
          </a:ln>
        </p:spPr>
        <p:txBody>
          <a:bodyPr vert="horz" wrap="square" lIns="98699" tIns="49351" rIns="98699" bIns="49351" numCol="1" anchor="ctr" anchorCtr="0" compatLnSpc="1">
            <a:prstTxWarp prst="textNoShape">
              <a:avLst/>
            </a:prstTxWarp>
            <a:spAutoFit/>
          </a:bodyPr>
          <a:lstStyle/>
          <a:p>
            <a:pPr lvl="0"/>
            <a:r>
              <a:rPr lang="en-US" smtClean="0"/>
              <a:t>Click to edit Master title style</a:t>
            </a:r>
          </a:p>
        </p:txBody>
      </p:sp>
      <p:sp>
        <p:nvSpPr>
          <p:cNvPr id="7171" name="Rectangle 3"/>
          <p:cNvSpPr>
            <a:spLocks noGrp="1" noChangeArrowheads="1"/>
          </p:cNvSpPr>
          <p:nvPr>
            <p:ph type="body" idx="1"/>
          </p:nvPr>
        </p:nvSpPr>
        <p:spPr bwMode="auto">
          <a:xfrm>
            <a:off x="0" y="1031891"/>
            <a:ext cx="10058400" cy="5241925"/>
          </a:xfrm>
          <a:prstGeom prst="rect">
            <a:avLst/>
          </a:prstGeom>
          <a:noFill/>
          <a:ln w="9525">
            <a:noFill/>
            <a:miter lim="800000"/>
            <a:headEnd/>
            <a:tailEnd/>
          </a:ln>
        </p:spPr>
        <p:txBody>
          <a:bodyPr vert="horz" wrap="square" lIns="98699" tIns="49351" rIns="98699" bIns="493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684" name="Rectangle 4"/>
          <p:cNvSpPr>
            <a:spLocks noGrp="1" noChangeArrowheads="1"/>
          </p:cNvSpPr>
          <p:nvPr>
            <p:ph type="ftr" sz="quarter" idx="3"/>
          </p:nvPr>
        </p:nvSpPr>
        <p:spPr bwMode="auto">
          <a:xfrm>
            <a:off x="7770813" y="6629401"/>
            <a:ext cx="1852612" cy="228600"/>
          </a:xfrm>
          <a:prstGeom prst="rect">
            <a:avLst/>
          </a:prstGeom>
          <a:noFill/>
          <a:ln w="9525">
            <a:noFill/>
            <a:miter lim="800000"/>
            <a:headEnd/>
            <a:tailEnd/>
          </a:ln>
          <a:effectLst/>
        </p:spPr>
        <p:txBody>
          <a:bodyPr vert="horz" wrap="square" lIns="98699" tIns="49351" rIns="98699" bIns="49351" numCol="1" anchor="t" anchorCtr="0" compatLnSpc="1">
            <a:prstTxWarp prst="textNoShape">
              <a:avLst/>
            </a:prstTxWarp>
          </a:bodyPr>
          <a:lstStyle>
            <a:lvl1pPr algn="ctr">
              <a:defRPr sz="1100" b="0" i="0">
                <a:solidFill>
                  <a:schemeClr val="tx1"/>
                </a:solidFill>
              </a:defRPr>
            </a:lvl1pPr>
          </a:lstStyle>
          <a:p>
            <a:pPr>
              <a:defRPr/>
            </a:pPr>
            <a:r>
              <a:rPr lang="en-US"/>
              <a:t>J.P. Chen, USTC, 2007</a:t>
            </a:r>
          </a:p>
        </p:txBody>
      </p:sp>
      <p:sp>
        <p:nvSpPr>
          <p:cNvPr id="583685" name="Line 5"/>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18" tIns="45456" rIns="90918" bIns="45456" anchor="ctr"/>
          <a:lstStyle/>
          <a:p>
            <a:pPr>
              <a:defRPr/>
            </a:pPr>
            <a:endParaRPr lang="en-US"/>
          </a:p>
        </p:txBody>
      </p:sp>
      <p:sp>
        <p:nvSpPr>
          <p:cNvPr id="583686" name="Line 6"/>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18" tIns="45456" rIns="90918" bIns="45456" anchor="ctr"/>
          <a:lstStyle/>
          <a:p>
            <a:pPr>
              <a:defRPr/>
            </a:pPr>
            <a:endParaRPr lang="en-US"/>
          </a:p>
        </p:txBody>
      </p:sp>
      <p:sp>
        <p:nvSpPr>
          <p:cNvPr id="583687" name="Text Box 7"/>
          <p:cNvSpPr txBox="1">
            <a:spLocks noChangeArrowheads="1"/>
          </p:cNvSpPr>
          <p:nvPr/>
        </p:nvSpPr>
        <p:spPr bwMode="auto">
          <a:xfrm>
            <a:off x="45" y="6677065"/>
            <a:ext cx="4764088" cy="182766"/>
          </a:xfrm>
          <a:prstGeom prst="rect">
            <a:avLst/>
          </a:prstGeom>
          <a:noFill/>
          <a:ln w="12700">
            <a:noFill/>
            <a:miter lim="800000"/>
            <a:headEnd/>
            <a:tailEnd/>
          </a:ln>
          <a:effectLst/>
        </p:spPr>
        <p:txBody>
          <a:bodyPr lIns="98699" tIns="49351" rIns="98699" bIns="49351">
            <a:spAutoFit/>
          </a:bodyPr>
          <a:lstStyle/>
          <a:p>
            <a:pPr defTabSz="986442">
              <a:lnSpc>
                <a:spcPct val="60000"/>
              </a:lnSpc>
              <a:defRPr/>
            </a:pPr>
            <a:r>
              <a:rPr lang="en-US" sz="900" b="0" i="0" dirty="0">
                <a:solidFill>
                  <a:schemeClr val="tx1"/>
                </a:solidFill>
              </a:rPr>
              <a:t>Operated by the Southeastern Universities Research Association for the U.S. Department of Energy</a:t>
            </a:r>
          </a:p>
        </p:txBody>
      </p:sp>
      <p:pic>
        <p:nvPicPr>
          <p:cNvPr id="7176" name="Picture 8" descr="newlogo"/>
          <p:cNvPicPr>
            <a:picLocks noChangeAspect="1" noChangeArrowheads="1"/>
          </p:cNvPicPr>
          <p:nvPr/>
        </p:nvPicPr>
        <p:blipFill>
          <a:blip r:embed="rId14" cstate="print"/>
          <a:srcRect/>
          <a:stretch>
            <a:fillRect/>
          </a:stretch>
        </p:blipFill>
        <p:spPr bwMode="auto">
          <a:xfrm>
            <a:off x="222291" y="6297613"/>
            <a:ext cx="1668464" cy="419100"/>
          </a:xfrm>
          <a:prstGeom prst="rect">
            <a:avLst/>
          </a:prstGeom>
          <a:noFill/>
          <a:ln w="9525">
            <a:noFill/>
            <a:miter lim="800000"/>
            <a:headEnd/>
            <a:tailEnd/>
          </a:ln>
        </p:spPr>
      </p:pic>
      <p:sp>
        <p:nvSpPr>
          <p:cNvPr id="583689" name="Rectangle 9"/>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442">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cSld>
  <p:clrMap bg1="lt1" tx1="dk1" bg2="lt2" tx2="dk2" accent1="accent1" accent2="accent2" accent3="accent3" accent4="accent4" accent5="accent5" accent6="accent6" hlink="hlink" folHlink="folHlink"/>
  <p:sldLayoutIdLst>
    <p:sldLayoutId id="2147504169" r:id="rId1"/>
    <p:sldLayoutId id="2147504170" r:id="rId2"/>
    <p:sldLayoutId id="2147504171" r:id="rId3"/>
    <p:sldLayoutId id="2147504172" r:id="rId4"/>
    <p:sldLayoutId id="2147504173" r:id="rId5"/>
    <p:sldLayoutId id="2147504174" r:id="rId6"/>
    <p:sldLayoutId id="2147504175" r:id="rId7"/>
    <p:sldLayoutId id="2147504176" r:id="rId8"/>
    <p:sldLayoutId id="2147504177" r:id="rId9"/>
    <p:sldLayoutId id="2147504178" r:id="rId10"/>
    <p:sldLayoutId id="2147504179" r:id="rId11"/>
  </p:sldLayoutIdLst>
  <p:transition/>
  <p:hf sldNum="0" hdr="0" dt="0"/>
  <p:txStyles>
    <p:titleStyle>
      <a:lvl1pPr algn="ctr" defTabSz="985242" rtl="0" eaLnBrk="0" fontAlgn="base" hangingPunct="0">
        <a:spcBef>
          <a:spcPct val="0"/>
        </a:spcBef>
        <a:spcAft>
          <a:spcPct val="0"/>
        </a:spcAft>
        <a:defRPr sz="3200" b="1">
          <a:solidFill>
            <a:srgbClr val="000099"/>
          </a:solidFill>
          <a:latin typeface="+mj-lt"/>
          <a:ea typeface="+mj-ea"/>
          <a:cs typeface="+mj-cs"/>
        </a:defRPr>
      </a:lvl1pPr>
      <a:lvl2pPr algn="ctr" defTabSz="985242" rtl="0" eaLnBrk="0" fontAlgn="base" hangingPunct="0">
        <a:spcBef>
          <a:spcPct val="0"/>
        </a:spcBef>
        <a:spcAft>
          <a:spcPct val="0"/>
        </a:spcAft>
        <a:defRPr sz="3200" b="1">
          <a:solidFill>
            <a:srgbClr val="000099"/>
          </a:solidFill>
          <a:latin typeface="Arial" pitchFamily="34" charset="0"/>
        </a:defRPr>
      </a:lvl2pPr>
      <a:lvl3pPr algn="ctr" defTabSz="985242" rtl="0" eaLnBrk="0" fontAlgn="base" hangingPunct="0">
        <a:spcBef>
          <a:spcPct val="0"/>
        </a:spcBef>
        <a:spcAft>
          <a:spcPct val="0"/>
        </a:spcAft>
        <a:defRPr sz="3200" b="1">
          <a:solidFill>
            <a:srgbClr val="000099"/>
          </a:solidFill>
          <a:latin typeface="Arial" pitchFamily="34" charset="0"/>
        </a:defRPr>
      </a:lvl3pPr>
      <a:lvl4pPr algn="ctr" defTabSz="985242" rtl="0" eaLnBrk="0" fontAlgn="base" hangingPunct="0">
        <a:spcBef>
          <a:spcPct val="0"/>
        </a:spcBef>
        <a:spcAft>
          <a:spcPct val="0"/>
        </a:spcAft>
        <a:defRPr sz="3200" b="1">
          <a:solidFill>
            <a:srgbClr val="000099"/>
          </a:solidFill>
          <a:latin typeface="Arial" pitchFamily="34" charset="0"/>
        </a:defRPr>
      </a:lvl4pPr>
      <a:lvl5pPr algn="ctr" defTabSz="985242" rtl="0" eaLnBrk="0" fontAlgn="base" hangingPunct="0">
        <a:spcBef>
          <a:spcPct val="0"/>
        </a:spcBef>
        <a:spcAft>
          <a:spcPct val="0"/>
        </a:spcAft>
        <a:defRPr sz="3200" b="1">
          <a:solidFill>
            <a:srgbClr val="000099"/>
          </a:solidFill>
          <a:latin typeface="Arial" pitchFamily="34" charset="0"/>
        </a:defRPr>
      </a:lvl5pPr>
      <a:lvl6pPr marL="454567" algn="ctr" defTabSz="986442" rtl="0" fontAlgn="base">
        <a:spcBef>
          <a:spcPct val="0"/>
        </a:spcBef>
        <a:spcAft>
          <a:spcPct val="0"/>
        </a:spcAft>
        <a:defRPr sz="3200" b="1">
          <a:solidFill>
            <a:srgbClr val="000099"/>
          </a:solidFill>
          <a:latin typeface="Arial" pitchFamily="34" charset="0"/>
        </a:defRPr>
      </a:lvl6pPr>
      <a:lvl7pPr marL="909109" algn="ctr" defTabSz="986442" rtl="0" fontAlgn="base">
        <a:spcBef>
          <a:spcPct val="0"/>
        </a:spcBef>
        <a:spcAft>
          <a:spcPct val="0"/>
        </a:spcAft>
        <a:defRPr sz="3200" b="1">
          <a:solidFill>
            <a:srgbClr val="000099"/>
          </a:solidFill>
          <a:latin typeface="Arial" pitchFamily="34" charset="0"/>
        </a:defRPr>
      </a:lvl7pPr>
      <a:lvl8pPr marL="1363660" algn="ctr" defTabSz="986442" rtl="0" fontAlgn="base">
        <a:spcBef>
          <a:spcPct val="0"/>
        </a:spcBef>
        <a:spcAft>
          <a:spcPct val="0"/>
        </a:spcAft>
        <a:defRPr sz="3200" b="1">
          <a:solidFill>
            <a:srgbClr val="000099"/>
          </a:solidFill>
          <a:latin typeface="Arial" pitchFamily="34" charset="0"/>
        </a:defRPr>
      </a:lvl8pPr>
      <a:lvl9pPr marL="1818211" algn="ctr" defTabSz="986442" rtl="0" fontAlgn="base">
        <a:spcBef>
          <a:spcPct val="0"/>
        </a:spcBef>
        <a:spcAft>
          <a:spcPct val="0"/>
        </a:spcAft>
        <a:defRPr sz="3200" b="1">
          <a:solidFill>
            <a:srgbClr val="000099"/>
          </a:solidFill>
          <a:latin typeface="Arial" pitchFamily="34" charset="0"/>
        </a:defRPr>
      </a:lvl9pPr>
    </p:titleStyle>
    <p:bodyStyle>
      <a:lvl1pPr marL="369465" indent="-369465" algn="l" defTabSz="985242" rtl="0" eaLnBrk="0" fontAlgn="base" hangingPunct="0">
        <a:spcBef>
          <a:spcPct val="20000"/>
        </a:spcBef>
        <a:spcAft>
          <a:spcPct val="0"/>
        </a:spcAft>
        <a:buChar char="•"/>
        <a:defRPr sz="2800">
          <a:solidFill>
            <a:schemeClr val="tx1"/>
          </a:solidFill>
          <a:latin typeface="+mn-lt"/>
          <a:ea typeface="+mn-ea"/>
          <a:cs typeface="+mn-cs"/>
        </a:defRPr>
      </a:lvl1pPr>
      <a:lvl2pPr marL="800509" indent="-306317" algn="l" defTabSz="985242" rtl="0" eaLnBrk="0" fontAlgn="base" hangingPunct="0">
        <a:spcBef>
          <a:spcPct val="20000"/>
        </a:spcBef>
        <a:spcAft>
          <a:spcPct val="0"/>
        </a:spcAft>
        <a:buChar char="•"/>
        <a:defRPr sz="2400">
          <a:solidFill>
            <a:srgbClr val="636DB3"/>
          </a:solidFill>
          <a:latin typeface="+mn-lt"/>
        </a:defRPr>
      </a:lvl2pPr>
      <a:lvl3pPr marL="1233131" indent="-246311" algn="l" defTabSz="985242" rtl="0" eaLnBrk="0" fontAlgn="base" hangingPunct="0">
        <a:spcBef>
          <a:spcPct val="20000"/>
        </a:spcBef>
        <a:spcAft>
          <a:spcPct val="0"/>
        </a:spcAft>
        <a:buChar char="•"/>
        <a:defRPr sz="2400">
          <a:solidFill>
            <a:schemeClr val="accent1"/>
          </a:solidFill>
          <a:latin typeface="+mn-lt"/>
        </a:defRPr>
      </a:lvl3pPr>
      <a:lvl4pPr marL="1725748" indent="-244733" algn="l" defTabSz="985242" rtl="0" eaLnBrk="0" fontAlgn="base" hangingPunct="0">
        <a:spcBef>
          <a:spcPct val="20000"/>
        </a:spcBef>
        <a:spcAft>
          <a:spcPct val="0"/>
        </a:spcAft>
        <a:buChar char="•"/>
        <a:defRPr sz="2000">
          <a:solidFill>
            <a:schemeClr val="tx1"/>
          </a:solidFill>
          <a:latin typeface="+mn-lt"/>
        </a:defRPr>
      </a:lvl4pPr>
      <a:lvl5pPr marL="2219950" indent="-244733" algn="l" defTabSz="985242" rtl="0" eaLnBrk="0" fontAlgn="base" hangingPunct="0">
        <a:spcBef>
          <a:spcPct val="20000"/>
        </a:spcBef>
        <a:spcAft>
          <a:spcPct val="0"/>
        </a:spcAft>
        <a:buChar char="•"/>
        <a:defRPr sz="2000">
          <a:solidFill>
            <a:schemeClr val="tx1"/>
          </a:solidFill>
          <a:latin typeface="+mn-lt"/>
        </a:defRPr>
      </a:lvl5pPr>
      <a:lvl6pPr marL="2675224" indent="-246217" algn="l" defTabSz="986442" rtl="0" fontAlgn="base">
        <a:spcBef>
          <a:spcPct val="20000"/>
        </a:spcBef>
        <a:spcAft>
          <a:spcPct val="0"/>
        </a:spcAft>
        <a:buChar char="•"/>
        <a:defRPr sz="2000">
          <a:solidFill>
            <a:schemeClr val="tx1"/>
          </a:solidFill>
          <a:latin typeface="+mn-lt"/>
        </a:defRPr>
      </a:lvl6pPr>
      <a:lvl7pPr marL="3129779" indent="-246217" algn="l" defTabSz="986442" rtl="0" fontAlgn="base">
        <a:spcBef>
          <a:spcPct val="20000"/>
        </a:spcBef>
        <a:spcAft>
          <a:spcPct val="0"/>
        </a:spcAft>
        <a:buChar char="•"/>
        <a:defRPr sz="2000">
          <a:solidFill>
            <a:schemeClr val="tx1"/>
          </a:solidFill>
          <a:latin typeface="+mn-lt"/>
        </a:defRPr>
      </a:lvl7pPr>
      <a:lvl8pPr marL="3584326" indent="-246217" algn="l" defTabSz="986442" rtl="0" fontAlgn="base">
        <a:spcBef>
          <a:spcPct val="20000"/>
        </a:spcBef>
        <a:spcAft>
          <a:spcPct val="0"/>
        </a:spcAft>
        <a:buChar char="•"/>
        <a:defRPr sz="2000">
          <a:solidFill>
            <a:schemeClr val="tx1"/>
          </a:solidFill>
          <a:latin typeface="+mn-lt"/>
        </a:defRPr>
      </a:lvl8pPr>
      <a:lvl9pPr marL="4038877" indent="-246217" algn="l" defTabSz="986442" rtl="0" fontAlgn="base">
        <a:spcBef>
          <a:spcPct val="20000"/>
        </a:spcBef>
        <a:spcAft>
          <a:spcPct val="0"/>
        </a:spcAft>
        <a:buChar char="•"/>
        <a:defRPr sz="2000">
          <a:solidFill>
            <a:schemeClr val="tx1"/>
          </a:solidFill>
          <a:latin typeface="+mn-lt"/>
        </a:defRPr>
      </a:lvl9pPr>
    </p:bodyStyle>
    <p:otherStyle>
      <a:defPPr>
        <a:defRPr lang="en-US"/>
      </a:defPPr>
      <a:lvl1pPr marL="0" algn="l" defTabSz="909109" rtl="0" eaLnBrk="1" latinLnBrk="0" hangingPunct="1">
        <a:defRPr sz="1800" kern="1200">
          <a:solidFill>
            <a:schemeClr val="tx1"/>
          </a:solidFill>
          <a:latin typeface="+mn-lt"/>
          <a:ea typeface="+mn-ea"/>
          <a:cs typeface="+mn-cs"/>
        </a:defRPr>
      </a:lvl1pPr>
      <a:lvl2pPr marL="454567" algn="l" defTabSz="909109" rtl="0" eaLnBrk="1" latinLnBrk="0" hangingPunct="1">
        <a:defRPr sz="1800" kern="1200">
          <a:solidFill>
            <a:schemeClr val="tx1"/>
          </a:solidFill>
          <a:latin typeface="+mn-lt"/>
          <a:ea typeface="+mn-ea"/>
          <a:cs typeface="+mn-cs"/>
        </a:defRPr>
      </a:lvl2pPr>
      <a:lvl3pPr marL="909109" algn="l" defTabSz="909109" rtl="0" eaLnBrk="1" latinLnBrk="0" hangingPunct="1">
        <a:defRPr sz="1800" kern="1200">
          <a:solidFill>
            <a:schemeClr val="tx1"/>
          </a:solidFill>
          <a:latin typeface="+mn-lt"/>
          <a:ea typeface="+mn-ea"/>
          <a:cs typeface="+mn-cs"/>
        </a:defRPr>
      </a:lvl3pPr>
      <a:lvl4pPr marL="1363660" algn="l" defTabSz="909109" rtl="0" eaLnBrk="1" latinLnBrk="0" hangingPunct="1">
        <a:defRPr sz="1800" kern="1200">
          <a:solidFill>
            <a:schemeClr val="tx1"/>
          </a:solidFill>
          <a:latin typeface="+mn-lt"/>
          <a:ea typeface="+mn-ea"/>
          <a:cs typeface="+mn-cs"/>
        </a:defRPr>
      </a:lvl4pPr>
      <a:lvl5pPr marL="1818211" algn="l" defTabSz="909109" rtl="0" eaLnBrk="1" latinLnBrk="0" hangingPunct="1">
        <a:defRPr sz="1800" kern="1200">
          <a:solidFill>
            <a:schemeClr val="tx1"/>
          </a:solidFill>
          <a:latin typeface="+mn-lt"/>
          <a:ea typeface="+mn-ea"/>
          <a:cs typeface="+mn-cs"/>
        </a:defRPr>
      </a:lvl5pPr>
      <a:lvl6pPr marL="2272760" algn="l" defTabSz="909109" rtl="0" eaLnBrk="1" latinLnBrk="0" hangingPunct="1">
        <a:defRPr sz="1800" kern="1200">
          <a:solidFill>
            <a:schemeClr val="tx1"/>
          </a:solidFill>
          <a:latin typeface="+mn-lt"/>
          <a:ea typeface="+mn-ea"/>
          <a:cs typeface="+mn-cs"/>
        </a:defRPr>
      </a:lvl6pPr>
      <a:lvl7pPr marL="2727311" algn="l" defTabSz="909109" rtl="0" eaLnBrk="1" latinLnBrk="0" hangingPunct="1">
        <a:defRPr sz="1800" kern="1200">
          <a:solidFill>
            <a:schemeClr val="tx1"/>
          </a:solidFill>
          <a:latin typeface="+mn-lt"/>
          <a:ea typeface="+mn-ea"/>
          <a:cs typeface="+mn-cs"/>
        </a:defRPr>
      </a:lvl7pPr>
      <a:lvl8pPr marL="3181865" algn="l" defTabSz="909109" rtl="0" eaLnBrk="1" latinLnBrk="0" hangingPunct="1">
        <a:defRPr sz="1800" kern="1200">
          <a:solidFill>
            <a:schemeClr val="tx1"/>
          </a:solidFill>
          <a:latin typeface="+mn-lt"/>
          <a:ea typeface="+mn-ea"/>
          <a:cs typeface="+mn-cs"/>
        </a:defRPr>
      </a:lvl8pPr>
      <a:lvl9pPr marL="3636412" algn="l" defTabSz="90910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82029" y="6456410"/>
            <a:ext cx="587375" cy="365125"/>
          </a:xfrm>
          <a:prstGeom prst="rect">
            <a:avLst/>
          </a:prstGeom>
        </p:spPr>
        <p:txBody>
          <a:bodyPr vert="horz" wrap="square" lIns="91369" tIns="45685" rIns="91369" bIns="45685" numCol="1" anchor="ctr" anchorCtr="0" compatLnSpc="1">
            <a:prstTxWarp prst="textNoShape">
              <a:avLst/>
            </a:prstTxWarp>
          </a:bodyPr>
          <a:lstStyle>
            <a:lvl1pPr algn="r">
              <a:defRPr sz="1200" b="0" i="0">
                <a:solidFill>
                  <a:srgbClr val="FF0000"/>
                </a:solidFill>
                <a:latin typeface="Times" pitchFamily="18" charset="0"/>
              </a:defRPr>
            </a:lvl1pPr>
          </a:lstStyle>
          <a:p>
            <a:pPr>
              <a:defRPr/>
            </a:pPr>
            <a:fld id="{810B1315-C78B-44F9-980D-8F01DAA4236E}" type="slidenum">
              <a:rPr lang="en-US"/>
              <a:pPr>
                <a:defRPr/>
              </a:pPr>
              <a:t>‹#›</a:t>
            </a:fld>
            <a:endParaRPr lang="en-US"/>
          </a:p>
        </p:txBody>
      </p:sp>
    </p:spTree>
    <p:extLst>
      <p:ext uri="{BB962C8B-B14F-4D97-AF65-F5344CB8AC3E}">
        <p14:creationId xmlns:p14="http://schemas.microsoft.com/office/powerpoint/2010/main" val="4101548892"/>
      </p:ext>
    </p:extLst>
  </p:cSld>
  <p:clrMap bg1="lt1" tx1="dk1" bg2="lt2" tx2="dk2" accent1="accent1" accent2="accent2" accent3="accent3" accent4="accent4" accent5="accent5" accent6="accent6" hlink="hlink" folHlink="folHlink"/>
  <p:sldLayoutIdLst>
    <p:sldLayoutId id="2147505157" r:id="rId1"/>
    <p:sldLayoutId id="2147505158" r:id="rId2"/>
    <p:sldLayoutId id="2147505159" r:id="rId3"/>
    <p:sldLayoutId id="2147505160" r:id="rId4"/>
    <p:sldLayoutId id="2147505161"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ln w="11430"/>
          <a:solidFill>
            <a:srgbClr val="FF3737"/>
          </a:solidFill>
          <a:effectLst>
            <a:outerShdw blurRad="80000" dist="40000" dir="5040000" algn="tl">
              <a:srgbClr val="000000">
                <a:alpha val="30000"/>
              </a:srgbClr>
            </a:outerShdw>
          </a:effectLst>
          <a:latin typeface="Calibri"/>
          <a:ea typeface="MS PGothic" pitchFamily="34" charset="-128"/>
          <a:cs typeface="Calibri"/>
        </a:defRPr>
      </a:lvl1pPr>
      <a:lvl2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2pPr>
      <a:lvl3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3pPr>
      <a:lvl4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4pPr>
      <a:lvl5pPr algn="ctr" rtl="0" eaLnBrk="0" fontAlgn="base" hangingPunct="0">
        <a:spcBef>
          <a:spcPct val="0"/>
        </a:spcBef>
        <a:spcAft>
          <a:spcPct val="0"/>
        </a:spcAft>
        <a:defRPr sz="3600" b="1">
          <a:solidFill>
            <a:srgbClr val="FF3737"/>
          </a:solidFill>
          <a:latin typeface="Calibri" charset="0"/>
          <a:ea typeface="MS PGothic" pitchFamily="34" charset="-128"/>
          <a:cs typeface="Calibri" pitchFamily="34" charset="0"/>
        </a:defRPr>
      </a:lvl5pPr>
      <a:lvl6pPr marL="456845" algn="ctr" rtl="0" fontAlgn="base">
        <a:spcBef>
          <a:spcPct val="0"/>
        </a:spcBef>
        <a:spcAft>
          <a:spcPct val="0"/>
        </a:spcAft>
        <a:defRPr sz="3600" b="1">
          <a:solidFill>
            <a:schemeClr val="tx2"/>
          </a:solidFill>
          <a:latin typeface="Times" charset="0"/>
          <a:ea typeface="ＭＳ Ｐゴシック" charset="0"/>
        </a:defRPr>
      </a:lvl6pPr>
      <a:lvl7pPr marL="913693" algn="ctr" rtl="0" fontAlgn="base">
        <a:spcBef>
          <a:spcPct val="0"/>
        </a:spcBef>
        <a:spcAft>
          <a:spcPct val="0"/>
        </a:spcAft>
        <a:defRPr sz="3600" b="1">
          <a:solidFill>
            <a:schemeClr val="tx2"/>
          </a:solidFill>
          <a:latin typeface="Times" charset="0"/>
          <a:ea typeface="ＭＳ Ｐゴシック" charset="0"/>
        </a:defRPr>
      </a:lvl7pPr>
      <a:lvl8pPr marL="1370537" algn="ctr" rtl="0" fontAlgn="base">
        <a:spcBef>
          <a:spcPct val="0"/>
        </a:spcBef>
        <a:spcAft>
          <a:spcPct val="0"/>
        </a:spcAft>
        <a:defRPr sz="3600" b="1">
          <a:solidFill>
            <a:schemeClr val="tx2"/>
          </a:solidFill>
          <a:latin typeface="Times" charset="0"/>
          <a:ea typeface="ＭＳ Ｐゴシック" charset="0"/>
        </a:defRPr>
      </a:lvl8pPr>
      <a:lvl9pPr marL="1827384" algn="ctr" rtl="0" fontAlgn="base">
        <a:spcBef>
          <a:spcPct val="0"/>
        </a:spcBef>
        <a:spcAft>
          <a:spcPct val="0"/>
        </a:spcAft>
        <a:defRPr sz="3600" b="1">
          <a:solidFill>
            <a:schemeClr val="tx2"/>
          </a:solidFill>
          <a:latin typeface="Times" charset="0"/>
          <a:ea typeface="ＭＳ Ｐゴシック" charset="0"/>
        </a:defRPr>
      </a:lvl9pPr>
    </p:titleStyle>
    <p:bodyStyle>
      <a:lvl1pPr marL="342635" indent="-342635"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375" indent="-28553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2115" indent="-228422"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960" indent="-228422" algn="l" rtl="0" eaLnBrk="0" fontAlgn="base" hangingPunct="0">
        <a:spcBef>
          <a:spcPct val="20000"/>
        </a:spcBef>
        <a:spcAft>
          <a:spcPct val="0"/>
        </a:spcAft>
        <a:buChar char="–"/>
        <a:defRPr sz="2400">
          <a:solidFill>
            <a:schemeClr val="tx1"/>
          </a:solidFill>
          <a:latin typeface="+mn-lt"/>
          <a:ea typeface="MS PGothic" pitchFamily="34" charset="-128"/>
        </a:defRPr>
      </a:lvl4pPr>
      <a:lvl5pPr marL="2055807" indent="-228422" algn="l" rtl="0" eaLnBrk="0" fontAlgn="base" hangingPunct="0">
        <a:spcBef>
          <a:spcPct val="20000"/>
        </a:spcBef>
        <a:spcAft>
          <a:spcPct val="0"/>
        </a:spcAft>
        <a:buChar char="»"/>
        <a:defRPr sz="2400">
          <a:solidFill>
            <a:schemeClr val="tx1"/>
          </a:solidFill>
          <a:latin typeface="+mn-lt"/>
          <a:ea typeface="MS PGothic" pitchFamily="34" charset="-128"/>
        </a:defRPr>
      </a:lvl5pPr>
      <a:lvl6pPr marL="2512653" indent="-228422" algn="l" rtl="0" fontAlgn="base">
        <a:spcBef>
          <a:spcPct val="20000"/>
        </a:spcBef>
        <a:spcAft>
          <a:spcPct val="0"/>
        </a:spcAft>
        <a:buChar char="»"/>
        <a:defRPr sz="2400">
          <a:solidFill>
            <a:schemeClr val="tx1"/>
          </a:solidFill>
          <a:latin typeface="+mn-lt"/>
          <a:ea typeface="+mn-ea"/>
        </a:defRPr>
      </a:lvl6pPr>
      <a:lvl7pPr marL="2969499" indent="-228422" algn="l" rtl="0" fontAlgn="base">
        <a:spcBef>
          <a:spcPct val="20000"/>
        </a:spcBef>
        <a:spcAft>
          <a:spcPct val="0"/>
        </a:spcAft>
        <a:buChar char="»"/>
        <a:defRPr sz="2400">
          <a:solidFill>
            <a:schemeClr val="tx1"/>
          </a:solidFill>
          <a:latin typeface="+mn-lt"/>
          <a:ea typeface="+mn-ea"/>
        </a:defRPr>
      </a:lvl7pPr>
      <a:lvl8pPr marL="3426344" indent="-228422" algn="l" rtl="0" fontAlgn="base">
        <a:spcBef>
          <a:spcPct val="20000"/>
        </a:spcBef>
        <a:spcAft>
          <a:spcPct val="0"/>
        </a:spcAft>
        <a:buChar char="»"/>
        <a:defRPr sz="2400">
          <a:solidFill>
            <a:schemeClr val="tx1"/>
          </a:solidFill>
          <a:latin typeface="+mn-lt"/>
          <a:ea typeface="+mn-ea"/>
        </a:defRPr>
      </a:lvl8pPr>
      <a:lvl9pPr marL="3883190" indent="-228422"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456845" rtl="0" eaLnBrk="1" latinLnBrk="0" hangingPunct="1">
        <a:defRPr sz="1800" kern="1200">
          <a:solidFill>
            <a:schemeClr val="tx1"/>
          </a:solidFill>
          <a:latin typeface="+mn-lt"/>
          <a:ea typeface="+mn-ea"/>
          <a:cs typeface="+mn-cs"/>
        </a:defRPr>
      </a:lvl1pPr>
      <a:lvl2pPr marL="456845" algn="l" defTabSz="456845" rtl="0" eaLnBrk="1" latinLnBrk="0" hangingPunct="1">
        <a:defRPr sz="1800" kern="1200">
          <a:solidFill>
            <a:schemeClr val="tx1"/>
          </a:solidFill>
          <a:latin typeface="+mn-lt"/>
          <a:ea typeface="+mn-ea"/>
          <a:cs typeface="+mn-cs"/>
        </a:defRPr>
      </a:lvl2pPr>
      <a:lvl3pPr marL="913693" algn="l" defTabSz="456845" rtl="0" eaLnBrk="1" latinLnBrk="0" hangingPunct="1">
        <a:defRPr sz="1800" kern="1200">
          <a:solidFill>
            <a:schemeClr val="tx1"/>
          </a:solidFill>
          <a:latin typeface="+mn-lt"/>
          <a:ea typeface="+mn-ea"/>
          <a:cs typeface="+mn-cs"/>
        </a:defRPr>
      </a:lvl3pPr>
      <a:lvl4pPr marL="1370537" algn="l" defTabSz="456845" rtl="0" eaLnBrk="1" latinLnBrk="0" hangingPunct="1">
        <a:defRPr sz="1800" kern="1200">
          <a:solidFill>
            <a:schemeClr val="tx1"/>
          </a:solidFill>
          <a:latin typeface="+mn-lt"/>
          <a:ea typeface="+mn-ea"/>
          <a:cs typeface="+mn-cs"/>
        </a:defRPr>
      </a:lvl4pPr>
      <a:lvl5pPr marL="1827384" algn="l" defTabSz="456845" rtl="0" eaLnBrk="1" latinLnBrk="0" hangingPunct="1">
        <a:defRPr sz="1800" kern="1200">
          <a:solidFill>
            <a:schemeClr val="tx1"/>
          </a:solidFill>
          <a:latin typeface="+mn-lt"/>
          <a:ea typeface="+mn-ea"/>
          <a:cs typeface="+mn-cs"/>
        </a:defRPr>
      </a:lvl5pPr>
      <a:lvl6pPr marL="2284230" algn="l" defTabSz="456845" rtl="0" eaLnBrk="1" latinLnBrk="0" hangingPunct="1">
        <a:defRPr sz="1800" kern="1200">
          <a:solidFill>
            <a:schemeClr val="tx1"/>
          </a:solidFill>
          <a:latin typeface="+mn-lt"/>
          <a:ea typeface="+mn-ea"/>
          <a:cs typeface="+mn-cs"/>
        </a:defRPr>
      </a:lvl6pPr>
      <a:lvl7pPr marL="2741074" algn="l" defTabSz="456845" rtl="0" eaLnBrk="1" latinLnBrk="0" hangingPunct="1">
        <a:defRPr sz="1800" kern="1200">
          <a:solidFill>
            <a:schemeClr val="tx1"/>
          </a:solidFill>
          <a:latin typeface="+mn-lt"/>
          <a:ea typeface="+mn-ea"/>
          <a:cs typeface="+mn-cs"/>
        </a:defRPr>
      </a:lvl7pPr>
      <a:lvl8pPr marL="3197921" algn="l" defTabSz="456845" rtl="0" eaLnBrk="1" latinLnBrk="0" hangingPunct="1">
        <a:defRPr sz="1800" kern="1200">
          <a:solidFill>
            <a:schemeClr val="tx1"/>
          </a:solidFill>
          <a:latin typeface="+mn-lt"/>
          <a:ea typeface="+mn-ea"/>
          <a:cs typeface="+mn-cs"/>
        </a:defRPr>
      </a:lvl8pPr>
      <a:lvl9pPr marL="3654768" algn="l" defTabSz="45684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54091" y="122044"/>
            <a:ext cx="8550275" cy="592611"/>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9199" tIns="49600" rIns="99199" bIns="49600" numCol="1" anchor="ctr" anchorCtr="0" compatLnSpc="1">
            <a:prstTxWarp prst="textNoShape">
              <a:avLst/>
            </a:prstTxWarp>
            <a:spAutoFit/>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0" y="103188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99" tIns="49600" rIns="99199" bIns="496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4708" name="Rectangle 4"/>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9199" tIns="49600" rIns="99199" bIns="49600" numCol="1" anchor="t" anchorCtr="0" compatLnSpc="1">
            <a:prstTxWarp prst="textNoShape">
              <a:avLst/>
            </a:prstTxWarp>
          </a:bodyPr>
          <a:lstStyle>
            <a:lvl1pPr algn="ctr">
              <a:defRPr sz="1100" b="0" i="0">
                <a:solidFill>
                  <a:srgbClr val="000000"/>
                </a:solidFill>
              </a:defRPr>
            </a:lvl1pPr>
          </a:lstStyle>
          <a:p>
            <a:pPr>
              <a:defRPr/>
            </a:pPr>
            <a:r>
              <a:rPr lang="en-US"/>
              <a:t>J.P. Chen, USTC, 2007</a:t>
            </a:r>
          </a:p>
        </p:txBody>
      </p:sp>
      <p:sp>
        <p:nvSpPr>
          <p:cNvPr id="584709" name="Rectangle 5"/>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9199" tIns="49600" rIns="99199" bIns="49600" numCol="1" anchor="t" anchorCtr="0" compatLnSpc="1">
            <a:prstTxWarp prst="textNoShape">
              <a:avLst/>
            </a:prstTxWarp>
          </a:bodyPr>
          <a:lstStyle>
            <a:lvl1pPr algn="r">
              <a:defRPr sz="1100" b="0" i="0">
                <a:solidFill>
                  <a:srgbClr val="000000"/>
                </a:solidFill>
              </a:defRPr>
            </a:lvl1pPr>
          </a:lstStyle>
          <a:p>
            <a:pPr>
              <a:defRPr/>
            </a:pPr>
            <a:endParaRPr lang="en-US"/>
          </a:p>
        </p:txBody>
      </p:sp>
      <p:sp>
        <p:nvSpPr>
          <p:cNvPr id="12294" name="Line 6"/>
          <p:cNvSpPr>
            <a:spLocks noChangeShapeType="1"/>
          </p:cNvSpPr>
          <p:nvPr/>
        </p:nvSpPr>
        <p:spPr bwMode="auto">
          <a:xfrm>
            <a:off x="0" y="823913"/>
            <a:ext cx="10058400" cy="0"/>
          </a:xfrm>
          <a:prstGeom prst="line">
            <a:avLst/>
          </a:prstGeom>
          <a:noFill/>
          <a:ln w="57150">
            <a:solidFill>
              <a:srgbClr val="006699"/>
            </a:solidFill>
            <a:round/>
            <a:headEnd/>
            <a:tailEnd/>
          </a:ln>
          <a:extLst>
            <a:ext uri="{909E8E84-426E-40DD-AFC4-6F175D3DCCD1}">
              <a14:hiddenFill xmlns:a14="http://schemas.microsoft.com/office/drawing/2010/main">
                <a:noFill/>
              </a14:hiddenFill>
            </a:ext>
          </a:extLst>
        </p:spPr>
        <p:txBody>
          <a:bodyPr wrap="none" lIns="91369" tIns="45685" rIns="91369" bIns="45685" anchor="ctr"/>
          <a:lstStyle/>
          <a:p>
            <a:endParaRPr lang="en-US" smtClean="0">
              <a:solidFill>
                <a:srgbClr val="000000"/>
              </a:solidFill>
            </a:endParaRPr>
          </a:p>
        </p:txBody>
      </p:sp>
      <p:sp>
        <p:nvSpPr>
          <p:cNvPr id="12295" name="Line 7"/>
          <p:cNvSpPr>
            <a:spLocks noChangeShapeType="1"/>
          </p:cNvSpPr>
          <p:nvPr/>
        </p:nvSpPr>
        <p:spPr bwMode="auto">
          <a:xfrm>
            <a:off x="0" y="6500813"/>
            <a:ext cx="10058400" cy="0"/>
          </a:xfrm>
          <a:prstGeom prst="line">
            <a:avLst/>
          </a:prstGeom>
          <a:noFill/>
          <a:ln w="92075">
            <a:solidFill>
              <a:srgbClr val="006699"/>
            </a:solidFill>
            <a:round/>
            <a:headEnd/>
            <a:tailEnd/>
          </a:ln>
          <a:extLst>
            <a:ext uri="{909E8E84-426E-40DD-AFC4-6F175D3DCCD1}">
              <a14:hiddenFill xmlns:a14="http://schemas.microsoft.com/office/drawing/2010/main">
                <a:noFill/>
              </a14:hiddenFill>
            </a:ext>
          </a:extLst>
        </p:spPr>
        <p:txBody>
          <a:bodyPr wrap="none" lIns="91369" tIns="45685" rIns="91369" bIns="45685" anchor="ctr"/>
          <a:lstStyle/>
          <a:p>
            <a:endParaRPr lang="en-US" smtClean="0">
              <a:solidFill>
                <a:srgbClr val="000000"/>
              </a:solidFill>
            </a:endParaRPr>
          </a:p>
        </p:txBody>
      </p:sp>
      <p:sp>
        <p:nvSpPr>
          <p:cNvPr id="27656" name="Text Box 8"/>
          <p:cNvSpPr txBox="1">
            <a:spLocks noChangeArrowheads="1"/>
          </p:cNvSpPr>
          <p:nvPr/>
        </p:nvSpPr>
        <p:spPr bwMode="auto">
          <a:xfrm>
            <a:off x="12" y="6677070"/>
            <a:ext cx="4764088" cy="1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99" tIns="49600" rIns="99199" bIns="49600">
            <a:spAutoFit/>
          </a:bodyPr>
          <a:lstStyle>
            <a:lvl1pPr defTabSz="992188">
              <a:defRPr sz="2800" b="1" i="1">
                <a:solidFill>
                  <a:schemeClr val="tx2"/>
                </a:solidFill>
                <a:latin typeface="Times New Roman" pitchFamily="18" charset="0"/>
              </a:defRPr>
            </a:lvl1pPr>
            <a:lvl2pPr marL="742950" indent="-285750" defTabSz="992188">
              <a:defRPr sz="2800" b="1" i="1">
                <a:solidFill>
                  <a:schemeClr val="tx2"/>
                </a:solidFill>
                <a:latin typeface="Times New Roman" pitchFamily="18" charset="0"/>
              </a:defRPr>
            </a:lvl2pPr>
            <a:lvl3pPr marL="1143000" indent="-228600" defTabSz="992188">
              <a:defRPr sz="2800" b="1" i="1">
                <a:solidFill>
                  <a:schemeClr val="tx2"/>
                </a:solidFill>
                <a:latin typeface="Times New Roman" pitchFamily="18" charset="0"/>
              </a:defRPr>
            </a:lvl3pPr>
            <a:lvl4pPr marL="1600200" indent="-228600" defTabSz="992188">
              <a:defRPr sz="2800" b="1" i="1">
                <a:solidFill>
                  <a:schemeClr val="tx2"/>
                </a:solidFill>
                <a:latin typeface="Times New Roman" pitchFamily="18" charset="0"/>
              </a:defRPr>
            </a:lvl4pPr>
            <a:lvl5pPr marL="2057400" indent="-228600" defTabSz="992188">
              <a:defRPr sz="2800" b="1" i="1">
                <a:solidFill>
                  <a:schemeClr val="tx2"/>
                </a:solidFill>
                <a:latin typeface="Times New Roman" pitchFamily="18" charset="0"/>
              </a:defRPr>
            </a:lvl5pPr>
            <a:lvl6pPr marL="2514600" indent="-228600" defTabSz="992188" eaLnBrk="0" fontAlgn="base" hangingPunct="0">
              <a:spcBef>
                <a:spcPct val="0"/>
              </a:spcBef>
              <a:spcAft>
                <a:spcPct val="0"/>
              </a:spcAft>
              <a:defRPr sz="2800" b="1" i="1">
                <a:solidFill>
                  <a:schemeClr val="tx2"/>
                </a:solidFill>
                <a:latin typeface="Times New Roman" pitchFamily="18" charset="0"/>
              </a:defRPr>
            </a:lvl6pPr>
            <a:lvl7pPr marL="2971800" indent="-228600" defTabSz="992188" eaLnBrk="0" fontAlgn="base" hangingPunct="0">
              <a:spcBef>
                <a:spcPct val="0"/>
              </a:spcBef>
              <a:spcAft>
                <a:spcPct val="0"/>
              </a:spcAft>
              <a:defRPr sz="2800" b="1" i="1">
                <a:solidFill>
                  <a:schemeClr val="tx2"/>
                </a:solidFill>
                <a:latin typeface="Times New Roman" pitchFamily="18" charset="0"/>
              </a:defRPr>
            </a:lvl7pPr>
            <a:lvl8pPr marL="3429000" indent="-228600" defTabSz="992188" eaLnBrk="0" fontAlgn="base" hangingPunct="0">
              <a:spcBef>
                <a:spcPct val="0"/>
              </a:spcBef>
              <a:spcAft>
                <a:spcPct val="0"/>
              </a:spcAft>
              <a:defRPr sz="2800" b="1" i="1">
                <a:solidFill>
                  <a:schemeClr val="tx2"/>
                </a:solidFill>
                <a:latin typeface="Times New Roman" pitchFamily="18" charset="0"/>
              </a:defRPr>
            </a:lvl8pPr>
            <a:lvl9pPr marL="3886200" indent="-228600" defTabSz="992188" eaLnBrk="0" fontAlgn="base" hangingPunct="0">
              <a:spcBef>
                <a:spcPct val="0"/>
              </a:spcBef>
              <a:spcAft>
                <a:spcPct val="0"/>
              </a:spcAft>
              <a:defRPr sz="2800" b="1" i="1">
                <a:solidFill>
                  <a:schemeClr val="tx2"/>
                </a:solidFill>
                <a:latin typeface="Times New Roman" pitchFamily="18" charset="0"/>
              </a:defRPr>
            </a:lvl9pPr>
          </a:lstStyle>
          <a:p>
            <a:pPr>
              <a:lnSpc>
                <a:spcPct val="60000"/>
              </a:lnSpc>
              <a:defRPr/>
            </a:pPr>
            <a:r>
              <a:rPr lang="en-US" sz="900" b="0" i="0" smtClean="0">
                <a:solidFill>
                  <a:srgbClr val="000000"/>
                </a:solidFill>
              </a:rPr>
              <a:t>Operated by the Southeastern Universities Research Association for the U.S. Department of Energy</a:t>
            </a:r>
          </a:p>
        </p:txBody>
      </p:sp>
      <p:pic>
        <p:nvPicPr>
          <p:cNvPr id="12297" name="Picture 9"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58"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0"/>
          <p:cNvSpPr>
            <a:spLocks noChangeArrowheads="1"/>
          </p:cNvSpPr>
          <p:nvPr/>
        </p:nvSpPr>
        <p:spPr bwMode="auto">
          <a:xfrm>
            <a:off x="3084518" y="6410325"/>
            <a:ext cx="4237037"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defRPr sz="2800" b="1" i="1">
                <a:solidFill>
                  <a:schemeClr val="tx2"/>
                </a:solidFill>
                <a:latin typeface="Times New Roman" pitchFamily="18" charset="0"/>
              </a:defRPr>
            </a:lvl1pPr>
            <a:lvl2pPr marL="742950" indent="-285750" defTabSz="992188">
              <a:defRPr sz="2800" b="1" i="1">
                <a:solidFill>
                  <a:schemeClr val="tx2"/>
                </a:solidFill>
                <a:latin typeface="Times New Roman" pitchFamily="18" charset="0"/>
              </a:defRPr>
            </a:lvl2pPr>
            <a:lvl3pPr marL="1143000" indent="-228600" defTabSz="992188">
              <a:defRPr sz="2800" b="1" i="1">
                <a:solidFill>
                  <a:schemeClr val="tx2"/>
                </a:solidFill>
                <a:latin typeface="Times New Roman" pitchFamily="18" charset="0"/>
              </a:defRPr>
            </a:lvl3pPr>
            <a:lvl4pPr marL="1600200" indent="-228600" defTabSz="992188">
              <a:defRPr sz="2800" b="1" i="1">
                <a:solidFill>
                  <a:schemeClr val="tx2"/>
                </a:solidFill>
                <a:latin typeface="Times New Roman" pitchFamily="18" charset="0"/>
              </a:defRPr>
            </a:lvl4pPr>
            <a:lvl5pPr marL="2057400" indent="-228600" defTabSz="992188">
              <a:defRPr sz="2800" b="1" i="1">
                <a:solidFill>
                  <a:schemeClr val="tx2"/>
                </a:solidFill>
                <a:latin typeface="Times New Roman" pitchFamily="18" charset="0"/>
              </a:defRPr>
            </a:lvl5pPr>
            <a:lvl6pPr marL="2514600" indent="-228600" defTabSz="992188" eaLnBrk="0" fontAlgn="base" hangingPunct="0">
              <a:spcBef>
                <a:spcPct val="0"/>
              </a:spcBef>
              <a:spcAft>
                <a:spcPct val="0"/>
              </a:spcAft>
              <a:defRPr sz="2800" b="1" i="1">
                <a:solidFill>
                  <a:schemeClr val="tx2"/>
                </a:solidFill>
                <a:latin typeface="Times New Roman" pitchFamily="18" charset="0"/>
              </a:defRPr>
            </a:lvl6pPr>
            <a:lvl7pPr marL="2971800" indent="-228600" defTabSz="992188" eaLnBrk="0" fontAlgn="base" hangingPunct="0">
              <a:spcBef>
                <a:spcPct val="0"/>
              </a:spcBef>
              <a:spcAft>
                <a:spcPct val="0"/>
              </a:spcAft>
              <a:defRPr sz="2800" b="1" i="1">
                <a:solidFill>
                  <a:schemeClr val="tx2"/>
                </a:solidFill>
                <a:latin typeface="Times New Roman" pitchFamily="18" charset="0"/>
              </a:defRPr>
            </a:lvl7pPr>
            <a:lvl8pPr marL="3429000" indent="-228600" defTabSz="992188" eaLnBrk="0" fontAlgn="base" hangingPunct="0">
              <a:spcBef>
                <a:spcPct val="0"/>
              </a:spcBef>
              <a:spcAft>
                <a:spcPct val="0"/>
              </a:spcAft>
              <a:defRPr sz="2800" b="1" i="1">
                <a:solidFill>
                  <a:schemeClr val="tx2"/>
                </a:solidFill>
                <a:latin typeface="Times New Roman" pitchFamily="18" charset="0"/>
              </a:defRPr>
            </a:lvl8pPr>
            <a:lvl9pPr marL="3886200" indent="-228600" defTabSz="992188" eaLnBrk="0" fontAlgn="base" hangingPunct="0">
              <a:spcBef>
                <a:spcPct val="0"/>
              </a:spcBef>
              <a:spcAft>
                <a:spcPct val="0"/>
              </a:spcAft>
              <a:defRPr sz="2800" b="1" i="1">
                <a:solidFill>
                  <a:schemeClr val="tx2"/>
                </a:solidFill>
                <a:latin typeface="Times New Roman" pitchFamily="18" charset="0"/>
              </a:defRPr>
            </a:lvl9pPr>
          </a:lstStyle>
          <a:p>
            <a:pPr>
              <a:lnSpc>
                <a:spcPct val="80000"/>
              </a:lnSpc>
            </a:pPr>
            <a:r>
              <a:rPr lang="en-US" altLang="en-US" sz="1500" i="0" smtClean="0">
                <a:solidFill>
                  <a:srgbClr val="339966"/>
                </a:solidFill>
                <a:latin typeface="Century Schoolbook" pitchFamily="18" charset="0"/>
              </a:rPr>
              <a:t> </a:t>
            </a:r>
            <a:r>
              <a:rPr lang="en-US" altLang="en-US" sz="1300" i="0" smtClean="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1116869884"/>
      </p:ext>
    </p:extLst>
  </p:cSld>
  <p:clrMap bg1="lt1" tx1="dk1" bg2="lt2" tx2="dk2" accent1="accent1" accent2="accent2" accent3="accent3" accent4="accent4" accent5="accent5" accent6="accent6" hlink="hlink" folHlink="folHlink"/>
  <p:sldLayoutIdLst>
    <p:sldLayoutId id="2147505163" r:id="rId1"/>
    <p:sldLayoutId id="2147505164" r:id="rId2"/>
    <p:sldLayoutId id="2147505165" r:id="rId3"/>
    <p:sldLayoutId id="2147505166" r:id="rId4"/>
    <p:sldLayoutId id="2147505167" r:id="rId5"/>
    <p:sldLayoutId id="2147505168" r:id="rId6"/>
    <p:sldLayoutId id="2147505169" r:id="rId7"/>
    <p:sldLayoutId id="2147505170" r:id="rId8"/>
    <p:sldLayoutId id="2147505171" r:id="rId9"/>
    <p:sldLayoutId id="2147505172" r:id="rId10"/>
    <p:sldLayoutId id="2147505173" r:id="rId11"/>
  </p:sldLayoutIdLst>
  <p:transition/>
  <p:hf sldNum="0" hdr="0" dt="0"/>
  <p:txStyles>
    <p:titleStyle>
      <a:lvl1pPr algn="ctr" defTabSz="991419" rtl="0" eaLnBrk="0" fontAlgn="base" hangingPunct="0">
        <a:spcBef>
          <a:spcPct val="0"/>
        </a:spcBef>
        <a:spcAft>
          <a:spcPct val="0"/>
        </a:spcAft>
        <a:defRPr sz="3200" b="1">
          <a:solidFill>
            <a:srgbClr val="000099"/>
          </a:solidFill>
          <a:latin typeface="+mj-lt"/>
          <a:ea typeface="+mj-ea"/>
          <a:cs typeface="+mj-cs"/>
        </a:defRPr>
      </a:lvl1pPr>
      <a:lvl2pPr algn="ctr" defTabSz="991419" rtl="0" eaLnBrk="0" fontAlgn="base" hangingPunct="0">
        <a:spcBef>
          <a:spcPct val="0"/>
        </a:spcBef>
        <a:spcAft>
          <a:spcPct val="0"/>
        </a:spcAft>
        <a:defRPr sz="3200" b="1">
          <a:solidFill>
            <a:srgbClr val="000099"/>
          </a:solidFill>
          <a:latin typeface="Arial" pitchFamily="34" charset="0"/>
        </a:defRPr>
      </a:lvl2pPr>
      <a:lvl3pPr algn="ctr" defTabSz="991419" rtl="0" eaLnBrk="0" fontAlgn="base" hangingPunct="0">
        <a:spcBef>
          <a:spcPct val="0"/>
        </a:spcBef>
        <a:spcAft>
          <a:spcPct val="0"/>
        </a:spcAft>
        <a:defRPr sz="3200" b="1">
          <a:solidFill>
            <a:srgbClr val="000099"/>
          </a:solidFill>
          <a:latin typeface="Arial" pitchFamily="34" charset="0"/>
        </a:defRPr>
      </a:lvl3pPr>
      <a:lvl4pPr algn="ctr" defTabSz="991419" rtl="0" eaLnBrk="0" fontAlgn="base" hangingPunct="0">
        <a:spcBef>
          <a:spcPct val="0"/>
        </a:spcBef>
        <a:spcAft>
          <a:spcPct val="0"/>
        </a:spcAft>
        <a:defRPr sz="3200" b="1">
          <a:solidFill>
            <a:srgbClr val="000099"/>
          </a:solidFill>
          <a:latin typeface="Arial" pitchFamily="34" charset="0"/>
        </a:defRPr>
      </a:lvl4pPr>
      <a:lvl5pPr algn="ctr" defTabSz="991419" rtl="0" eaLnBrk="0" fontAlgn="base" hangingPunct="0">
        <a:spcBef>
          <a:spcPct val="0"/>
        </a:spcBef>
        <a:spcAft>
          <a:spcPct val="0"/>
        </a:spcAft>
        <a:defRPr sz="3200" b="1">
          <a:solidFill>
            <a:srgbClr val="000099"/>
          </a:solidFill>
          <a:latin typeface="Arial" pitchFamily="34" charset="0"/>
        </a:defRPr>
      </a:lvl5pPr>
      <a:lvl6pPr marL="456845" algn="ctr" defTabSz="991419" rtl="0" fontAlgn="base">
        <a:spcBef>
          <a:spcPct val="0"/>
        </a:spcBef>
        <a:spcAft>
          <a:spcPct val="0"/>
        </a:spcAft>
        <a:defRPr sz="3200" b="1">
          <a:solidFill>
            <a:srgbClr val="000099"/>
          </a:solidFill>
          <a:latin typeface="Arial" pitchFamily="34" charset="0"/>
        </a:defRPr>
      </a:lvl6pPr>
      <a:lvl7pPr marL="913693" algn="ctr" defTabSz="991419" rtl="0" fontAlgn="base">
        <a:spcBef>
          <a:spcPct val="0"/>
        </a:spcBef>
        <a:spcAft>
          <a:spcPct val="0"/>
        </a:spcAft>
        <a:defRPr sz="3200" b="1">
          <a:solidFill>
            <a:srgbClr val="000099"/>
          </a:solidFill>
          <a:latin typeface="Arial" pitchFamily="34" charset="0"/>
        </a:defRPr>
      </a:lvl7pPr>
      <a:lvl8pPr marL="1370537" algn="ctr" defTabSz="991419" rtl="0" fontAlgn="base">
        <a:spcBef>
          <a:spcPct val="0"/>
        </a:spcBef>
        <a:spcAft>
          <a:spcPct val="0"/>
        </a:spcAft>
        <a:defRPr sz="3200" b="1">
          <a:solidFill>
            <a:srgbClr val="000099"/>
          </a:solidFill>
          <a:latin typeface="Arial" pitchFamily="34" charset="0"/>
        </a:defRPr>
      </a:lvl8pPr>
      <a:lvl9pPr marL="1827384" algn="ctr" defTabSz="991419" rtl="0" fontAlgn="base">
        <a:spcBef>
          <a:spcPct val="0"/>
        </a:spcBef>
        <a:spcAft>
          <a:spcPct val="0"/>
        </a:spcAft>
        <a:defRPr sz="3200" b="1">
          <a:solidFill>
            <a:srgbClr val="000099"/>
          </a:solidFill>
          <a:latin typeface="Arial" pitchFamily="34" charset="0"/>
        </a:defRPr>
      </a:lvl9pPr>
    </p:titleStyle>
    <p:bodyStyle>
      <a:lvl1pPr marL="372773" indent="-372773" algn="l" defTabSz="991419" rtl="0" eaLnBrk="0" fontAlgn="base" hangingPunct="0">
        <a:spcBef>
          <a:spcPct val="20000"/>
        </a:spcBef>
        <a:spcAft>
          <a:spcPct val="0"/>
        </a:spcAft>
        <a:buChar char="•"/>
        <a:defRPr sz="2800">
          <a:solidFill>
            <a:schemeClr val="tx1"/>
          </a:solidFill>
          <a:latin typeface="+mn-lt"/>
          <a:ea typeface="+mn-ea"/>
          <a:cs typeface="+mn-cs"/>
        </a:defRPr>
      </a:lvl1pPr>
      <a:lvl2pPr marL="805825" indent="-309323" algn="l" defTabSz="991419" rtl="0" eaLnBrk="0" fontAlgn="base" hangingPunct="0">
        <a:spcBef>
          <a:spcPct val="20000"/>
        </a:spcBef>
        <a:spcAft>
          <a:spcPct val="0"/>
        </a:spcAft>
        <a:buChar char="•"/>
        <a:defRPr sz="2400">
          <a:solidFill>
            <a:srgbClr val="636DB3"/>
          </a:solidFill>
          <a:latin typeface="+mn-lt"/>
        </a:defRPr>
      </a:lvl2pPr>
      <a:lvl3pPr marL="1240464" indent="-249046" algn="l" defTabSz="991419" rtl="0" eaLnBrk="0" fontAlgn="base" hangingPunct="0">
        <a:spcBef>
          <a:spcPct val="20000"/>
        </a:spcBef>
        <a:spcAft>
          <a:spcPct val="0"/>
        </a:spcAft>
        <a:buChar char="•"/>
        <a:defRPr sz="2400">
          <a:solidFill>
            <a:schemeClr val="accent1"/>
          </a:solidFill>
          <a:latin typeface="+mn-lt"/>
        </a:defRPr>
      </a:lvl3pPr>
      <a:lvl4pPr marL="1735380" indent="-247459" algn="l" defTabSz="991419" rtl="0" eaLnBrk="0" fontAlgn="base" hangingPunct="0">
        <a:spcBef>
          <a:spcPct val="20000"/>
        </a:spcBef>
        <a:spcAft>
          <a:spcPct val="0"/>
        </a:spcAft>
        <a:buChar char="•"/>
        <a:defRPr sz="2000">
          <a:solidFill>
            <a:schemeClr val="tx1"/>
          </a:solidFill>
          <a:latin typeface="+mn-lt"/>
        </a:defRPr>
      </a:lvl4pPr>
      <a:lvl5pPr marL="2231883" indent="-247459" algn="l" defTabSz="991419" rtl="0" eaLnBrk="0" fontAlgn="base" hangingPunct="0">
        <a:spcBef>
          <a:spcPct val="20000"/>
        </a:spcBef>
        <a:spcAft>
          <a:spcPct val="0"/>
        </a:spcAft>
        <a:buChar char="•"/>
        <a:defRPr sz="2000">
          <a:solidFill>
            <a:schemeClr val="tx1"/>
          </a:solidFill>
          <a:latin typeface="+mn-lt"/>
        </a:defRPr>
      </a:lvl5pPr>
      <a:lvl6pPr marL="2688728" indent="-247459" algn="l" defTabSz="991419" rtl="0" fontAlgn="base">
        <a:spcBef>
          <a:spcPct val="20000"/>
        </a:spcBef>
        <a:spcAft>
          <a:spcPct val="0"/>
        </a:spcAft>
        <a:buChar char="•"/>
        <a:defRPr sz="2000">
          <a:solidFill>
            <a:schemeClr val="tx1"/>
          </a:solidFill>
          <a:latin typeface="+mn-lt"/>
        </a:defRPr>
      </a:lvl6pPr>
      <a:lvl7pPr marL="3145575" indent="-247459" algn="l" defTabSz="991419" rtl="0" fontAlgn="base">
        <a:spcBef>
          <a:spcPct val="20000"/>
        </a:spcBef>
        <a:spcAft>
          <a:spcPct val="0"/>
        </a:spcAft>
        <a:buChar char="•"/>
        <a:defRPr sz="2000">
          <a:solidFill>
            <a:schemeClr val="tx1"/>
          </a:solidFill>
          <a:latin typeface="+mn-lt"/>
        </a:defRPr>
      </a:lvl7pPr>
      <a:lvl8pPr marL="3602421" indent="-247459" algn="l" defTabSz="991419" rtl="0" fontAlgn="base">
        <a:spcBef>
          <a:spcPct val="20000"/>
        </a:spcBef>
        <a:spcAft>
          <a:spcPct val="0"/>
        </a:spcAft>
        <a:buChar char="•"/>
        <a:defRPr sz="2000">
          <a:solidFill>
            <a:schemeClr val="tx1"/>
          </a:solidFill>
          <a:latin typeface="+mn-lt"/>
        </a:defRPr>
      </a:lvl8pPr>
      <a:lvl9pPr marL="4059263" indent="-247459" algn="l" defTabSz="991419" rtl="0" fontAlgn="base">
        <a:spcBef>
          <a:spcPct val="20000"/>
        </a:spcBef>
        <a:spcAft>
          <a:spcPct val="0"/>
        </a:spcAft>
        <a:buChar char="•"/>
        <a:defRPr sz="2000">
          <a:solidFill>
            <a:schemeClr val="tx1"/>
          </a:solidFill>
          <a:latin typeface="+mn-lt"/>
        </a:defRPr>
      </a:lvl9pPr>
    </p:bodyStyle>
    <p:otherStyle>
      <a:defPPr>
        <a:defRPr lang="en-US"/>
      </a:defPPr>
      <a:lvl1pPr marL="0" algn="l" defTabSz="913693" rtl="0" eaLnBrk="1" latinLnBrk="0" hangingPunct="1">
        <a:defRPr sz="1800" kern="1200">
          <a:solidFill>
            <a:schemeClr val="tx1"/>
          </a:solidFill>
          <a:latin typeface="+mn-lt"/>
          <a:ea typeface="+mn-ea"/>
          <a:cs typeface="+mn-cs"/>
        </a:defRPr>
      </a:lvl1pPr>
      <a:lvl2pPr marL="456845" algn="l" defTabSz="913693" rtl="0" eaLnBrk="1" latinLnBrk="0" hangingPunct="1">
        <a:defRPr sz="1800" kern="1200">
          <a:solidFill>
            <a:schemeClr val="tx1"/>
          </a:solidFill>
          <a:latin typeface="+mn-lt"/>
          <a:ea typeface="+mn-ea"/>
          <a:cs typeface="+mn-cs"/>
        </a:defRPr>
      </a:lvl2pPr>
      <a:lvl3pPr marL="913693" algn="l" defTabSz="913693" rtl="0" eaLnBrk="1" latinLnBrk="0" hangingPunct="1">
        <a:defRPr sz="1800" kern="1200">
          <a:solidFill>
            <a:schemeClr val="tx1"/>
          </a:solidFill>
          <a:latin typeface="+mn-lt"/>
          <a:ea typeface="+mn-ea"/>
          <a:cs typeface="+mn-cs"/>
        </a:defRPr>
      </a:lvl3pPr>
      <a:lvl4pPr marL="1370537" algn="l" defTabSz="913693" rtl="0" eaLnBrk="1" latinLnBrk="0" hangingPunct="1">
        <a:defRPr sz="1800" kern="1200">
          <a:solidFill>
            <a:schemeClr val="tx1"/>
          </a:solidFill>
          <a:latin typeface="+mn-lt"/>
          <a:ea typeface="+mn-ea"/>
          <a:cs typeface="+mn-cs"/>
        </a:defRPr>
      </a:lvl4pPr>
      <a:lvl5pPr marL="1827384" algn="l" defTabSz="913693" rtl="0" eaLnBrk="1" latinLnBrk="0" hangingPunct="1">
        <a:defRPr sz="1800" kern="1200">
          <a:solidFill>
            <a:schemeClr val="tx1"/>
          </a:solidFill>
          <a:latin typeface="+mn-lt"/>
          <a:ea typeface="+mn-ea"/>
          <a:cs typeface="+mn-cs"/>
        </a:defRPr>
      </a:lvl5pPr>
      <a:lvl6pPr marL="2284230" algn="l" defTabSz="913693" rtl="0" eaLnBrk="1" latinLnBrk="0" hangingPunct="1">
        <a:defRPr sz="1800" kern="1200">
          <a:solidFill>
            <a:schemeClr val="tx1"/>
          </a:solidFill>
          <a:latin typeface="+mn-lt"/>
          <a:ea typeface="+mn-ea"/>
          <a:cs typeface="+mn-cs"/>
        </a:defRPr>
      </a:lvl6pPr>
      <a:lvl7pPr marL="2741074" algn="l" defTabSz="913693" rtl="0" eaLnBrk="1" latinLnBrk="0" hangingPunct="1">
        <a:defRPr sz="1800" kern="1200">
          <a:solidFill>
            <a:schemeClr val="tx1"/>
          </a:solidFill>
          <a:latin typeface="+mn-lt"/>
          <a:ea typeface="+mn-ea"/>
          <a:cs typeface="+mn-cs"/>
        </a:defRPr>
      </a:lvl7pPr>
      <a:lvl8pPr marL="3197921" algn="l" defTabSz="913693" rtl="0" eaLnBrk="1" latinLnBrk="0" hangingPunct="1">
        <a:defRPr sz="1800" kern="1200">
          <a:solidFill>
            <a:schemeClr val="tx1"/>
          </a:solidFill>
          <a:latin typeface="+mn-lt"/>
          <a:ea typeface="+mn-ea"/>
          <a:cs typeface="+mn-cs"/>
        </a:defRPr>
      </a:lvl8pPr>
      <a:lvl9pPr marL="3654768" algn="l" defTabSz="9136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2920" y="152408"/>
            <a:ext cx="9052560" cy="563563"/>
          </a:xfrm>
          <a:prstGeom prst="rect">
            <a:avLst/>
          </a:prstGeom>
          <a:noFill/>
          <a:ln w="9525">
            <a:noFill/>
            <a:miter lim="800000"/>
            <a:headEnd/>
            <a:tailEnd/>
          </a:ln>
        </p:spPr>
        <p:txBody>
          <a:bodyPr vert="horz" wrap="square" lIns="91369" tIns="45685" rIns="91369" bIns="45685"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02920" y="914400"/>
            <a:ext cx="9052560" cy="54102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ftr" sz="quarter" idx="3"/>
          </p:nvPr>
        </p:nvSpPr>
        <p:spPr bwMode="auto">
          <a:xfrm>
            <a:off x="3436620" y="6565943"/>
            <a:ext cx="3185160" cy="244475"/>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a:defRPr sz="1400">
                <a:latin typeface="Arial" charset="0"/>
                <a:ea typeface="+mn-ea"/>
                <a:cs typeface="+mn-cs"/>
              </a:defRPr>
            </a:lvl1pPr>
          </a:lstStyle>
          <a:p>
            <a:pPr eaLnBrk="1" hangingPunct="1">
              <a:defRPr/>
            </a:pPr>
            <a:endParaRPr lang="en-US" b="0" i="0">
              <a:solidFill>
                <a:srgbClr val="000000"/>
              </a:solidFill>
            </a:endParaRPr>
          </a:p>
        </p:txBody>
      </p:sp>
      <p:sp>
        <p:nvSpPr>
          <p:cNvPr id="4101" name="Rectangle 5"/>
          <p:cNvSpPr>
            <a:spLocks noGrp="1" noChangeArrowheads="1"/>
          </p:cNvSpPr>
          <p:nvPr>
            <p:ph type="sldNum" sz="quarter" idx="4"/>
          </p:nvPr>
        </p:nvSpPr>
        <p:spPr bwMode="auto">
          <a:xfrm>
            <a:off x="9304020" y="6464348"/>
            <a:ext cx="754380" cy="320675"/>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r">
              <a:defRPr sz="1400"/>
            </a:lvl1pPr>
          </a:lstStyle>
          <a:p>
            <a:pPr eaLnBrk="1" hangingPunct="1"/>
            <a:fld id="{FF4ED9B7-95DD-4DD9-ACD0-C58F1B0B8B13}" type="slidenum">
              <a:rPr lang="en-US" b="0" i="0" smtClean="0">
                <a:solidFill>
                  <a:srgbClr val="000000"/>
                </a:solidFill>
                <a:latin typeface="Arial" pitchFamily="34" charset="0"/>
                <a:ea typeface="ＭＳ Ｐゴシック" pitchFamily="34" charset="-128"/>
              </a:rPr>
              <a:pPr eaLnBrk="1" hangingPunct="1"/>
              <a:t>‹#›</a:t>
            </a:fld>
            <a:endParaRPr lang="en-US" b="0" i="0" smtClean="0">
              <a:solidFill>
                <a:srgbClr val="000000"/>
              </a:solidFill>
              <a:latin typeface="Arial" pitchFamily="34" charset="0"/>
              <a:ea typeface="ＭＳ Ｐゴシック" pitchFamily="34" charset="-128"/>
            </a:endParaRPr>
          </a:p>
        </p:txBody>
      </p:sp>
      <p:pic>
        <p:nvPicPr>
          <p:cNvPr id="1030" name="Picture 6" descr="JLab_logo_white1"/>
          <p:cNvPicPr>
            <a:picLocks noChangeAspect="1" noChangeArrowheads="1"/>
          </p:cNvPicPr>
          <p:nvPr/>
        </p:nvPicPr>
        <p:blipFill>
          <a:blip r:embed="rId13" cstate="print"/>
          <a:srcRect/>
          <a:stretch>
            <a:fillRect/>
          </a:stretch>
        </p:blipFill>
        <p:spPr bwMode="auto">
          <a:xfrm>
            <a:off x="0" y="6477000"/>
            <a:ext cx="1341120" cy="381000"/>
          </a:xfrm>
          <a:prstGeom prst="rect">
            <a:avLst/>
          </a:prstGeom>
          <a:noFill/>
          <a:ln w="9525">
            <a:noFill/>
            <a:miter lim="800000"/>
            <a:headEnd/>
            <a:tailEnd/>
          </a:ln>
        </p:spPr>
      </p:pic>
      <p:pic>
        <p:nvPicPr>
          <p:cNvPr id="1031" name="Picture 7"/>
          <p:cNvPicPr>
            <a:picLocks noChangeAspect="1" noChangeArrowheads="1"/>
          </p:cNvPicPr>
          <p:nvPr/>
        </p:nvPicPr>
        <p:blipFill>
          <a:blip r:embed="rId14" cstate="print"/>
          <a:srcRect/>
          <a:stretch>
            <a:fillRect/>
          </a:stretch>
        </p:blipFill>
        <p:spPr bwMode="auto">
          <a:xfrm>
            <a:off x="8856980" y="6497640"/>
            <a:ext cx="838200" cy="296862"/>
          </a:xfrm>
          <a:prstGeom prst="rect">
            <a:avLst/>
          </a:prstGeom>
          <a:noFill/>
          <a:ln w="9525">
            <a:noFill/>
            <a:miter lim="800000"/>
            <a:headEnd/>
            <a:tailEnd/>
          </a:ln>
        </p:spPr>
      </p:pic>
      <p:sp>
        <p:nvSpPr>
          <p:cNvPr id="1032" name="Line 8"/>
          <p:cNvSpPr>
            <a:spLocks noChangeShapeType="1"/>
          </p:cNvSpPr>
          <p:nvPr/>
        </p:nvSpPr>
        <p:spPr bwMode="auto">
          <a:xfrm>
            <a:off x="0" y="6477000"/>
            <a:ext cx="10058400" cy="0"/>
          </a:xfrm>
          <a:prstGeom prst="line">
            <a:avLst/>
          </a:prstGeom>
          <a:noFill/>
          <a:ln w="76200">
            <a:solidFill>
              <a:srgbClr val="C0C0C0"/>
            </a:solidFill>
            <a:round/>
            <a:headEnd/>
            <a:tailEnd/>
          </a:ln>
        </p:spPr>
        <p:txBody>
          <a:bodyPr lIns="91369" tIns="45685" rIns="91369" bIns="45685"/>
          <a:lstStyle/>
          <a:p>
            <a:pPr eaLnBrk="1" hangingPunct="1"/>
            <a:endParaRPr lang="en-US" sz="1800" b="0" i="0" smtClean="0">
              <a:solidFill>
                <a:srgbClr val="000000"/>
              </a:solidFill>
              <a:latin typeface="Arial" pitchFamily="34" charset="0"/>
              <a:ea typeface="ＭＳ Ｐゴシック" pitchFamily="34" charset="-128"/>
            </a:endParaRPr>
          </a:p>
        </p:txBody>
      </p:sp>
      <p:sp>
        <p:nvSpPr>
          <p:cNvPr id="1033" name="Line 9"/>
          <p:cNvSpPr>
            <a:spLocks noChangeShapeType="1"/>
          </p:cNvSpPr>
          <p:nvPr/>
        </p:nvSpPr>
        <p:spPr bwMode="auto">
          <a:xfrm>
            <a:off x="0" y="762000"/>
            <a:ext cx="10058400" cy="0"/>
          </a:xfrm>
          <a:prstGeom prst="line">
            <a:avLst/>
          </a:prstGeom>
          <a:noFill/>
          <a:ln w="76200">
            <a:solidFill>
              <a:srgbClr val="C0C0C0"/>
            </a:solidFill>
            <a:round/>
            <a:headEnd/>
            <a:tailEnd/>
          </a:ln>
        </p:spPr>
        <p:txBody>
          <a:bodyPr lIns="91369" tIns="45685" rIns="91369" bIns="45685"/>
          <a:lstStyle/>
          <a:p>
            <a:pPr eaLnBrk="1" hangingPunct="1"/>
            <a:endParaRPr lang="en-US" sz="1800" b="0" i="0" smtClean="0">
              <a:solidFill>
                <a:srgbClr val="000000"/>
              </a:solidFill>
              <a:latin typeface="Arial" pitchFamily="34"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505175" r:id="rId1"/>
    <p:sldLayoutId id="2147505176" r:id="rId2"/>
    <p:sldLayoutId id="2147505177" r:id="rId3"/>
    <p:sldLayoutId id="2147505178" r:id="rId4"/>
    <p:sldLayoutId id="2147505179" r:id="rId5"/>
    <p:sldLayoutId id="2147505180" r:id="rId6"/>
    <p:sldLayoutId id="2147505181" r:id="rId7"/>
    <p:sldLayoutId id="2147505182" r:id="rId8"/>
    <p:sldLayoutId id="2147505183" r:id="rId9"/>
    <p:sldLayoutId id="2147505184" r:id="rId10"/>
    <p:sldLayoutId id="2147505185" r:id="rId11"/>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6845" algn="ctr" rtl="0" fontAlgn="base">
        <a:spcBef>
          <a:spcPct val="0"/>
        </a:spcBef>
        <a:spcAft>
          <a:spcPct val="0"/>
        </a:spcAft>
        <a:defRPr sz="3600">
          <a:solidFill>
            <a:schemeClr val="tx2"/>
          </a:solidFill>
          <a:latin typeface="Arial" charset="0"/>
        </a:defRPr>
      </a:lvl6pPr>
      <a:lvl7pPr marL="913693" algn="ctr" rtl="0" fontAlgn="base">
        <a:spcBef>
          <a:spcPct val="0"/>
        </a:spcBef>
        <a:spcAft>
          <a:spcPct val="0"/>
        </a:spcAft>
        <a:defRPr sz="3600">
          <a:solidFill>
            <a:schemeClr val="tx2"/>
          </a:solidFill>
          <a:latin typeface="Arial" charset="0"/>
        </a:defRPr>
      </a:lvl7pPr>
      <a:lvl8pPr marL="1370537" algn="ctr" rtl="0" fontAlgn="base">
        <a:spcBef>
          <a:spcPct val="0"/>
        </a:spcBef>
        <a:spcAft>
          <a:spcPct val="0"/>
        </a:spcAft>
        <a:defRPr sz="3600">
          <a:solidFill>
            <a:schemeClr val="tx2"/>
          </a:solidFill>
          <a:latin typeface="Arial" charset="0"/>
        </a:defRPr>
      </a:lvl8pPr>
      <a:lvl9pPr marL="1827384" algn="ctr" rtl="0" fontAlgn="base">
        <a:spcBef>
          <a:spcPct val="0"/>
        </a:spcBef>
        <a:spcAft>
          <a:spcPct val="0"/>
        </a:spcAft>
        <a:defRPr sz="3600">
          <a:solidFill>
            <a:schemeClr val="tx2"/>
          </a:solidFill>
          <a:latin typeface="Arial" charset="0"/>
        </a:defRPr>
      </a:lvl9pPr>
    </p:titleStyle>
    <p:bodyStyle>
      <a:lvl1pPr marL="342635" indent="-34263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375" indent="-285530" algn="l" rtl="0" eaLnBrk="0" fontAlgn="base" hangingPunct="0">
        <a:spcBef>
          <a:spcPct val="20000"/>
        </a:spcBef>
        <a:spcAft>
          <a:spcPct val="0"/>
        </a:spcAft>
        <a:buChar char="–"/>
        <a:defRPr sz="2800">
          <a:solidFill>
            <a:schemeClr val="tx1"/>
          </a:solidFill>
          <a:latin typeface="+mn-lt"/>
          <a:ea typeface="ＭＳ Ｐゴシック" charset="-128"/>
        </a:defRPr>
      </a:lvl2pPr>
      <a:lvl3pPr marL="1142115" indent="-228422" algn="l" rtl="0" eaLnBrk="0" fontAlgn="base" hangingPunct="0">
        <a:spcBef>
          <a:spcPct val="20000"/>
        </a:spcBef>
        <a:spcAft>
          <a:spcPct val="0"/>
        </a:spcAft>
        <a:buChar char="•"/>
        <a:defRPr sz="2400">
          <a:solidFill>
            <a:schemeClr val="tx1"/>
          </a:solidFill>
          <a:latin typeface="+mn-lt"/>
          <a:ea typeface="ＭＳ Ｐゴシック" charset="-128"/>
        </a:defRPr>
      </a:lvl3pPr>
      <a:lvl4pPr marL="1598960" indent="-228422" algn="l" rtl="0" eaLnBrk="0" fontAlgn="base" hangingPunct="0">
        <a:spcBef>
          <a:spcPct val="20000"/>
        </a:spcBef>
        <a:spcAft>
          <a:spcPct val="0"/>
        </a:spcAft>
        <a:buChar char="–"/>
        <a:defRPr sz="2000">
          <a:solidFill>
            <a:schemeClr val="tx1"/>
          </a:solidFill>
          <a:latin typeface="+mn-lt"/>
          <a:ea typeface="ＭＳ Ｐゴシック" charset="-128"/>
        </a:defRPr>
      </a:lvl4pPr>
      <a:lvl5pPr marL="2055807" indent="-228422" algn="l" rtl="0" eaLnBrk="0" fontAlgn="base" hangingPunct="0">
        <a:spcBef>
          <a:spcPct val="20000"/>
        </a:spcBef>
        <a:spcAft>
          <a:spcPct val="0"/>
        </a:spcAft>
        <a:buChar char="»"/>
        <a:defRPr sz="2000">
          <a:solidFill>
            <a:schemeClr val="tx1"/>
          </a:solidFill>
          <a:latin typeface="+mn-lt"/>
          <a:ea typeface="ＭＳ Ｐゴシック" charset="-128"/>
        </a:defRPr>
      </a:lvl5pPr>
      <a:lvl6pPr marL="2512653" indent="-228422" algn="l" rtl="0" fontAlgn="base">
        <a:spcBef>
          <a:spcPct val="20000"/>
        </a:spcBef>
        <a:spcAft>
          <a:spcPct val="0"/>
        </a:spcAft>
        <a:buChar char="»"/>
        <a:defRPr sz="2000">
          <a:solidFill>
            <a:schemeClr val="tx1"/>
          </a:solidFill>
          <a:latin typeface="+mn-lt"/>
          <a:ea typeface="ＭＳ Ｐゴシック" charset="-128"/>
        </a:defRPr>
      </a:lvl6pPr>
      <a:lvl7pPr marL="2969499" indent="-228422" algn="l" rtl="0" fontAlgn="base">
        <a:spcBef>
          <a:spcPct val="20000"/>
        </a:spcBef>
        <a:spcAft>
          <a:spcPct val="0"/>
        </a:spcAft>
        <a:buChar char="»"/>
        <a:defRPr sz="2000">
          <a:solidFill>
            <a:schemeClr val="tx1"/>
          </a:solidFill>
          <a:latin typeface="+mn-lt"/>
          <a:ea typeface="ＭＳ Ｐゴシック" charset="-128"/>
        </a:defRPr>
      </a:lvl7pPr>
      <a:lvl8pPr marL="3426344" indent="-228422" algn="l" rtl="0" fontAlgn="base">
        <a:spcBef>
          <a:spcPct val="20000"/>
        </a:spcBef>
        <a:spcAft>
          <a:spcPct val="0"/>
        </a:spcAft>
        <a:buChar char="»"/>
        <a:defRPr sz="2000">
          <a:solidFill>
            <a:schemeClr val="tx1"/>
          </a:solidFill>
          <a:latin typeface="+mn-lt"/>
          <a:ea typeface="ＭＳ Ｐゴシック" charset="-128"/>
        </a:defRPr>
      </a:lvl8pPr>
      <a:lvl9pPr marL="3883190" indent="-2284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45" rtl="0" eaLnBrk="1" latinLnBrk="0" hangingPunct="1">
        <a:defRPr sz="1800" kern="1200">
          <a:solidFill>
            <a:schemeClr val="tx1"/>
          </a:solidFill>
          <a:latin typeface="+mn-lt"/>
          <a:ea typeface="+mn-ea"/>
          <a:cs typeface="+mn-cs"/>
        </a:defRPr>
      </a:lvl1pPr>
      <a:lvl2pPr marL="456845" algn="l" defTabSz="456845" rtl="0" eaLnBrk="1" latinLnBrk="0" hangingPunct="1">
        <a:defRPr sz="1800" kern="1200">
          <a:solidFill>
            <a:schemeClr val="tx1"/>
          </a:solidFill>
          <a:latin typeface="+mn-lt"/>
          <a:ea typeface="+mn-ea"/>
          <a:cs typeface="+mn-cs"/>
        </a:defRPr>
      </a:lvl2pPr>
      <a:lvl3pPr marL="913693" algn="l" defTabSz="456845" rtl="0" eaLnBrk="1" latinLnBrk="0" hangingPunct="1">
        <a:defRPr sz="1800" kern="1200">
          <a:solidFill>
            <a:schemeClr val="tx1"/>
          </a:solidFill>
          <a:latin typeface="+mn-lt"/>
          <a:ea typeface="+mn-ea"/>
          <a:cs typeface="+mn-cs"/>
        </a:defRPr>
      </a:lvl3pPr>
      <a:lvl4pPr marL="1370537" algn="l" defTabSz="456845" rtl="0" eaLnBrk="1" latinLnBrk="0" hangingPunct="1">
        <a:defRPr sz="1800" kern="1200">
          <a:solidFill>
            <a:schemeClr val="tx1"/>
          </a:solidFill>
          <a:latin typeface="+mn-lt"/>
          <a:ea typeface="+mn-ea"/>
          <a:cs typeface="+mn-cs"/>
        </a:defRPr>
      </a:lvl4pPr>
      <a:lvl5pPr marL="1827384" algn="l" defTabSz="456845" rtl="0" eaLnBrk="1" latinLnBrk="0" hangingPunct="1">
        <a:defRPr sz="1800" kern="1200">
          <a:solidFill>
            <a:schemeClr val="tx1"/>
          </a:solidFill>
          <a:latin typeface="+mn-lt"/>
          <a:ea typeface="+mn-ea"/>
          <a:cs typeface="+mn-cs"/>
        </a:defRPr>
      </a:lvl5pPr>
      <a:lvl6pPr marL="2284230" algn="l" defTabSz="456845" rtl="0" eaLnBrk="1" latinLnBrk="0" hangingPunct="1">
        <a:defRPr sz="1800" kern="1200">
          <a:solidFill>
            <a:schemeClr val="tx1"/>
          </a:solidFill>
          <a:latin typeface="+mn-lt"/>
          <a:ea typeface="+mn-ea"/>
          <a:cs typeface="+mn-cs"/>
        </a:defRPr>
      </a:lvl6pPr>
      <a:lvl7pPr marL="2741074" algn="l" defTabSz="456845" rtl="0" eaLnBrk="1" latinLnBrk="0" hangingPunct="1">
        <a:defRPr sz="1800" kern="1200">
          <a:solidFill>
            <a:schemeClr val="tx1"/>
          </a:solidFill>
          <a:latin typeface="+mn-lt"/>
          <a:ea typeface="+mn-ea"/>
          <a:cs typeface="+mn-cs"/>
        </a:defRPr>
      </a:lvl7pPr>
      <a:lvl8pPr marL="3197921" algn="l" defTabSz="456845" rtl="0" eaLnBrk="1" latinLnBrk="0" hangingPunct="1">
        <a:defRPr sz="1800" kern="1200">
          <a:solidFill>
            <a:schemeClr val="tx1"/>
          </a:solidFill>
          <a:latin typeface="+mn-lt"/>
          <a:ea typeface="+mn-ea"/>
          <a:cs typeface="+mn-cs"/>
        </a:defRPr>
      </a:lvl8pPr>
      <a:lvl9pPr marL="3654768" algn="l" defTabSz="45684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549201" y="5944936"/>
            <a:ext cx="5434686"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2" name="任意多边形 11"/>
          <p:cNvSpPr>
            <a:spLocks/>
          </p:cNvSpPr>
          <p:nvPr/>
        </p:nvSpPr>
        <p:spPr bwMode="auto">
          <a:xfrm>
            <a:off x="534289" y="5939011"/>
            <a:ext cx="4059496"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4" name="直角三角形 13"/>
          <p:cNvSpPr>
            <a:spLocks/>
          </p:cNvSpPr>
          <p:nvPr/>
        </p:nvSpPr>
        <p:spPr bwMode="auto">
          <a:xfrm>
            <a:off x="-6641" y="5791254"/>
            <a:ext cx="3742545"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369" tIns="45685" rIns="91369" bIns="45685"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5" name="直接连接符 14"/>
          <p:cNvCxnSpPr/>
          <p:nvPr/>
        </p:nvCxnSpPr>
        <p:spPr>
          <a:xfrm>
            <a:off x="-10153" y="5787770"/>
            <a:ext cx="374606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502920" y="274638"/>
            <a:ext cx="9052560" cy="1143000"/>
          </a:xfrm>
          <a:prstGeom prst="rect">
            <a:avLst/>
          </a:prstGeom>
        </p:spPr>
        <p:txBody>
          <a:bodyPr vert="horz" lIns="91369" tIns="45685" rIns="91369" bIns="45685"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502920" y="1481336"/>
            <a:ext cx="9052560" cy="4525963"/>
          </a:xfrm>
          <a:prstGeom prst="rect">
            <a:avLst/>
          </a:prstGeom>
        </p:spPr>
        <p:txBody>
          <a:bodyPr vert="horz" lIns="91369" tIns="45685" rIns="91369" bIns="45685">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7399740" y="6407944"/>
            <a:ext cx="2112264" cy="365760"/>
          </a:xfrm>
          <a:prstGeom prst="rect">
            <a:avLst/>
          </a:prstGeom>
        </p:spPr>
        <p:txBody>
          <a:bodyPr vert="horz" lIns="91369" tIns="45685" rIns="91369" bIns="45685" anchor="b"/>
          <a:lstStyle>
            <a:lvl1pPr algn="ctr" eaLnBrk="1" latinLnBrk="0" hangingPunct="1">
              <a:defRPr kumimoji="0" sz="1000">
                <a:solidFill>
                  <a:schemeClr val="accent1">
                    <a:lumMod val="50000"/>
                  </a:schemeClr>
                </a:solidFill>
                <a:latin typeface="Arial" pitchFamily="34" charset="0"/>
                <a:cs typeface="Arial" pitchFamily="34" charset="0"/>
              </a:defRPr>
            </a:lvl1pPr>
            <a:extLst/>
          </a:lstStyle>
          <a:p>
            <a:pPr fontAlgn="auto">
              <a:spcBef>
                <a:spcPts val="0"/>
              </a:spcBef>
              <a:spcAft>
                <a:spcPts val="0"/>
              </a:spcAft>
            </a:pPr>
            <a:r>
              <a:rPr lang="en-US" altLang="zh-CN" b="0" i="0" smtClean="0">
                <a:solidFill>
                  <a:srgbClr val="0F6FC6">
                    <a:lumMod val="50000"/>
                  </a:srgbClr>
                </a:solidFill>
              </a:rPr>
              <a:t>Workshops on Hadron Physics</a:t>
            </a:r>
            <a:endParaRPr lang="en-US" b="0" i="0" dirty="0">
              <a:solidFill>
                <a:srgbClr val="0F6FC6">
                  <a:lumMod val="50000"/>
                </a:srgbClr>
              </a:solidFill>
            </a:endParaRPr>
          </a:p>
        </p:txBody>
      </p:sp>
      <p:sp>
        <p:nvSpPr>
          <p:cNvPr id="22" name="页脚占位符 21"/>
          <p:cNvSpPr>
            <a:spLocks noGrp="1"/>
          </p:cNvSpPr>
          <p:nvPr>
            <p:ph type="ftr" sz="quarter" idx="3"/>
          </p:nvPr>
        </p:nvSpPr>
        <p:spPr>
          <a:xfrm>
            <a:off x="4945384" y="6407976"/>
            <a:ext cx="2458448" cy="365125"/>
          </a:xfrm>
          <a:prstGeom prst="rect">
            <a:avLst/>
          </a:prstGeom>
        </p:spPr>
        <p:txBody>
          <a:bodyPr vert="horz" lIns="91369" tIns="45685" rIns="91369" bIns="45685" anchor="b"/>
          <a:lstStyle>
            <a:lvl1pPr algn="ctr" eaLnBrk="1" latinLnBrk="0" hangingPunct="1">
              <a:defRPr kumimoji="0" sz="1000">
                <a:solidFill>
                  <a:schemeClr val="accent1">
                    <a:lumMod val="50000"/>
                  </a:schemeClr>
                </a:solidFill>
                <a:latin typeface="Arial" pitchFamily="34" charset="0"/>
                <a:cs typeface="Arial" pitchFamily="34" charset="0"/>
              </a:defRPr>
            </a:lvl1pPr>
            <a:extLst/>
          </a:lstStyle>
          <a:p>
            <a:pPr fontAlgn="auto">
              <a:spcBef>
                <a:spcPts val="0"/>
              </a:spcBef>
              <a:spcAft>
                <a:spcPts val="0"/>
              </a:spcAft>
            </a:pPr>
            <a:r>
              <a:rPr lang="en-US" b="0" i="0" smtClean="0">
                <a:solidFill>
                  <a:srgbClr val="0F6FC6">
                    <a:lumMod val="50000"/>
                  </a:srgbClr>
                </a:solidFill>
              </a:rPr>
              <a:t>Jin Huang &lt;jinhuang@jlab.org&gt;</a:t>
            </a:r>
            <a:endParaRPr lang="en-US" b="0" i="0" dirty="0">
              <a:solidFill>
                <a:srgbClr val="0F6FC6">
                  <a:lumMod val="50000"/>
                </a:srgbClr>
              </a:solidFill>
            </a:endParaRPr>
          </a:p>
        </p:txBody>
      </p:sp>
      <p:sp>
        <p:nvSpPr>
          <p:cNvPr id="18" name="灯片编号占位符 17"/>
          <p:cNvSpPr>
            <a:spLocks noGrp="1"/>
          </p:cNvSpPr>
          <p:nvPr>
            <p:ph type="sldNum" sz="quarter" idx="4"/>
          </p:nvPr>
        </p:nvSpPr>
        <p:spPr>
          <a:xfrm>
            <a:off x="9512004" y="6407976"/>
            <a:ext cx="402336" cy="365125"/>
          </a:xfrm>
          <a:prstGeom prst="rect">
            <a:avLst/>
          </a:prstGeom>
        </p:spPr>
        <p:txBody>
          <a:bodyPr vert="horz" lIns="91369" tIns="45685" rIns="91369" bIns="45685" anchor="b"/>
          <a:lstStyle>
            <a:lvl1pPr algn="r" eaLnBrk="1" latinLnBrk="0" hangingPunct="1">
              <a:defRPr kumimoji="0" sz="1000" b="0">
                <a:solidFill>
                  <a:schemeClr val="accent1">
                    <a:lumMod val="50000"/>
                  </a:schemeClr>
                </a:solidFill>
                <a:latin typeface="Arial" pitchFamily="34" charset="0"/>
                <a:cs typeface="Arial" pitchFamily="34" charset="0"/>
              </a:defRPr>
            </a:lvl1pPr>
            <a:extLst/>
          </a:lstStyle>
          <a:p>
            <a:pPr fontAlgn="auto">
              <a:spcBef>
                <a:spcPts val="0"/>
              </a:spcBef>
              <a:spcAft>
                <a:spcPts val="0"/>
              </a:spcAft>
            </a:pPr>
            <a:fld id="{EDE73889-8752-428C-A11C-8679396BAC9B}" type="slidenum">
              <a:rPr lang="en-US" i="0" smtClean="0">
                <a:solidFill>
                  <a:srgbClr val="0F6FC6">
                    <a:lumMod val="50000"/>
                  </a:srgbClr>
                </a:solidFill>
              </a:rPr>
              <a:pPr fontAlgn="auto">
                <a:spcBef>
                  <a:spcPts val="0"/>
                </a:spcBef>
                <a:spcAft>
                  <a:spcPts val="0"/>
                </a:spcAft>
              </a:pPr>
              <a:t>‹#›</a:t>
            </a:fld>
            <a:endParaRPr lang="en-US" i="0">
              <a:solidFill>
                <a:srgbClr val="0F6FC6">
                  <a:lumMod val="50000"/>
                </a:srgbClr>
              </a:solidFill>
            </a:endParaRPr>
          </a:p>
        </p:txBody>
      </p:sp>
      <p:pic>
        <p:nvPicPr>
          <p:cNvPr id="16" name="Picture 5" descr="E:\My Documents\my file\JLab\Document\Logo\JLab_logo_white.png"/>
          <p:cNvPicPr>
            <a:picLocks noChangeAspect="1" noChangeArrowheads="1"/>
          </p:cNvPicPr>
          <p:nvPr/>
        </p:nvPicPr>
        <p:blipFill>
          <a:blip r:embed="rId15" cstate="print"/>
          <a:srcRect/>
          <a:stretch>
            <a:fillRect/>
          </a:stretch>
        </p:blipFill>
        <p:spPr bwMode="auto">
          <a:xfrm>
            <a:off x="150597" y="6380168"/>
            <a:ext cx="1760220" cy="403347"/>
          </a:xfrm>
          <a:prstGeom prst="rect">
            <a:avLst/>
          </a:prstGeom>
          <a:noFill/>
        </p:spPr>
      </p:pic>
    </p:spTree>
  </p:cSld>
  <p:clrMap bg1="lt1" tx1="dk1" bg2="lt2" tx2="dk2" accent1="accent1" accent2="accent2" accent3="accent3" accent4="accent4" accent5="accent5" accent6="accent6" hlink="hlink" folHlink="folHlink"/>
  <p:sldLayoutIdLst>
    <p:sldLayoutId id="2147505235" r:id="rId1"/>
    <p:sldLayoutId id="2147505236" r:id="rId2"/>
    <p:sldLayoutId id="2147505237" r:id="rId3"/>
    <p:sldLayoutId id="2147505238" r:id="rId4"/>
    <p:sldLayoutId id="2147505239" r:id="rId5"/>
    <p:sldLayoutId id="2147505240" r:id="rId6"/>
    <p:sldLayoutId id="2147505241" r:id="rId7"/>
    <p:sldLayoutId id="2147505242" r:id="rId8"/>
    <p:sldLayoutId id="2147505243" r:id="rId9"/>
    <p:sldLayoutId id="2147505244" r:id="rId10"/>
    <p:sldLayoutId id="2147505245" r:id="rId11"/>
    <p:sldLayoutId id="2147505246" r:id="rId12"/>
  </p:sldLayoutIdLst>
  <p:transition>
    <p:strips dir="ru"/>
  </p:transition>
  <p:timing>
    <p:tnLst>
      <p:par>
        <p:cTn id="1" dur="indefinite" restart="never" nodeType="tmRoot"/>
      </p:par>
    </p:tnLst>
  </p:timing>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477" indent="-255834"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310" indent="-228422"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8870" indent="-228422"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115" indent="-228422"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537" indent="-228422"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8960" indent="-228422"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384" indent="-228422"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5807" indent="-228422"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230" indent="-228422"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845" algn="l" rtl="0" eaLnBrk="1" latinLnBrk="0" hangingPunct="1">
        <a:defRPr kumimoji="0" kern="1200">
          <a:solidFill>
            <a:schemeClr val="tx1"/>
          </a:solidFill>
          <a:latin typeface="+mn-lt"/>
          <a:ea typeface="+mn-ea"/>
          <a:cs typeface="+mn-cs"/>
        </a:defRPr>
      </a:lvl2pPr>
      <a:lvl3pPr marL="913693" algn="l" rtl="0" eaLnBrk="1" latinLnBrk="0" hangingPunct="1">
        <a:defRPr kumimoji="0" kern="1200">
          <a:solidFill>
            <a:schemeClr val="tx1"/>
          </a:solidFill>
          <a:latin typeface="+mn-lt"/>
          <a:ea typeface="+mn-ea"/>
          <a:cs typeface="+mn-cs"/>
        </a:defRPr>
      </a:lvl3pPr>
      <a:lvl4pPr marL="1370537" algn="l" rtl="0" eaLnBrk="1" latinLnBrk="0" hangingPunct="1">
        <a:defRPr kumimoji="0" kern="1200">
          <a:solidFill>
            <a:schemeClr val="tx1"/>
          </a:solidFill>
          <a:latin typeface="+mn-lt"/>
          <a:ea typeface="+mn-ea"/>
          <a:cs typeface="+mn-cs"/>
        </a:defRPr>
      </a:lvl4pPr>
      <a:lvl5pPr marL="1827384" algn="l" rtl="0" eaLnBrk="1" latinLnBrk="0" hangingPunct="1">
        <a:defRPr kumimoji="0" kern="1200">
          <a:solidFill>
            <a:schemeClr val="tx1"/>
          </a:solidFill>
          <a:latin typeface="+mn-lt"/>
          <a:ea typeface="+mn-ea"/>
          <a:cs typeface="+mn-cs"/>
        </a:defRPr>
      </a:lvl5pPr>
      <a:lvl6pPr marL="2284230" algn="l" rtl="0" eaLnBrk="1" latinLnBrk="0" hangingPunct="1">
        <a:defRPr kumimoji="0" kern="1200">
          <a:solidFill>
            <a:schemeClr val="tx1"/>
          </a:solidFill>
          <a:latin typeface="+mn-lt"/>
          <a:ea typeface="+mn-ea"/>
          <a:cs typeface="+mn-cs"/>
        </a:defRPr>
      </a:lvl6pPr>
      <a:lvl7pPr marL="2741074" algn="l" rtl="0" eaLnBrk="1" latinLnBrk="0" hangingPunct="1">
        <a:defRPr kumimoji="0" kern="1200">
          <a:solidFill>
            <a:schemeClr val="tx1"/>
          </a:solidFill>
          <a:latin typeface="+mn-lt"/>
          <a:ea typeface="+mn-ea"/>
          <a:cs typeface="+mn-cs"/>
        </a:defRPr>
      </a:lvl7pPr>
      <a:lvl8pPr marL="3197921" algn="l" rtl="0" eaLnBrk="1" latinLnBrk="0" hangingPunct="1">
        <a:defRPr kumimoji="0" kern="1200">
          <a:solidFill>
            <a:schemeClr val="tx1"/>
          </a:solidFill>
          <a:latin typeface="+mn-lt"/>
          <a:ea typeface="+mn-ea"/>
          <a:cs typeface="+mn-cs"/>
        </a:defRPr>
      </a:lvl8pPr>
      <a:lvl9pPr marL="3654768"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549201" y="5944936"/>
            <a:ext cx="5434686"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2" name="任意多边形 11"/>
          <p:cNvSpPr>
            <a:spLocks/>
          </p:cNvSpPr>
          <p:nvPr/>
        </p:nvSpPr>
        <p:spPr bwMode="auto">
          <a:xfrm>
            <a:off x="534289" y="5939011"/>
            <a:ext cx="4059496"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369" tIns="45685" rIns="91369" bIns="45685" anchor="t" compatLnSpc="1"/>
          <a:lstStyle>
            <a:extLst/>
          </a:lstStyle>
          <a:p>
            <a:pPr eaLnBrk="1" fontAlgn="auto" hangingPunct="1">
              <a:spcBef>
                <a:spcPts val="0"/>
              </a:spcBef>
              <a:spcAft>
                <a:spcPts val="0"/>
              </a:spcAft>
            </a:pPr>
            <a:endParaRPr lang="en-US" sz="1800" b="0" i="0">
              <a:solidFill>
                <a:srgbClr val="001C54"/>
              </a:solidFill>
              <a:latin typeface="Calibri"/>
            </a:endParaRPr>
          </a:p>
        </p:txBody>
      </p:sp>
      <p:sp>
        <p:nvSpPr>
          <p:cNvPr id="14" name="直角三角形 13"/>
          <p:cNvSpPr>
            <a:spLocks/>
          </p:cNvSpPr>
          <p:nvPr/>
        </p:nvSpPr>
        <p:spPr bwMode="auto">
          <a:xfrm>
            <a:off x="-6641" y="5791254"/>
            <a:ext cx="3742545"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369" tIns="45685" rIns="91369" bIns="45685" anchor="ctr" compatLnSpc="1"/>
          <a:lstStyle>
            <a:extLst/>
          </a:lstStyle>
          <a:p>
            <a:pPr algn="ctr" eaLnBrk="1" fontAlgn="auto" hangingPunct="1">
              <a:spcBef>
                <a:spcPts val="0"/>
              </a:spcBef>
              <a:spcAft>
                <a:spcPts val="0"/>
              </a:spcAft>
            </a:pPr>
            <a:endParaRPr lang="en-US" sz="1800" b="0" i="0">
              <a:solidFill>
                <a:prstClr val="white"/>
              </a:solidFill>
            </a:endParaRPr>
          </a:p>
        </p:txBody>
      </p:sp>
      <p:cxnSp>
        <p:nvCxnSpPr>
          <p:cNvPr id="15" name="直接连接符 14"/>
          <p:cNvCxnSpPr/>
          <p:nvPr/>
        </p:nvCxnSpPr>
        <p:spPr>
          <a:xfrm>
            <a:off x="-10153" y="5787762"/>
            <a:ext cx="374606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502920" y="274638"/>
            <a:ext cx="9052560" cy="1143000"/>
          </a:xfrm>
          <a:prstGeom prst="rect">
            <a:avLst/>
          </a:prstGeom>
        </p:spPr>
        <p:txBody>
          <a:bodyPr vert="horz" lIns="91369" tIns="45685" rIns="91369" bIns="45685" anchor="ctr">
            <a:normAutofit/>
            <a:scene3d>
              <a:camera prst="orthographicFront"/>
              <a:lightRig rig="soft" dir="t"/>
            </a:scene3d>
            <a:sp3d prstMaterial="softEdge">
              <a:bevelT w="25400" h="25400"/>
            </a:sp3d>
          </a:bodyPr>
          <a:lstStyle>
            <a:extLst/>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502920" y="1481336"/>
            <a:ext cx="9052560" cy="4525963"/>
          </a:xfrm>
          <a:prstGeom prst="rect">
            <a:avLst/>
          </a:prstGeom>
        </p:spPr>
        <p:txBody>
          <a:bodyPr vert="horz" lIns="91369" tIns="45685" rIns="91369" bIns="45685">
            <a:normAutofit/>
          </a:bodyPr>
          <a:lstStyle>
            <a:extLst/>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7399740" y="6407944"/>
            <a:ext cx="2112264" cy="365760"/>
          </a:xfrm>
          <a:prstGeom prst="rect">
            <a:avLst/>
          </a:prstGeom>
        </p:spPr>
        <p:txBody>
          <a:bodyPr vert="horz" lIns="91369" tIns="45685" rIns="91369" bIns="45685" anchor="b"/>
          <a:lstStyle>
            <a:lvl1pPr algn="ctr" eaLnBrk="1" latinLnBrk="0" hangingPunct="1">
              <a:defRPr kumimoji="0" sz="1000">
                <a:solidFill>
                  <a:schemeClr val="accent1">
                    <a:lumMod val="50000"/>
                  </a:schemeClr>
                </a:solidFill>
                <a:latin typeface="Arial" pitchFamily="34" charset="0"/>
                <a:cs typeface="Arial" pitchFamily="34" charset="0"/>
              </a:defRPr>
            </a:lvl1pPr>
            <a:extLst/>
          </a:lstStyle>
          <a:p>
            <a:pPr fontAlgn="auto">
              <a:spcBef>
                <a:spcPts val="0"/>
              </a:spcBef>
              <a:spcAft>
                <a:spcPts val="0"/>
              </a:spcAft>
            </a:pPr>
            <a:r>
              <a:rPr lang="en-US" altLang="zh-CN" b="0" i="0" smtClean="0">
                <a:solidFill>
                  <a:srgbClr val="0F6FC6">
                    <a:lumMod val="50000"/>
                  </a:srgbClr>
                </a:solidFill>
              </a:rPr>
              <a:t>Workshops on Hadron Physics</a:t>
            </a:r>
            <a:endParaRPr lang="en-US" b="0" i="0" dirty="0">
              <a:solidFill>
                <a:srgbClr val="0F6FC6">
                  <a:lumMod val="50000"/>
                </a:srgbClr>
              </a:solidFill>
            </a:endParaRPr>
          </a:p>
        </p:txBody>
      </p:sp>
      <p:sp>
        <p:nvSpPr>
          <p:cNvPr id="22" name="页脚占位符 21"/>
          <p:cNvSpPr>
            <a:spLocks noGrp="1"/>
          </p:cNvSpPr>
          <p:nvPr>
            <p:ph type="ftr" sz="quarter" idx="3"/>
          </p:nvPr>
        </p:nvSpPr>
        <p:spPr>
          <a:xfrm>
            <a:off x="4945384" y="6407968"/>
            <a:ext cx="2458448" cy="365125"/>
          </a:xfrm>
          <a:prstGeom prst="rect">
            <a:avLst/>
          </a:prstGeom>
        </p:spPr>
        <p:txBody>
          <a:bodyPr vert="horz" lIns="91369" tIns="45685" rIns="91369" bIns="45685" anchor="b"/>
          <a:lstStyle>
            <a:lvl1pPr algn="ctr" eaLnBrk="1" latinLnBrk="0" hangingPunct="1">
              <a:defRPr kumimoji="0" sz="1000">
                <a:solidFill>
                  <a:schemeClr val="accent1">
                    <a:lumMod val="50000"/>
                  </a:schemeClr>
                </a:solidFill>
                <a:latin typeface="Arial" pitchFamily="34" charset="0"/>
                <a:cs typeface="Arial" pitchFamily="34" charset="0"/>
              </a:defRPr>
            </a:lvl1pPr>
            <a:extLst/>
          </a:lstStyle>
          <a:p>
            <a:pPr fontAlgn="auto">
              <a:spcBef>
                <a:spcPts val="0"/>
              </a:spcBef>
              <a:spcAft>
                <a:spcPts val="0"/>
              </a:spcAft>
            </a:pPr>
            <a:r>
              <a:rPr lang="en-US" b="0" i="0" smtClean="0">
                <a:solidFill>
                  <a:srgbClr val="0F6FC6">
                    <a:lumMod val="50000"/>
                  </a:srgbClr>
                </a:solidFill>
              </a:rPr>
              <a:t>Jin Huang &lt;jinhuang@jlab.org&gt;</a:t>
            </a:r>
            <a:endParaRPr lang="en-US" b="0" i="0" dirty="0">
              <a:solidFill>
                <a:srgbClr val="0F6FC6">
                  <a:lumMod val="50000"/>
                </a:srgbClr>
              </a:solidFill>
            </a:endParaRPr>
          </a:p>
        </p:txBody>
      </p:sp>
      <p:sp>
        <p:nvSpPr>
          <p:cNvPr id="18" name="灯片编号占位符 17"/>
          <p:cNvSpPr>
            <a:spLocks noGrp="1"/>
          </p:cNvSpPr>
          <p:nvPr>
            <p:ph type="sldNum" sz="quarter" idx="4"/>
          </p:nvPr>
        </p:nvSpPr>
        <p:spPr>
          <a:xfrm>
            <a:off x="9512004" y="6407968"/>
            <a:ext cx="402336" cy="365125"/>
          </a:xfrm>
          <a:prstGeom prst="rect">
            <a:avLst/>
          </a:prstGeom>
        </p:spPr>
        <p:txBody>
          <a:bodyPr vert="horz" lIns="91369" tIns="45685" rIns="91369" bIns="45685" anchor="b"/>
          <a:lstStyle>
            <a:lvl1pPr algn="r" eaLnBrk="1" latinLnBrk="0" hangingPunct="1">
              <a:defRPr kumimoji="0" sz="1000" b="0">
                <a:solidFill>
                  <a:schemeClr val="accent1">
                    <a:lumMod val="50000"/>
                  </a:schemeClr>
                </a:solidFill>
                <a:latin typeface="Arial" pitchFamily="34" charset="0"/>
                <a:cs typeface="Arial" pitchFamily="34" charset="0"/>
              </a:defRPr>
            </a:lvl1pPr>
            <a:extLst/>
          </a:lstStyle>
          <a:p>
            <a:pPr fontAlgn="auto">
              <a:spcBef>
                <a:spcPts val="0"/>
              </a:spcBef>
              <a:spcAft>
                <a:spcPts val="0"/>
              </a:spcAft>
            </a:pPr>
            <a:fld id="{EDE73889-8752-428C-A11C-8679396BAC9B}" type="slidenum">
              <a:rPr lang="en-US" i="0" smtClean="0">
                <a:solidFill>
                  <a:srgbClr val="0F6FC6">
                    <a:lumMod val="50000"/>
                  </a:srgbClr>
                </a:solidFill>
              </a:rPr>
              <a:pPr fontAlgn="auto">
                <a:spcBef>
                  <a:spcPts val="0"/>
                </a:spcBef>
                <a:spcAft>
                  <a:spcPts val="0"/>
                </a:spcAft>
              </a:pPr>
              <a:t>‹#›</a:t>
            </a:fld>
            <a:endParaRPr lang="en-US" i="0">
              <a:solidFill>
                <a:srgbClr val="0F6FC6">
                  <a:lumMod val="50000"/>
                </a:srgbClr>
              </a:solidFill>
            </a:endParaRPr>
          </a:p>
        </p:txBody>
      </p:sp>
      <p:pic>
        <p:nvPicPr>
          <p:cNvPr id="16" name="Picture 5" descr="E:\My Documents\my file\JLab\Document\Logo\JLab_logo_white.png"/>
          <p:cNvPicPr>
            <a:picLocks noChangeAspect="1" noChangeArrowheads="1"/>
          </p:cNvPicPr>
          <p:nvPr/>
        </p:nvPicPr>
        <p:blipFill>
          <a:blip r:embed="rId15" cstate="print"/>
          <a:srcRect/>
          <a:stretch>
            <a:fillRect/>
          </a:stretch>
        </p:blipFill>
        <p:spPr bwMode="auto">
          <a:xfrm>
            <a:off x="150597" y="6380160"/>
            <a:ext cx="1760220" cy="403347"/>
          </a:xfrm>
          <a:prstGeom prst="rect">
            <a:avLst/>
          </a:prstGeom>
          <a:noFill/>
        </p:spPr>
      </p:pic>
    </p:spTree>
  </p:cSld>
  <p:clrMap bg1="lt1" tx1="dk1" bg2="lt2" tx2="dk2" accent1="accent1" accent2="accent2" accent3="accent3" accent4="accent4" accent5="accent5" accent6="accent6" hlink="hlink" folHlink="folHlink"/>
  <p:sldLayoutIdLst>
    <p:sldLayoutId id="2147505261" r:id="rId1"/>
    <p:sldLayoutId id="2147505262" r:id="rId2"/>
    <p:sldLayoutId id="2147505263" r:id="rId3"/>
    <p:sldLayoutId id="2147505264" r:id="rId4"/>
    <p:sldLayoutId id="2147505265" r:id="rId5"/>
    <p:sldLayoutId id="2147505266" r:id="rId6"/>
    <p:sldLayoutId id="2147505267" r:id="rId7"/>
    <p:sldLayoutId id="2147505268" r:id="rId8"/>
    <p:sldLayoutId id="2147505269" r:id="rId9"/>
    <p:sldLayoutId id="2147505270" r:id="rId10"/>
    <p:sldLayoutId id="2147505271" r:id="rId11"/>
    <p:sldLayoutId id="2147505272" r:id="rId12"/>
  </p:sldLayoutIdLst>
  <p:transition>
    <p:strips dir="ru"/>
  </p:transition>
  <p:timing>
    <p:tnLst>
      <p:par>
        <p:cTn id="1" dur="indefinite" restart="never" nodeType="tmRoot"/>
      </p:par>
    </p:tnLst>
  </p:timing>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477" indent="-255834"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310" indent="-228422"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8870" indent="-228422"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115" indent="-228422"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537" indent="-228422"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8960" indent="-228422"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384" indent="-228422"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5807" indent="-228422"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230" indent="-228422"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845" algn="l" rtl="0" eaLnBrk="1" latinLnBrk="0" hangingPunct="1">
        <a:defRPr kumimoji="0" kern="1200">
          <a:solidFill>
            <a:schemeClr val="tx1"/>
          </a:solidFill>
          <a:latin typeface="+mn-lt"/>
          <a:ea typeface="+mn-ea"/>
          <a:cs typeface="+mn-cs"/>
        </a:defRPr>
      </a:lvl2pPr>
      <a:lvl3pPr marL="913693" algn="l" rtl="0" eaLnBrk="1" latinLnBrk="0" hangingPunct="1">
        <a:defRPr kumimoji="0" kern="1200">
          <a:solidFill>
            <a:schemeClr val="tx1"/>
          </a:solidFill>
          <a:latin typeface="+mn-lt"/>
          <a:ea typeface="+mn-ea"/>
          <a:cs typeface="+mn-cs"/>
        </a:defRPr>
      </a:lvl3pPr>
      <a:lvl4pPr marL="1370537" algn="l" rtl="0" eaLnBrk="1" latinLnBrk="0" hangingPunct="1">
        <a:defRPr kumimoji="0" kern="1200">
          <a:solidFill>
            <a:schemeClr val="tx1"/>
          </a:solidFill>
          <a:latin typeface="+mn-lt"/>
          <a:ea typeface="+mn-ea"/>
          <a:cs typeface="+mn-cs"/>
        </a:defRPr>
      </a:lvl4pPr>
      <a:lvl5pPr marL="1827384" algn="l" rtl="0" eaLnBrk="1" latinLnBrk="0" hangingPunct="1">
        <a:defRPr kumimoji="0" kern="1200">
          <a:solidFill>
            <a:schemeClr val="tx1"/>
          </a:solidFill>
          <a:latin typeface="+mn-lt"/>
          <a:ea typeface="+mn-ea"/>
          <a:cs typeface="+mn-cs"/>
        </a:defRPr>
      </a:lvl5pPr>
      <a:lvl6pPr marL="2284230" algn="l" rtl="0" eaLnBrk="1" latinLnBrk="0" hangingPunct="1">
        <a:defRPr kumimoji="0" kern="1200">
          <a:solidFill>
            <a:schemeClr val="tx1"/>
          </a:solidFill>
          <a:latin typeface="+mn-lt"/>
          <a:ea typeface="+mn-ea"/>
          <a:cs typeface="+mn-cs"/>
        </a:defRPr>
      </a:lvl6pPr>
      <a:lvl7pPr marL="2741074" algn="l" rtl="0" eaLnBrk="1" latinLnBrk="0" hangingPunct="1">
        <a:defRPr kumimoji="0" kern="1200">
          <a:solidFill>
            <a:schemeClr val="tx1"/>
          </a:solidFill>
          <a:latin typeface="+mn-lt"/>
          <a:ea typeface="+mn-ea"/>
          <a:cs typeface="+mn-cs"/>
        </a:defRPr>
      </a:lvl7pPr>
      <a:lvl8pPr marL="3197921" algn="l" rtl="0" eaLnBrk="1" latinLnBrk="0" hangingPunct="1">
        <a:defRPr kumimoji="0" kern="1200">
          <a:solidFill>
            <a:schemeClr val="tx1"/>
          </a:solidFill>
          <a:latin typeface="+mn-lt"/>
          <a:ea typeface="+mn-ea"/>
          <a:cs typeface="+mn-cs"/>
        </a:defRPr>
      </a:lvl8pPr>
      <a:lvl9pPr marL="3654768"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503321"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9" tIns="45685" rIns="91369" bIns="45685" numCol="1" anchor="ctr" anchorCtr="0" compatLnSpc="1">
            <a:prstTxWarp prst="textNoShape">
              <a:avLst/>
            </a:prstTxWarp>
          </a:bodyPr>
          <a:lstStyle/>
          <a:p>
            <a:pPr lvl="0"/>
            <a:r>
              <a:rPr lang="zh-CN" altLang="en-US" smtClean="0"/>
              <a:t>单击此处编辑母版标题样式</a:t>
            </a:r>
          </a:p>
        </p:txBody>
      </p:sp>
      <p:sp>
        <p:nvSpPr>
          <p:cNvPr id="28675" name="Rectangle 3"/>
          <p:cNvSpPr>
            <a:spLocks noGrp="1" noChangeArrowheads="1"/>
          </p:cNvSpPr>
          <p:nvPr>
            <p:ph type="body" idx="1"/>
          </p:nvPr>
        </p:nvSpPr>
        <p:spPr bwMode="auto">
          <a:xfrm>
            <a:off x="503321" y="1600206"/>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9" tIns="45685" rIns="91369" bIns="4568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503275" y="6245225"/>
            <a:ext cx="2346325" cy="47625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eaLnBrk="1" hangingPunct="1">
              <a:defRPr sz="1400" b="0" i="0">
                <a:solidFill>
                  <a:srgbClr val="000000"/>
                </a:solidFill>
                <a:latin typeface="Arial" pitchFamily="34" charset="0"/>
                <a:ea typeface="宋体" pitchFamily="2" charset="-122"/>
              </a:defRPr>
            </a:lvl1pPr>
          </a:lstStyle>
          <a:p>
            <a:pPr>
              <a:defRPr/>
            </a:pPr>
            <a:fld id="{3F938659-1C73-4153-872C-06D736371555}" type="datetime1">
              <a:rPr lang="zh-CN" altLang="en-US"/>
              <a:pPr>
                <a:defRPr/>
              </a:pPr>
              <a:t>2014/4/9</a:t>
            </a:fld>
            <a:endParaRPr lang="zh-CN" altLang="en-US"/>
          </a:p>
        </p:txBody>
      </p:sp>
      <p:sp>
        <p:nvSpPr>
          <p:cNvPr id="1029" name="Rectangle 5"/>
          <p:cNvSpPr>
            <a:spLocks noGrp="1" noChangeArrowheads="1"/>
          </p:cNvSpPr>
          <p:nvPr>
            <p:ph type="ftr" sz="quarter" idx="3"/>
          </p:nvPr>
        </p:nvSpPr>
        <p:spPr bwMode="auto">
          <a:xfrm>
            <a:off x="3437054" y="6245225"/>
            <a:ext cx="3184525" cy="47625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eaLnBrk="1" hangingPunct="1">
              <a:defRPr sz="1400" b="0" i="0">
                <a:solidFill>
                  <a:srgbClr val="000000"/>
                </a:solidFill>
                <a:latin typeface="Arial" pitchFamily="34" charset="0"/>
                <a:ea typeface="宋体" pitchFamily="2" charset="-122"/>
              </a:defRPr>
            </a:lvl1pPr>
          </a:lstStyle>
          <a:p>
            <a:pPr>
              <a:defRPr/>
            </a:pPr>
            <a:endParaRPr lang="zh-CN" altLang="en-US"/>
          </a:p>
        </p:txBody>
      </p:sp>
      <p:sp>
        <p:nvSpPr>
          <p:cNvPr id="1030" name="Rectangle 6"/>
          <p:cNvSpPr>
            <a:spLocks noGrp="1" noChangeArrowheads="1"/>
          </p:cNvSpPr>
          <p:nvPr>
            <p:ph type="sldNum" sz="quarter" idx="4"/>
          </p:nvPr>
        </p:nvSpPr>
        <p:spPr bwMode="auto">
          <a:xfrm>
            <a:off x="7208897" y="6245225"/>
            <a:ext cx="2346325" cy="47625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r" eaLnBrk="1" hangingPunct="1">
              <a:defRPr sz="1400" b="0" i="0">
                <a:solidFill>
                  <a:srgbClr val="000000"/>
                </a:solidFill>
                <a:latin typeface="Arial" pitchFamily="34" charset="0"/>
                <a:ea typeface="宋体" pitchFamily="2" charset="-122"/>
              </a:defRPr>
            </a:lvl1pPr>
          </a:lstStyle>
          <a:p>
            <a:pPr>
              <a:defRPr/>
            </a:pPr>
            <a:fld id="{4E2BA858-6F3D-4733-807C-BAE2AE60FEC0}" type="slidenum">
              <a:rPr lang="en-US" altLang="zh-CN"/>
              <a:pPr>
                <a:defRPr/>
              </a:pPr>
              <a:t>‹#›</a:t>
            </a:fld>
            <a:endParaRPr lang="en-US" altLang="zh-CN"/>
          </a:p>
        </p:txBody>
      </p:sp>
    </p:spTree>
    <p:extLst>
      <p:ext uri="{BB962C8B-B14F-4D97-AF65-F5344CB8AC3E}">
        <p14:creationId xmlns:p14="http://schemas.microsoft.com/office/powerpoint/2010/main" val="4241292813"/>
      </p:ext>
    </p:extLst>
  </p:cSld>
  <p:clrMap bg1="lt1" tx1="dk1" bg2="lt2" tx2="dk2" accent1="accent1" accent2="accent2" accent3="accent3" accent4="accent4" accent5="accent5" accent6="accent6" hlink="hlink" folHlink="folHlink"/>
  <p:sldLayoutIdLst>
    <p:sldLayoutId id="2147505274" r:id="rId1"/>
    <p:sldLayoutId id="2147505275" r:id="rId2"/>
    <p:sldLayoutId id="2147505276" r:id="rId3"/>
    <p:sldLayoutId id="2147505277" r:id="rId4"/>
    <p:sldLayoutId id="2147505278" r:id="rId5"/>
    <p:sldLayoutId id="2147505279" r:id="rId6"/>
    <p:sldLayoutId id="2147505280" r:id="rId7"/>
    <p:sldLayoutId id="2147505281" r:id="rId8"/>
    <p:sldLayoutId id="2147505282" r:id="rId9"/>
    <p:sldLayoutId id="2147505283" r:id="rId10"/>
    <p:sldLayoutId id="2147505284" r:id="rId11"/>
    <p:sldLayoutId id="214750528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845" algn="ctr" rtl="0" eaLnBrk="1" fontAlgn="base" hangingPunct="1">
        <a:spcBef>
          <a:spcPct val="0"/>
        </a:spcBef>
        <a:spcAft>
          <a:spcPct val="0"/>
        </a:spcAft>
        <a:defRPr sz="4400">
          <a:solidFill>
            <a:schemeClr val="tx2"/>
          </a:solidFill>
          <a:latin typeface="Arial" pitchFamily="34" charset="0"/>
        </a:defRPr>
      </a:lvl6pPr>
      <a:lvl7pPr marL="913693" algn="ctr" rtl="0" eaLnBrk="1" fontAlgn="base" hangingPunct="1">
        <a:spcBef>
          <a:spcPct val="0"/>
        </a:spcBef>
        <a:spcAft>
          <a:spcPct val="0"/>
        </a:spcAft>
        <a:defRPr sz="4400">
          <a:solidFill>
            <a:schemeClr val="tx2"/>
          </a:solidFill>
          <a:latin typeface="Arial" pitchFamily="34" charset="0"/>
        </a:defRPr>
      </a:lvl7pPr>
      <a:lvl8pPr marL="1370537" algn="ctr" rtl="0" eaLnBrk="1" fontAlgn="base" hangingPunct="1">
        <a:spcBef>
          <a:spcPct val="0"/>
        </a:spcBef>
        <a:spcAft>
          <a:spcPct val="0"/>
        </a:spcAft>
        <a:defRPr sz="4400">
          <a:solidFill>
            <a:schemeClr val="tx2"/>
          </a:solidFill>
          <a:latin typeface="Arial" pitchFamily="34" charset="0"/>
        </a:defRPr>
      </a:lvl8pPr>
      <a:lvl9pPr marL="1827384" algn="ctr" rtl="0" eaLnBrk="1" fontAlgn="base" hangingPunct="1">
        <a:spcBef>
          <a:spcPct val="0"/>
        </a:spcBef>
        <a:spcAft>
          <a:spcPct val="0"/>
        </a:spcAft>
        <a:defRPr sz="4400">
          <a:solidFill>
            <a:schemeClr val="tx2"/>
          </a:solidFill>
          <a:latin typeface="Arial" pitchFamily="34" charset="0"/>
        </a:defRPr>
      </a:lvl9pPr>
    </p:titleStyle>
    <p:bodyStyle>
      <a:lvl1pPr marL="342635" indent="-342635" algn="l" rtl="0" eaLnBrk="0" fontAlgn="base" hangingPunct="0">
        <a:spcBef>
          <a:spcPct val="20000"/>
        </a:spcBef>
        <a:spcAft>
          <a:spcPct val="0"/>
        </a:spcAft>
        <a:buChar char="•"/>
        <a:defRPr sz="3200">
          <a:solidFill>
            <a:schemeClr val="tx1"/>
          </a:solidFill>
          <a:latin typeface="+mn-lt"/>
          <a:ea typeface="+mn-ea"/>
          <a:cs typeface="+mn-cs"/>
        </a:defRPr>
      </a:lvl1pPr>
      <a:lvl2pPr marL="742375" indent="-285530" algn="l" rtl="0" eaLnBrk="0" fontAlgn="base" hangingPunct="0">
        <a:spcBef>
          <a:spcPct val="20000"/>
        </a:spcBef>
        <a:spcAft>
          <a:spcPct val="0"/>
        </a:spcAft>
        <a:buChar char="–"/>
        <a:defRPr sz="2800">
          <a:solidFill>
            <a:schemeClr val="tx1"/>
          </a:solidFill>
          <a:latin typeface="+mn-lt"/>
        </a:defRPr>
      </a:lvl2pPr>
      <a:lvl3pPr marL="1142115" indent="-228422" algn="l" rtl="0" eaLnBrk="0" fontAlgn="base" hangingPunct="0">
        <a:spcBef>
          <a:spcPct val="20000"/>
        </a:spcBef>
        <a:spcAft>
          <a:spcPct val="0"/>
        </a:spcAft>
        <a:buChar char="•"/>
        <a:defRPr sz="2400">
          <a:solidFill>
            <a:schemeClr val="tx1"/>
          </a:solidFill>
          <a:latin typeface="+mn-lt"/>
        </a:defRPr>
      </a:lvl3pPr>
      <a:lvl4pPr marL="1598960" indent="-228422" algn="l" rtl="0" eaLnBrk="0" fontAlgn="base" hangingPunct="0">
        <a:spcBef>
          <a:spcPct val="20000"/>
        </a:spcBef>
        <a:spcAft>
          <a:spcPct val="0"/>
        </a:spcAft>
        <a:buChar char="–"/>
        <a:defRPr sz="2000">
          <a:solidFill>
            <a:schemeClr val="tx1"/>
          </a:solidFill>
          <a:latin typeface="+mn-lt"/>
        </a:defRPr>
      </a:lvl4pPr>
      <a:lvl5pPr marL="2055807" indent="-228422" algn="l" rtl="0" eaLnBrk="0" fontAlgn="base" hangingPunct="0">
        <a:spcBef>
          <a:spcPct val="20000"/>
        </a:spcBef>
        <a:spcAft>
          <a:spcPct val="0"/>
        </a:spcAft>
        <a:buChar char="»"/>
        <a:defRPr sz="2000">
          <a:solidFill>
            <a:schemeClr val="tx1"/>
          </a:solidFill>
          <a:latin typeface="+mn-lt"/>
        </a:defRPr>
      </a:lvl5pPr>
      <a:lvl6pPr marL="2512653" indent="-228422" algn="l" rtl="0" eaLnBrk="1" fontAlgn="base" hangingPunct="1">
        <a:spcBef>
          <a:spcPct val="20000"/>
        </a:spcBef>
        <a:spcAft>
          <a:spcPct val="0"/>
        </a:spcAft>
        <a:buChar char="»"/>
        <a:defRPr sz="2000">
          <a:solidFill>
            <a:schemeClr val="tx1"/>
          </a:solidFill>
          <a:latin typeface="+mn-lt"/>
        </a:defRPr>
      </a:lvl6pPr>
      <a:lvl7pPr marL="2969499" indent="-228422" algn="l" rtl="0" eaLnBrk="1" fontAlgn="base" hangingPunct="1">
        <a:spcBef>
          <a:spcPct val="20000"/>
        </a:spcBef>
        <a:spcAft>
          <a:spcPct val="0"/>
        </a:spcAft>
        <a:buChar char="»"/>
        <a:defRPr sz="2000">
          <a:solidFill>
            <a:schemeClr val="tx1"/>
          </a:solidFill>
          <a:latin typeface="+mn-lt"/>
        </a:defRPr>
      </a:lvl7pPr>
      <a:lvl8pPr marL="3426344" indent="-228422" algn="l" rtl="0" eaLnBrk="1" fontAlgn="base" hangingPunct="1">
        <a:spcBef>
          <a:spcPct val="20000"/>
        </a:spcBef>
        <a:spcAft>
          <a:spcPct val="0"/>
        </a:spcAft>
        <a:buChar char="»"/>
        <a:defRPr sz="2000">
          <a:solidFill>
            <a:schemeClr val="tx1"/>
          </a:solidFill>
          <a:latin typeface="+mn-lt"/>
        </a:defRPr>
      </a:lvl8pPr>
      <a:lvl9pPr marL="3883190" indent="-228422"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3693" rtl="0" eaLnBrk="1" latinLnBrk="0" hangingPunct="1">
        <a:defRPr sz="1800" kern="1200">
          <a:solidFill>
            <a:schemeClr val="tx1"/>
          </a:solidFill>
          <a:latin typeface="+mn-lt"/>
          <a:ea typeface="+mn-ea"/>
          <a:cs typeface="+mn-cs"/>
        </a:defRPr>
      </a:lvl1pPr>
      <a:lvl2pPr marL="456845" algn="l" defTabSz="913693" rtl="0" eaLnBrk="1" latinLnBrk="0" hangingPunct="1">
        <a:defRPr sz="1800" kern="1200">
          <a:solidFill>
            <a:schemeClr val="tx1"/>
          </a:solidFill>
          <a:latin typeface="+mn-lt"/>
          <a:ea typeface="+mn-ea"/>
          <a:cs typeface="+mn-cs"/>
        </a:defRPr>
      </a:lvl2pPr>
      <a:lvl3pPr marL="913693" algn="l" defTabSz="913693" rtl="0" eaLnBrk="1" latinLnBrk="0" hangingPunct="1">
        <a:defRPr sz="1800" kern="1200">
          <a:solidFill>
            <a:schemeClr val="tx1"/>
          </a:solidFill>
          <a:latin typeface="+mn-lt"/>
          <a:ea typeface="+mn-ea"/>
          <a:cs typeface="+mn-cs"/>
        </a:defRPr>
      </a:lvl3pPr>
      <a:lvl4pPr marL="1370537" algn="l" defTabSz="913693" rtl="0" eaLnBrk="1" latinLnBrk="0" hangingPunct="1">
        <a:defRPr sz="1800" kern="1200">
          <a:solidFill>
            <a:schemeClr val="tx1"/>
          </a:solidFill>
          <a:latin typeface="+mn-lt"/>
          <a:ea typeface="+mn-ea"/>
          <a:cs typeface="+mn-cs"/>
        </a:defRPr>
      </a:lvl4pPr>
      <a:lvl5pPr marL="1827384" algn="l" defTabSz="913693" rtl="0" eaLnBrk="1" latinLnBrk="0" hangingPunct="1">
        <a:defRPr sz="1800" kern="1200">
          <a:solidFill>
            <a:schemeClr val="tx1"/>
          </a:solidFill>
          <a:latin typeface="+mn-lt"/>
          <a:ea typeface="+mn-ea"/>
          <a:cs typeface="+mn-cs"/>
        </a:defRPr>
      </a:lvl5pPr>
      <a:lvl6pPr marL="2284230" algn="l" defTabSz="913693" rtl="0" eaLnBrk="1" latinLnBrk="0" hangingPunct="1">
        <a:defRPr sz="1800" kern="1200">
          <a:solidFill>
            <a:schemeClr val="tx1"/>
          </a:solidFill>
          <a:latin typeface="+mn-lt"/>
          <a:ea typeface="+mn-ea"/>
          <a:cs typeface="+mn-cs"/>
        </a:defRPr>
      </a:lvl6pPr>
      <a:lvl7pPr marL="2741074" algn="l" defTabSz="913693" rtl="0" eaLnBrk="1" latinLnBrk="0" hangingPunct="1">
        <a:defRPr sz="1800" kern="1200">
          <a:solidFill>
            <a:schemeClr val="tx1"/>
          </a:solidFill>
          <a:latin typeface="+mn-lt"/>
          <a:ea typeface="+mn-ea"/>
          <a:cs typeface="+mn-cs"/>
        </a:defRPr>
      </a:lvl7pPr>
      <a:lvl8pPr marL="3197921" algn="l" defTabSz="913693" rtl="0" eaLnBrk="1" latinLnBrk="0" hangingPunct="1">
        <a:defRPr sz="1800" kern="1200">
          <a:solidFill>
            <a:schemeClr val="tx1"/>
          </a:solidFill>
          <a:latin typeface="+mn-lt"/>
          <a:ea typeface="+mn-ea"/>
          <a:cs typeface="+mn-cs"/>
        </a:defRPr>
      </a:lvl8pPr>
      <a:lvl9pPr marL="3654768" algn="l" defTabSz="9136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503425" y="274638"/>
            <a:ext cx="9051925" cy="1143000"/>
          </a:xfrm>
          <a:prstGeom prst="rect">
            <a:avLst/>
          </a:prstGeom>
          <a:noFill/>
          <a:ln w="9525">
            <a:noFill/>
            <a:miter lim="800000"/>
            <a:headEnd/>
            <a:tailEnd/>
          </a:ln>
        </p:spPr>
        <p:txBody>
          <a:bodyPr vert="horz" wrap="square" lIns="90946" tIns="45474" rIns="90946" bIns="45474"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503425" y="1600206"/>
            <a:ext cx="9051925" cy="4525963"/>
          </a:xfrm>
          <a:prstGeom prst="rect">
            <a:avLst/>
          </a:prstGeom>
          <a:noFill/>
          <a:ln w="9525">
            <a:noFill/>
            <a:miter lim="800000"/>
            <a:headEnd/>
            <a:tailEnd/>
          </a:ln>
        </p:spPr>
        <p:txBody>
          <a:bodyPr vert="horz" wrap="square" lIns="90946" tIns="45474" rIns="90946" bIns="454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03425" y="6245225"/>
            <a:ext cx="23463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eaLnBrk="1" hangingPunct="1">
              <a:defRPr sz="1400" b="0" i="0">
                <a:solidFill>
                  <a:srgbClr val="000000"/>
                </a:solidFill>
                <a:latin typeface="Arial" pitchFamily="34" charset="0"/>
              </a:defRPr>
            </a:lvl1pPr>
          </a:lstStyle>
          <a:p>
            <a:endParaRPr lang="en-US" smtClean="0"/>
          </a:p>
        </p:txBody>
      </p:sp>
      <p:sp>
        <p:nvSpPr>
          <p:cNvPr id="1029" name="Rectangle 5"/>
          <p:cNvSpPr>
            <a:spLocks noGrp="1" noChangeArrowheads="1"/>
          </p:cNvSpPr>
          <p:nvPr>
            <p:ph type="ftr" sz="quarter" idx="3"/>
          </p:nvPr>
        </p:nvSpPr>
        <p:spPr bwMode="auto">
          <a:xfrm>
            <a:off x="3437125" y="6245225"/>
            <a:ext cx="31845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algn="ctr" eaLnBrk="1" hangingPunct="1">
              <a:defRPr sz="1400" b="0" i="0">
                <a:solidFill>
                  <a:srgbClr val="000000"/>
                </a:solidFill>
                <a:latin typeface="Arial" pitchFamily="34" charset="0"/>
              </a:defRPr>
            </a:lvl1pPr>
          </a:lstStyle>
          <a:p>
            <a:endParaRPr lang="en-US" smtClean="0"/>
          </a:p>
        </p:txBody>
      </p:sp>
      <p:sp>
        <p:nvSpPr>
          <p:cNvPr id="1030" name="Rectangle 6"/>
          <p:cNvSpPr>
            <a:spLocks noGrp="1" noChangeArrowheads="1"/>
          </p:cNvSpPr>
          <p:nvPr>
            <p:ph type="sldNum" sz="quarter" idx="4"/>
          </p:nvPr>
        </p:nvSpPr>
        <p:spPr bwMode="auto">
          <a:xfrm>
            <a:off x="7208897" y="6245225"/>
            <a:ext cx="23463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algn="r" eaLnBrk="1" hangingPunct="1">
              <a:defRPr sz="1400" b="0" i="0">
                <a:solidFill>
                  <a:srgbClr val="000000"/>
                </a:solidFill>
                <a:latin typeface="Arial" pitchFamily="34" charset="0"/>
              </a:defRPr>
            </a:lvl1pPr>
          </a:lstStyle>
          <a:p>
            <a:fld id="{C9B3B3D9-59F9-49F6-8A7B-892065FB7344}" type="slidenum">
              <a:rPr lang="en-US" smtClean="0"/>
              <a:pPr/>
              <a:t>‹#›</a:t>
            </a:fld>
            <a:endParaRPr lang="en-US" smtClean="0"/>
          </a:p>
        </p:txBody>
      </p:sp>
    </p:spTree>
  </p:cSld>
  <p:clrMap bg1="lt1" tx1="dk1" bg2="lt2" tx2="dk2" accent1="accent1" accent2="accent2" accent3="accent3" accent4="accent4" accent5="accent5" accent6="accent6" hlink="hlink" folHlink="folHlink"/>
  <p:sldLayoutIdLst>
    <p:sldLayoutId id="2147505287" r:id="rId1"/>
    <p:sldLayoutId id="2147505288" r:id="rId2"/>
    <p:sldLayoutId id="2147505289" r:id="rId3"/>
    <p:sldLayoutId id="2147505290" r:id="rId4"/>
    <p:sldLayoutId id="2147505291" r:id="rId5"/>
    <p:sldLayoutId id="2147505292" r:id="rId6"/>
    <p:sldLayoutId id="2147505293" r:id="rId7"/>
    <p:sldLayoutId id="2147505294" r:id="rId8"/>
    <p:sldLayoutId id="2147505295" r:id="rId9"/>
    <p:sldLayoutId id="2147505296" r:id="rId10"/>
    <p:sldLayoutId id="21475052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4731" algn="ctr" rtl="0" fontAlgn="base">
        <a:spcBef>
          <a:spcPct val="0"/>
        </a:spcBef>
        <a:spcAft>
          <a:spcPct val="0"/>
        </a:spcAft>
        <a:defRPr sz="4400">
          <a:solidFill>
            <a:schemeClr val="tx2"/>
          </a:solidFill>
          <a:latin typeface="Arial" charset="0"/>
        </a:defRPr>
      </a:lvl6pPr>
      <a:lvl7pPr marL="909458" algn="ctr" rtl="0" fontAlgn="base">
        <a:spcBef>
          <a:spcPct val="0"/>
        </a:spcBef>
        <a:spcAft>
          <a:spcPct val="0"/>
        </a:spcAft>
        <a:defRPr sz="4400">
          <a:solidFill>
            <a:schemeClr val="tx2"/>
          </a:solidFill>
          <a:latin typeface="Arial" charset="0"/>
        </a:defRPr>
      </a:lvl7pPr>
      <a:lvl8pPr marL="1364185" algn="ctr" rtl="0" fontAlgn="base">
        <a:spcBef>
          <a:spcPct val="0"/>
        </a:spcBef>
        <a:spcAft>
          <a:spcPct val="0"/>
        </a:spcAft>
        <a:defRPr sz="4400">
          <a:solidFill>
            <a:schemeClr val="tx2"/>
          </a:solidFill>
          <a:latin typeface="Arial" charset="0"/>
        </a:defRPr>
      </a:lvl8pPr>
      <a:lvl9pPr marL="1818910" algn="ctr" rtl="0" fontAlgn="base">
        <a:spcBef>
          <a:spcPct val="0"/>
        </a:spcBef>
        <a:spcAft>
          <a:spcPct val="0"/>
        </a:spcAft>
        <a:defRPr sz="4400">
          <a:solidFill>
            <a:schemeClr val="tx2"/>
          </a:solidFill>
          <a:latin typeface="Arial" charset="0"/>
        </a:defRPr>
      </a:lvl9pPr>
    </p:titleStyle>
    <p:bodyStyle>
      <a:lvl1pPr marL="341044" indent="-341044" algn="l" rtl="0" eaLnBrk="0" fontAlgn="base" hangingPunct="0">
        <a:spcBef>
          <a:spcPct val="20000"/>
        </a:spcBef>
        <a:spcAft>
          <a:spcPct val="0"/>
        </a:spcAft>
        <a:buChar char="•"/>
        <a:defRPr sz="3200">
          <a:solidFill>
            <a:schemeClr val="tx1"/>
          </a:solidFill>
          <a:latin typeface="+mn-lt"/>
          <a:ea typeface="+mn-ea"/>
          <a:cs typeface="+mn-cs"/>
        </a:defRPr>
      </a:lvl1pPr>
      <a:lvl2pPr marL="738930" indent="-284205" algn="l" rtl="0" eaLnBrk="0" fontAlgn="base" hangingPunct="0">
        <a:spcBef>
          <a:spcPct val="20000"/>
        </a:spcBef>
        <a:spcAft>
          <a:spcPct val="0"/>
        </a:spcAft>
        <a:buChar char="–"/>
        <a:defRPr sz="2800">
          <a:solidFill>
            <a:schemeClr val="tx1"/>
          </a:solidFill>
          <a:latin typeface="+mn-lt"/>
        </a:defRPr>
      </a:lvl2pPr>
      <a:lvl3pPr marL="1136817" indent="-227371" algn="l" rtl="0" eaLnBrk="0" fontAlgn="base" hangingPunct="0">
        <a:spcBef>
          <a:spcPct val="20000"/>
        </a:spcBef>
        <a:spcAft>
          <a:spcPct val="0"/>
        </a:spcAft>
        <a:buChar char="•"/>
        <a:defRPr sz="2400">
          <a:solidFill>
            <a:schemeClr val="tx1"/>
          </a:solidFill>
          <a:latin typeface="+mn-lt"/>
        </a:defRPr>
      </a:lvl3pPr>
      <a:lvl4pPr marL="1591544" indent="-227371" algn="l" rtl="0" eaLnBrk="0" fontAlgn="base" hangingPunct="0">
        <a:spcBef>
          <a:spcPct val="20000"/>
        </a:spcBef>
        <a:spcAft>
          <a:spcPct val="0"/>
        </a:spcAft>
        <a:buChar char="–"/>
        <a:defRPr sz="2000">
          <a:solidFill>
            <a:schemeClr val="tx1"/>
          </a:solidFill>
          <a:latin typeface="+mn-lt"/>
        </a:defRPr>
      </a:lvl4pPr>
      <a:lvl5pPr marL="2046272" indent="-227371" algn="l" rtl="0" eaLnBrk="0" fontAlgn="base" hangingPunct="0">
        <a:spcBef>
          <a:spcPct val="20000"/>
        </a:spcBef>
        <a:spcAft>
          <a:spcPct val="0"/>
        </a:spcAft>
        <a:buChar char="»"/>
        <a:defRPr sz="2000">
          <a:solidFill>
            <a:schemeClr val="tx1"/>
          </a:solidFill>
          <a:latin typeface="+mn-lt"/>
        </a:defRPr>
      </a:lvl5pPr>
      <a:lvl6pPr marL="2500995" indent="-227371" algn="l" rtl="0" fontAlgn="base">
        <a:spcBef>
          <a:spcPct val="20000"/>
        </a:spcBef>
        <a:spcAft>
          <a:spcPct val="0"/>
        </a:spcAft>
        <a:buChar char="»"/>
        <a:defRPr sz="2000">
          <a:solidFill>
            <a:schemeClr val="tx1"/>
          </a:solidFill>
          <a:latin typeface="+mn-lt"/>
        </a:defRPr>
      </a:lvl6pPr>
      <a:lvl7pPr marL="2955724" indent="-227371" algn="l" rtl="0" fontAlgn="base">
        <a:spcBef>
          <a:spcPct val="20000"/>
        </a:spcBef>
        <a:spcAft>
          <a:spcPct val="0"/>
        </a:spcAft>
        <a:buChar char="»"/>
        <a:defRPr sz="2000">
          <a:solidFill>
            <a:schemeClr val="tx1"/>
          </a:solidFill>
          <a:latin typeface="+mn-lt"/>
        </a:defRPr>
      </a:lvl7pPr>
      <a:lvl8pPr marL="3410452" indent="-227371" algn="l" rtl="0" fontAlgn="base">
        <a:spcBef>
          <a:spcPct val="20000"/>
        </a:spcBef>
        <a:spcAft>
          <a:spcPct val="0"/>
        </a:spcAft>
        <a:buChar char="»"/>
        <a:defRPr sz="2000">
          <a:solidFill>
            <a:schemeClr val="tx1"/>
          </a:solidFill>
          <a:latin typeface="+mn-lt"/>
        </a:defRPr>
      </a:lvl8pPr>
      <a:lvl9pPr marL="3865176" indent="-227371" algn="l" rtl="0" fontAlgn="base">
        <a:spcBef>
          <a:spcPct val="20000"/>
        </a:spcBef>
        <a:spcAft>
          <a:spcPct val="0"/>
        </a:spcAft>
        <a:buChar char="»"/>
        <a:defRPr sz="2000">
          <a:solidFill>
            <a:schemeClr val="tx1"/>
          </a:solidFill>
          <a:latin typeface="+mn-lt"/>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标题占位符 1"/>
          <p:cNvSpPr>
            <a:spLocks noGrp="1"/>
          </p:cNvSpPr>
          <p:nvPr>
            <p:ph type="title"/>
          </p:nvPr>
        </p:nvSpPr>
        <p:spPr bwMode="auto">
          <a:xfrm>
            <a:off x="503252"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ctr" anchorCtr="0" compatLnSpc="1">
            <a:prstTxWarp prst="textNoShape">
              <a:avLst/>
            </a:prstTxWarp>
          </a:bodyPr>
          <a:lstStyle/>
          <a:p>
            <a:pPr lvl="0"/>
            <a:r>
              <a:rPr lang="zh-CN" altLang="en-US" smtClean="0"/>
              <a:t>单击此处编辑母版标题样式</a:t>
            </a:r>
          </a:p>
        </p:txBody>
      </p:sp>
      <p:sp>
        <p:nvSpPr>
          <p:cNvPr id="12291" name="文本占位符 2"/>
          <p:cNvSpPr>
            <a:spLocks noGrp="1"/>
          </p:cNvSpPr>
          <p:nvPr>
            <p:ph type="body" idx="1"/>
          </p:nvPr>
        </p:nvSpPr>
        <p:spPr bwMode="auto">
          <a:xfrm>
            <a:off x="503252" y="1600206"/>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503252" y="6356373"/>
            <a:ext cx="2346325" cy="365125"/>
          </a:xfrm>
          <a:prstGeom prst="rect">
            <a:avLst/>
          </a:prstGeom>
        </p:spPr>
        <p:txBody>
          <a:bodyPr vert="horz" wrap="square" lIns="91321" tIns="45661" rIns="91321" bIns="45661" numCol="1" anchor="ctr" anchorCtr="0" compatLnSpc="1">
            <a:prstTxWarp prst="textNoShape">
              <a:avLst/>
            </a:prstTxWarp>
          </a:bodyPr>
          <a:lstStyle>
            <a:lvl1pPr eaLnBrk="1" hangingPunct="1">
              <a:defRPr sz="1200" b="0" i="0">
                <a:solidFill>
                  <a:srgbClr val="898989"/>
                </a:solidFill>
                <a:latin typeface="Calibri" pitchFamily="34" charset="0"/>
              </a:defRPr>
            </a:lvl1pPr>
          </a:lstStyle>
          <a:p>
            <a:pPr>
              <a:defRPr/>
            </a:pPr>
            <a:fld id="{5B6CC726-8C15-4743-9AD1-B843283BA163}" type="datetimeFigureOut">
              <a:rPr lang="zh-CN" altLang="en-US"/>
              <a:pPr>
                <a:defRPr/>
              </a:pPr>
              <a:t>2014/4/9</a:t>
            </a:fld>
            <a:endParaRPr lang="zh-CN" altLang="en-US"/>
          </a:p>
        </p:txBody>
      </p:sp>
      <p:sp>
        <p:nvSpPr>
          <p:cNvPr id="5" name="页脚占位符 4"/>
          <p:cNvSpPr>
            <a:spLocks noGrp="1"/>
          </p:cNvSpPr>
          <p:nvPr>
            <p:ph type="ftr" sz="quarter" idx="3"/>
          </p:nvPr>
        </p:nvSpPr>
        <p:spPr>
          <a:xfrm>
            <a:off x="3436952" y="6356373"/>
            <a:ext cx="3184525" cy="365125"/>
          </a:xfrm>
          <a:prstGeom prst="rect">
            <a:avLst/>
          </a:prstGeom>
        </p:spPr>
        <p:txBody>
          <a:bodyPr vert="horz" wrap="square" lIns="91321" tIns="45661" rIns="91321" bIns="45661" numCol="1" anchor="ctr" anchorCtr="0" compatLnSpc="1">
            <a:prstTxWarp prst="textNoShape">
              <a:avLst/>
            </a:prstTxWarp>
          </a:bodyPr>
          <a:lstStyle>
            <a:lvl1pPr algn="ctr" eaLnBrk="1" hangingPunct="1">
              <a:defRPr sz="1200" b="0" i="0">
                <a:solidFill>
                  <a:srgbClr val="898989"/>
                </a:solidFill>
                <a:latin typeface="Calibri" pitchFamily="34" charset="0"/>
              </a:defRPr>
            </a:lvl1pPr>
          </a:lstStyle>
          <a:p>
            <a:pPr>
              <a:defRPr/>
            </a:pPr>
            <a:endParaRPr lang="zh-CN" altLang="en-US"/>
          </a:p>
        </p:txBody>
      </p:sp>
      <p:sp>
        <p:nvSpPr>
          <p:cNvPr id="6" name="灯片编号占位符 5"/>
          <p:cNvSpPr>
            <a:spLocks noGrp="1"/>
          </p:cNvSpPr>
          <p:nvPr>
            <p:ph type="sldNum" sz="quarter" idx="4"/>
          </p:nvPr>
        </p:nvSpPr>
        <p:spPr>
          <a:xfrm>
            <a:off x="7208852" y="6356373"/>
            <a:ext cx="2346325" cy="365125"/>
          </a:xfrm>
          <a:prstGeom prst="rect">
            <a:avLst/>
          </a:prstGeom>
        </p:spPr>
        <p:txBody>
          <a:bodyPr vert="horz" wrap="square" lIns="91321" tIns="45661" rIns="91321" bIns="45661" numCol="1" anchor="ctr" anchorCtr="0" compatLnSpc="1">
            <a:prstTxWarp prst="textNoShape">
              <a:avLst/>
            </a:prstTxWarp>
          </a:bodyPr>
          <a:lstStyle>
            <a:lvl1pPr algn="r" eaLnBrk="1" hangingPunct="1">
              <a:defRPr sz="1200" b="0" i="0">
                <a:solidFill>
                  <a:srgbClr val="898989"/>
                </a:solidFill>
                <a:latin typeface="Calibri" pitchFamily="34" charset="0"/>
              </a:defRPr>
            </a:lvl1pPr>
          </a:lstStyle>
          <a:p>
            <a:pPr>
              <a:defRPr/>
            </a:pPr>
            <a:fld id="{D9C3A714-FAA2-44CE-9F7D-3EFA45981102}" type="slidenum">
              <a:rPr lang="zh-CN" altLang="en-US"/>
              <a:pPr>
                <a:defRPr/>
              </a:pPr>
              <a:t>‹#›</a:t>
            </a:fld>
            <a:endParaRPr lang="zh-CN" altLang="en-US"/>
          </a:p>
        </p:txBody>
      </p:sp>
    </p:spTree>
    <p:extLst>
      <p:ext uri="{BB962C8B-B14F-4D97-AF65-F5344CB8AC3E}">
        <p14:creationId xmlns:p14="http://schemas.microsoft.com/office/powerpoint/2010/main" val="2989960770"/>
      </p:ext>
    </p:extLst>
  </p:cSld>
  <p:clrMap bg1="lt1" tx1="dk1" bg2="lt2" tx2="dk2" accent1="accent1" accent2="accent2" accent3="accent3" accent4="accent4" accent5="accent5" accent6="accent6" hlink="hlink" folHlink="folHlink"/>
  <p:sldLayoutIdLst>
    <p:sldLayoutId id="2147505299" r:id="rId1"/>
    <p:sldLayoutId id="2147505300" r:id="rId2"/>
    <p:sldLayoutId id="2147505301" r:id="rId3"/>
    <p:sldLayoutId id="2147505302" r:id="rId4"/>
    <p:sldLayoutId id="2147505303" r:id="rId5"/>
    <p:sldLayoutId id="2147505304" r:id="rId6"/>
    <p:sldLayoutId id="2147505305" r:id="rId7"/>
    <p:sldLayoutId id="2147505306" r:id="rId8"/>
    <p:sldLayoutId id="2147505307" r:id="rId9"/>
    <p:sldLayoutId id="2147505308" r:id="rId10"/>
    <p:sldLayoutId id="21475053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09" algn="ctr" rtl="0" fontAlgn="base">
        <a:spcBef>
          <a:spcPct val="0"/>
        </a:spcBef>
        <a:spcAft>
          <a:spcPct val="0"/>
        </a:spcAft>
        <a:defRPr sz="4400">
          <a:solidFill>
            <a:schemeClr val="tx1"/>
          </a:solidFill>
          <a:latin typeface="Calibri" pitchFamily="34" charset="0"/>
        </a:defRPr>
      </a:lvl6pPr>
      <a:lvl7pPr marL="913223" algn="ctr" rtl="0" fontAlgn="base">
        <a:spcBef>
          <a:spcPct val="0"/>
        </a:spcBef>
        <a:spcAft>
          <a:spcPct val="0"/>
        </a:spcAft>
        <a:defRPr sz="4400">
          <a:solidFill>
            <a:schemeClr val="tx1"/>
          </a:solidFill>
          <a:latin typeface="Calibri" pitchFamily="34" charset="0"/>
        </a:defRPr>
      </a:lvl7pPr>
      <a:lvl8pPr marL="1369832" algn="ctr" rtl="0" fontAlgn="base">
        <a:spcBef>
          <a:spcPct val="0"/>
        </a:spcBef>
        <a:spcAft>
          <a:spcPct val="0"/>
        </a:spcAft>
        <a:defRPr sz="4400">
          <a:solidFill>
            <a:schemeClr val="tx1"/>
          </a:solidFill>
          <a:latin typeface="Calibri" pitchFamily="34" charset="0"/>
        </a:defRPr>
      </a:lvl8pPr>
      <a:lvl9pPr marL="1826442" algn="ctr" rtl="0" fontAlgn="base">
        <a:spcBef>
          <a:spcPct val="0"/>
        </a:spcBef>
        <a:spcAft>
          <a:spcPct val="0"/>
        </a:spcAft>
        <a:defRPr sz="4400">
          <a:solidFill>
            <a:schemeClr val="tx1"/>
          </a:solidFill>
          <a:latin typeface="Calibri" pitchFamily="34" charset="0"/>
        </a:defRPr>
      </a:lvl9pPr>
    </p:titleStyle>
    <p:bodyStyle>
      <a:lvl1pPr marL="341049" indent="-34104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789" indent="-28394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529" indent="-22683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374" indent="-22683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220" indent="-22683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1357" indent="-228305" algn="l" defTabSz="9132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70" indent="-228305" algn="l" defTabSz="9132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81" indent="-228305" algn="l" defTabSz="9132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191" indent="-228305" algn="l" defTabSz="9132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223" rtl="0" eaLnBrk="1" latinLnBrk="0" hangingPunct="1">
        <a:defRPr sz="1800" kern="1200">
          <a:solidFill>
            <a:schemeClr val="tx1"/>
          </a:solidFill>
          <a:latin typeface="+mn-lt"/>
          <a:ea typeface="+mn-ea"/>
          <a:cs typeface="+mn-cs"/>
        </a:defRPr>
      </a:lvl1pPr>
      <a:lvl2pPr marL="456609" algn="l" defTabSz="913223" rtl="0" eaLnBrk="1" latinLnBrk="0" hangingPunct="1">
        <a:defRPr sz="1800" kern="1200">
          <a:solidFill>
            <a:schemeClr val="tx1"/>
          </a:solidFill>
          <a:latin typeface="+mn-lt"/>
          <a:ea typeface="+mn-ea"/>
          <a:cs typeface="+mn-cs"/>
        </a:defRPr>
      </a:lvl2pPr>
      <a:lvl3pPr marL="913223" algn="l" defTabSz="913223" rtl="0" eaLnBrk="1" latinLnBrk="0" hangingPunct="1">
        <a:defRPr sz="1800" kern="1200">
          <a:solidFill>
            <a:schemeClr val="tx1"/>
          </a:solidFill>
          <a:latin typeface="+mn-lt"/>
          <a:ea typeface="+mn-ea"/>
          <a:cs typeface="+mn-cs"/>
        </a:defRPr>
      </a:lvl3pPr>
      <a:lvl4pPr marL="1369832" algn="l" defTabSz="913223" rtl="0" eaLnBrk="1" latinLnBrk="0" hangingPunct="1">
        <a:defRPr sz="1800" kern="1200">
          <a:solidFill>
            <a:schemeClr val="tx1"/>
          </a:solidFill>
          <a:latin typeface="+mn-lt"/>
          <a:ea typeface="+mn-ea"/>
          <a:cs typeface="+mn-cs"/>
        </a:defRPr>
      </a:lvl4pPr>
      <a:lvl5pPr marL="1826442" algn="l" defTabSz="913223" rtl="0" eaLnBrk="1" latinLnBrk="0" hangingPunct="1">
        <a:defRPr sz="1800" kern="1200">
          <a:solidFill>
            <a:schemeClr val="tx1"/>
          </a:solidFill>
          <a:latin typeface="+mn-lt"/>
          <a:ea typeface="+mn-ea"/>
          <a:cs typeface="+mn-cs"/>
        </a:defRPr>
      </a:lvl5pPr>
      <a:lvl6pPr marL="2283053" algn="l" defTabSz="913223" rtl="0" eaLnBrk="1" latinLnBrk="0" hangingPunct="1">
        <a:defRPr sz="1800" kern="1200">
          <a:solidFill>
            <a:schemeClr val="tx1"/>
          </a:solidFill>
          <a:latin typeface="+mn-lt"/>
          <a:ea typeface="+mn-ea"/>
          <a:cs typeface="+mn-cs"/>
        </a:defRPr>
      </a:lvl6pPr>
      <a:lvl7pPr marL="2739665" algn="l" defTabSz="913223" rtl="0" eaLnBrk="1" latinLnBrk="0" hangingPunct="1">
        <a:defRPr sz="1800" kern="1200">
          <a:solidFill>
            <a:schemeClr val="tx1"/>
          </a:solidFill>
          <a:latin typeface="+mn-lt"/>
          <a:ea typeface="+mn-ea"/>
          <a:cs typeface="+mn-cs"/>
        </a:defRPr>
      </a:lvl7pPr>
      <a:lvl8pPr marL="3196275" algn="l" defTabSz="913223" rtl="0" eaLnBrk="1" latinLnBrk="0" hangingPunct="1">
        <a:defRPr sz="1800" kern="1200">
          <a:solidFill>
            <a:schemeClr val="tx1"/>
          </a:solidFill>
          <a:latin typeface="+mn-lt"/>
          <a:ea typeface="+mn-ea"/>
          <a:cs typeface="+mn-cs"/>
        </a:defRPr>
      </a:lvl8pPr>
      <a:lvl9pPr marL="3652885" algn="l" defTabSz="91322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54077" y="122047"/>
            <a:ext cx="8550275" cy="592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9147" tIns="49576" rIns="99147" bIns="49576" numCol="1" anchor="ctr" anchorCtr="0" compatLnSpc="1">
            <a:prstTxWarp prst="textNoShape">
              <a:avLst/>
            </a:prstTxWarp>
            <a:spAutoFit/>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0" y="103188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47" tIns="49576" rIns="99147" bIns="4957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2740" name="Rectangle 4"/>
          <p:cNvSpPr>
            <a:spLocks noGrp="1" noChangeArrowheads="1"/>
          </p:cNvSpPr>
          <p:nvPr>
            <p:ph type="sldNum" sz="quarter" idx="4"/>
          </p:nvPr>
        </p:nvSpPr>
        <p:spPr bwMode="auto">
          <a:xfrm>
            <a:off x="6832603" y="6480193"/>
            <a:ext cx="2997200" cy="377825"/>
          </a:xfrm>
          <a:prstGeom prst="rect">
            <a:avLst/>
          </a:prstGeom>
          <a:noFill/>
          <a:ln w="9525">
            <a:noFill/>
            <a:miter lim="800000"/>
            <a:headEnd/>
            <a:tailEnd/>
          </a:ln>
          <a:effectLst/>
        </p:spPr>
        <p:txBody>
          <a:bodyPr vert="horz" wrap="square" lIns="99147" tIns="49576" rIns="99147" bIns="49576"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Lanzhou Workshop, 2009</a:t>
            </a:r>
          </a:p>
        </p:txBody>
      </p:sp>
    </p:spTree>
    <p:extLst>
      <p:ext uri="{BB962C8B-B14F-4D97-AF65-F5344CB8AC3E}">
        <p14:creationId xmlns:p14="http://schemas.microsoft.com/office/powerpoint/2010/main" val="2209039620"/>
      </p:ext>
    </p:extLst>
  </p:cSld>
  <p:clrMap bg1="lt1" tx1="dk1" bg2="lt2" tx2="dk2" accent1="accent1" accent2="accent2" accent3="accent3" accent4="accent4" accent5="accent5" accent6="accent6" hlink="hlink" folHlink="folHlink"/>
  <p:sldLayoutIdLst>
    <p:sldLayoutId id="2147505311" r:id="rId1"/>
    <p:sldLayoutId id="2147505312" r:id="rId2"/>
    <p:sldLayoutId id="2147505313" r:id="rId3"/>
    <p:sldLayoutId id="2147505314" r:id="rId4"/>
    <p:sldLayoutId id="2147505315" r:id="rId5"/>
    <p:sldLayoutId id="2147505316" r:id="rId6"/>
    <p:sldLayoutId id="2147505317" r:id="rId7"/>
    <p:sldLayoutId id="2147505318" r:id="rId8"/>
    <p:sldLayoutId id="2147505319" r:id="rId9"/>
    <p:sldLayoutId id="2147505320" r:id="rId10"/>
    <p:sldLayoutId id="2147505321" r:id="rId11"/>
  </p:sldLayoutIdLst>
  <p:transition/>
  <p:timing>
    <p:tnLst>
      <p:par>
        <p:cTn id="1" dur="indefinite" restart="never" nodeType="tmRoot"/>
      </p:par>
    </p:tnLst>
  </p:timing>
  <p:hf hdr="0" ftr="0" dt="0"/>
  <p:txStyles>
    <p:titleStyle>
      <a:lvl1pPr algn="ctr" defTabSz="989833" rtl="0" eaLnBrk="0" fontAlgn="base" hangingPunct="0">
        <a:spcBef>
          <a:spcPct val="0"/>
        </a:spcBef>
        <a:spcAft>
          <a:spcPct val="0"/>
        </a:spcAft>
        <a:defRPr sz="3200" b="1">
          <a:solidFill>
            <a:srgbClr val="000099"/>
          </a:solidFill>
          <a:latin typeface="+mj-lt"/>
          <a:ea typeface="+mj-ea"/>
          <a:cs typeface="+mj-cs"/>
        </a:defRPr>
      </a:lvl1pPr>
      <a:lvl2pPr algn="ctr" defTabSz="989833" rtl="0" eaLnBrk="0" fontAlgn="base" hangingPunct="0">
        <a:spcBef>
          <a:spcPct val="0"/>
        </a:spcBef>
        <a:spcAft>
          <a:spcPct val="0"/>
        </a:spcAft>
        <a:defRPr sz="3200" b="1">
          <a:solidFill>
            <a:srgbClr val="000099"/>
          </a:solidFill>
          <a:latin typeface="Arial" pitchFamily="34" charset="0"/>
        </a:defRPr>
      </a:lvl2pPr>
      <a:lvl3pPr algn="ctr" defTabSz="989833" rtl="0" eaLnBrk="0" fontAlgn="base" hangingPunct="0">
        <a:spcBef>
          <a:spcPct val="0"/>
        </a:spcBef>
        <a:spcAft>
          <a:spcPct val="0"/>
        </a:spcAft>
        <a:defRPr sz="3200" b="1">
          <a:solidFill>
            <a:srgbClr val="000099"/>
          </a:solidFill>
          <a:latin typeface="Arial" pitchFamily="34" charset="0"/>
        </a:defRPr>
      </a:lvl3pPr>
      <a:lvl4pPr algn="ctr" defTabSz="989833" rtl="0" eaLnBrk="0" fontAlgn="base" hangingPunct="0">
        <a:spcBef>
          <a:spcPct val="0"/>
        </a:spcBef>
        <a:spcAft>
          <a:spcPct val="0"/>
        </a:spcAft>
        <a:defRPr sz="3200" b="1">
          <a:solidFill>
            <a:srgbClr val="000099"/>
          </a:solidFill>
          <a:latin typeface="Arial" pitchFamily="34" charset="0"/>
        </a:defRPr>
      </a:lvl4pPr>
      <a:lvl5pPr algn="ctr" defTabSz="989833" rtl="0" eaLnBrk="0" fontAlgn="base" hangingPunct="0">
        <a:spcBef>
          <a:spcPct val="0"/>
        </a:spcBef>
        <a:spcAft>
          <a:spcPct val="0"/>
        </a:spcAft>
        <a:defRPr sz="3200" b="1">
          <a:solidFill>
            <a:srgbClr val="000099"/>
          </a:solidFill>
          <a:latin typeface="Arial" pitchFamily="34" charset="0"/>
        </a:defRPr>
      </a:lvl5pPr>
      <a:lvl6pPr marL="456609" algn="ctr" defTabSz="990910" rtl="0" fontAlgn="base">
        <a:spcBef>
          <a:spcPct val="0"/>
        </a:spcBef>
        <a:spcAft>
          <a:spcPct val="0"/>
        </a:spcAft>
        <a:defRPr sz="3200" b="1">
          <a:solidFill>
            <a:srgbClr val="000099"/>
          </a:solidFill>
          <a:latin typeface="Arial" pitchFamily="34" charset="0"/>
        </a:defRPr>
      </a:lvl6pPr>
      <a:lvl7pPr marL="913223" algn="ctr" defTabSz="990910" rtl="0" fontAlgn="base">
        <a:spcBef>
          <a:spcPct val="0"/>
        </a:spcBef>
        <a:spcAft>
          <a:spcPct val="0"/>
        </a:spcAft>
        <a:defRPr sz="3200" b="1">
          <a:solidFill>
            <a:srgbClr val="000099"/>
          </a:solidFill>
          <a:latin typeface="Arial" pitchFamily="34" charset="0"/>
        </a:defRPr>
      </a:lvl7pPr>
      <a:lvl8pPr marL="1369832" algn="ctr" defTabSz="990910" rtl="0" fontAlgn="base">
        <a:spcBef>
          <a:spcPct val="0"/>
        </a:spcBef>
        <a:spcAft>
          <a:spcPct val="0"/>
        </a:spcAft>
        <a:defRPr sz="3200" b="1">
          <a:solidFill>
            <a:srgbClr val="000099"/>
          </a:solidFill>
          <a:latin typeface="Arial" pitchFamily="34" charset="0"/>
        </a:defRPr>
      </a:lvl8pPr>
      <a:lvl9pPr marL="1826442" algn="ctr" defTabSz="990910" rtl="0" fontAlgn="base">
        <a:spcBef>
          <a:spcPct val="0"/>
        </a:spcBef>
        <a:spcAft>
          <a:spcPct val="0"/>
        </a:spcAft>
        <a:defRPr sz="3200" b="1">
          <a:solidFill>
            <a:srgbClr val="000099"/>
          </a:solidFill>
          <a:latin typeface="Arial" pitchFamily="34" charset="0"/>
        </a:defRPr>
      </a:lvl9pPr>
    </p:titleStyle>
    <p:bodyStyle>
      <a:lvl1pPr marL="371187" indent="-371187" algn="l" defTabSz="989833" rtl="0" eaLnBrk="0" fontAlgn="base" hangingPunct="0">
        <a:spcBef>
          <a:spcPct val="20000"/>
        </a:spcBef>
        <a:spcAft>
          <a:spcPct val="0"/>
        </a:spcAft>
        <a:buChar char="•"/>
        <a:defRPr sz="2800">
          <a:solidFill>
            <a:schemeClr val="tx1"/>
          </a:solidFill>
          <a:latin typeface="+mn-lt"/>
          <a:ea typeface="+mn-ea"/>
          <a:cs typeface="+mn-cs"/>
        </a:defRPr>
      </a:lvl1pPr>
      <a:lvl2pPr marL="804240" indent="-307740" algn="l" defTabSz="989833" rtl="0" eaLnBrk="0" fontAlgn="base" hangingPunct="0">
        <a:spcBef>
          <a:spcPct val="20000"/>
        </a:spcBef>
        <a:spcAft>
          <a:spcPct val="0"/>
        </a:spcAft>
        <a:buChar char="•"/>
        <a:defRPr sz="2400">
          <a:solidFill>
            <a:srgbClr val="636DB3"/>
          </a:solidFill>
          <a:latin typeface="+mn-lt"/>
        </a:defRPr>
      </a:lvl2pPr>
      <a:lvl3pPr marL="1238877" indent="-247459" algn="l" defTabSz="989833" rtl="0" eaLnBrk="0" fontAlgn="base" hangingPunct="0">
        <a:spcBef>
          <a:spcPct val="20000"/>
        </a:spcBef>
        <a:spcAft>
          <a:spcPct val="0"/>
        </a:spcAft>
        <a:buChar char="•"/>
        <a:defRPr sz="2400">
          <a:solidFill>
            <a:schemeClr val="accent1"/>
          </a:solidFill>
          <a:latin typeface="+mn-lt"/>
        </a:defRPr>
      </a:lvl3pPr>
      <a:lvl4pPr marL="1733793" indent="-245873" algn="l" defTabSz="989833" rtl="0" eaLnBrk="0" fontAlgn="base" hangingPunct="0">
        <a:spcBef>
          <a:spcPct val="20000"/>
        </a:spcBef>
        <a:spcAft>
          <a:spcPct val="0"/>
        </a:spcAft>
        <a:buChar char="•"/>
        <a:defRPr sz="2000">
          <a:solidFill>
            <a:schemeClr val="tx1"/>
          </a:solidFill>
          <a:latin typeface="+mn-lt"/>
        </a:defRPr>
      </a:lvl4pPr>
      <a:lvl5pPr marL="2230295" indent="-245873" algn="l" defTabSz="989833" rtl="0" eaLnBrk="0" fontAlgn="base" hangingPunct="0">
        <a:spcBef>
          <a:spcPct val="20000"/>
        </a:spcBef>
        <a:spcAft>
          <a:spcPct val="0"/>
        </a:spcAft>
        <a:buChar char="•"/>
        <a:defRPr sz="2000">
          <a:solidFill>
            <a:schemeClr val="tx1"/>
          </a:solidFill>
          <a:latin typeface="+mn-lt"/>
        </a:defRPr>
      </a:lvl5pPr>
      <a:lvl6pPr marL="2687344" indent="-247332" algn="l" defTabSz="990910" rtl="0" fontAlgn="base">
        <a:spcBef>
          <a:spcPct val="20000"/>
        </a:spcBef>
        <a:spcAft>
          <a:spcPct val="0"/>
        </a:spcAft>
        <a:buChar char="•"/>
        <a:defRPr sz="2000">
          <a:solidFill>
            <a:schemeClr val="tx1"/>
          </a:solidFill>
          <a:latin typeface="+mn-lt"/>
        </a:defRPr>
      </a:lvl6pPr>
      <a:lvl7pPr marL="3143954" indent="-247332" algn="l" defTabSz="990910" rtl="0" fontAlgn="base">
        <a:spcBef>
          <a:spcPct val="20000"/>
        </a:spcBef>
        <a:spcAft>
          <a:spcPct val="0"/>
        </a:spcAft>
        <a:buChar char="•"/>
        <a:defRPr sz="2000">
          <a:solidFill>
            <a:schemeClr val="tx1"/>
          </a:solidFill>
          <a:latin typeface="+mn-lt"/>
        </a:defRPr>
      </a:lvl7pPr>
      <a:lvl8pPr marL="3600565" indent="-247332" algn="l" defTabSz="990910" rtl="0" fontAlgn="base">
        <a:spcBef>
          <a:spcPct val="20000"/>
        </a:spcBef>
        <a:spcAft>
          <a:spcPct val="0"/>
        </a:spcAft>
        <a:buChar char="•"/>
        <a:defRPr sz="2000">
          <a:solidFill>
            <a:schemeClr val="tx1"/>
          </a:solidFill>
          <a:latin typeface="+mn-lt"/>
        </a:defRPr>
      </a:lvl8pPr>
      <a:lvl9pPr marL="4057174" indent="-247332" algn="l" defTabSz="990910" rtl="0" fontAlgn="base">
        <a:spcBef>
          <a:spcPct val="20000"/>
        </a:spcBef>
        <a:spcAft>
          <a:spcPct val="0"/>
        </a:spcAft>
        <a:buChar char="•"/>
        <a:defRPr sz="2000">
          <a:solidFill>
            <a:schemeClr val="tx1"/>
          </a:solidFill>
          <a:latin typeface="+mn-lt"/>
        </a:defRPr>
      </a:lvl9pPr>
    </p:bodyStyle>
    <p:otherStyle>
      <a:defPPr>
        <a:defRPr lang="en-US"/>
      </a:defPPr>
      <a:lvl1pPr marL="0" algn="l" defTabSz="913223" rtl="0" eaLnBrk="1" latinLnBrk="0" hangingPunct="1">
        <a:defRPr sz="1800" kern="1200">
          <a:solidFill>
            <a:schemeClr val="tx1"/>
          </a:solidFill>
          <a:latin typeface="+mn-lt"/>
          <a:ea typeface="+mn-ea"/>
          <a:cs typeface="+mn-cs"/>
        </a:defRPr>
      </a:lvl1pPr>
      <a:lvl2pPr marL="456609" algn="l" defTabSz="913223" rtl="0" eaLnBrk="1" latinLnBrk="0" hangingPunct="1">
        <a:defRPr sz="1800" kern="1200">
          <a:solidFill>
            <a:schemeClr val="tx1"/>
          </a:solidFill>
          <a:latin typeface="+mn-lt"/>
          <a:ea typeface="+mn-ea"/>
          <a:cs typeface="+mn-cs"/>
        </a:defRPr>
      </a:lvl2pPr>
      <a:lvl3pPr marL="913223" algn="l" defTabSz="913223" rtl="0" eaLnBrk="1" latinLnBrk="0" hangingPunct="1">
        <a:defRPr sz="1800" kern="1200">
          <a:solidFill>
            <a:schemeClr val="tx1"/>
          </a:solidFill>
          <a:latin typeface="+mn-lt"/>
          <a:ea typeface="+mn-ea"/>
          <a:cs typeface="+mn-cs"/>
        </a:defRPr>
      </a:lvl3pPr>
      <a:lvl4pPr marL="1369832" algn="l" defTabSz="913223" rtl="0" eaLnBrk="1" latinLnBrk="0" hangingPunct="1">
        <a:defRPr sz="1800" kern="1200">
          <a:solidFill>
            <a:schemeClr val="tx1"/>
          </a:solidFill>
          <a:latin typeface="+mn-lt"/>
          <a:ea typeface="+mn-ea"/>
          <a:cs typeface="+mn-cs"/>
        </a:defRPr>
      </a:lvl4pPr>
      <a:lvl5pPr marL="1826442" algn="l" defTabSz="913223" rtl="0" eaLnBrk="1" latinLnBrk="0" hangingPunct="1">
        <a:defRPr sz="1800" kern="1200">
          <a:solidFill>
            <a:schemeClr val="tx1"/>
          </a:solidFill>
          <a:latin typeface="+mn-lt"/>
          <a:ea typeface="+mn-ea"/>
          <a:cs typeface="+mn-cs"/>
        </a:defRPr>
      </a:lvl5pPr>
      <a:lvl6pPr marL="2283053" algn="l" defTabSz="913223" rtl="0" eaLnBrk="1" latinLnBrk="0" hangingPunct="1">
        <a:defRPr sz="1800" kern="1200">
          <a:solidFill>
            <a:schemeClr val="tx1"/>
          </a:solidFill>
          <a:latin typeface="+mn-lt"/>
          <a:ea typeface="+mn-ea"/>
          <a:cs typeface="+mn-cs"/>
        </a:defRPr>
      </a:lvl6pPr>
      <a:lvl7pPr marL="2739665" algn="l" defTabSz="913223" rtl="0" eaLnBrk="1" latinLnBrk="0" hangingPunct="1">
        <a:defRPr sz="1800" kern="1200">
          <a:solidFill>
            <a:schemeClr val="tx1"/>
          </a:solidFill>
          <a:latin typeface="+mn-lt"/>
          <a:ea typeface="+mn-ea"/>
          <a:cs typeface="+mn-cs"/>
        </a:defRPr>
      </a:lvl7pPr>
      <a:lvl8pPr marL="3196275" algn="l" defTabSz="913223" rtl="0" eaLnBrk="1" latinLnBrk="0" hangingPunct="1">
        <a:defRPr sz="1800" kern="1200">
          <a:solidFill>
            <a:schemeClr val="tx1"/>
          </a:solidFill>
          <a:latin typeface="+mn-lt"/>
          <a:ea typeface="+mn-ea"/>
          <a:cs typeface="+mn-cs"/>
        </a:defRPr>
      </a:lvl8pPr>
      <a:lvl9pPr marL="3652885" algn="l" defTabSz="91322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503252"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503252" y="1600206"/>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1" tIns="45661" rIns="91321" bIns="4566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19115" y="6356373"/>
            <a:ext cx="2346325" cy="365125"/>
          </a:xfrm>
          <a:prstGeom prst="rect">
            <a:avLst/>
          </a:prstGeom>
        </p:spPr>
        <p:txBody>
          <a:bodyPr vert="horz" wrap="square" lIns="91321" tIns="45661" rIns="91321" bIns="45661" numCol="1" anchor="ctr" anchorCtr="0" compatLnSpc="1">
            <a:prstTxWarp prst="textNoShape">
              <a:avLst/>
            </a:prstTxWarp>
          </a:bodyPr>
          <a:lstStyle>
            <a:lvl1pPr eaLnBrk="1" hangingPunct="1">
              <a:defRPr sz="1200" b="0" i="0">
                <a:solidFill>
                  <a:srgbClr val="898989"/>
                </a:solidFill>
                <a:latin typeface="Calibri" pitchFamily="34" charset="0"/>
                <a:ea typeface="ヒラギノ角ゴ Pro W3" pitchFamily="-65" charset="-128"/>
              </a:defRPr>
            </a:lvl1pPr>
          </a:lstStyle>
          <a:p>
            <a:pPr>
              <a:defRPr/>
            </a:pPr>
            <a:r>
              <a:rPr lang="en-US"/>
              <a:t>11/10/11</a:t>
            </a:r>
          </a:p>
        </p:txBody>
      </p:sp>
      <p:sp>
        <p:nvSpPr>
          <p:cNvPr id="5" name="Footer Placeholder 4"/>
          <p:cNvSpPr>
            <a:spLocks noGrp="1"/>
          </p:cNvSpPr>
          <p:nvPr>
            <p:ph type="ftr" sz="quarter" idx="3"/>
          </p:nvPr>
        </p:nvSpPr>
        <p:spPr>
          <a:xfrm>
            <a:off x="3436952" y="6356373"/>
            <a:ext cx="3184525" cy="365125"/>
          </a:xfrm>
          <a:prstGeom prst="rect">
            <a:avLst/>
          </a:prstGeom>
        </p:spPr>
        <p:txBody>
          <a:bodyPr vert="horz" wrap="square" lIns="91321" tIns="45661" rIns="91321" bIns="45661" numCol="1" anchor="ctr" anchorCtr="0" compatLnSpc="1">
            <a:prstTxWarp prst="textNoShape">
              <a:avLst/>
            </a:prstTxWarp>
          </a:bodyPr>
          <a:lstStyle>
            <a:lvl1pPr algn="ctr" eaLnBrk="1" hangingPunct="1">
              <a:defRPr sz="1200" b="0" i="0">
                <a:solidFill>
                  <a:srgbClr val="898989"/>
                </a:solidFill>
                <a:latin typeface="Calibri" pitchFamily="34" charset="0"/>
                <a:ea typeface="ヒラギノ角ゴ Pro W3" pitchFamily="-65" charset="-128"/>
              </a:defRPr>
            </a:lvl1pPr>
          </a:lstStyle>
          <a:p>
            <a:pPr>
              <a:defRPr/>
            </a:pPr>
            <a:r>
              <a:rPr lang="en-US"/>
              <a:t>PVDIS at JLab</a:t>
            </a:r>
          </a:p>
        </p:txBody>
      </p:sp>
      <p:sp>
        <p:nvSpPr>
          <p:cNvPr id="6" name="Slide Number Placeholder 5"/>
          <p:cNvSpPr>
            <a:spLocks noGrp="1"/>
          </p:cNvSpPr>
          <p:nvPr>
            <p:ph type="sldNum" sz="quarter" idx="4"/>
          </p:nvPr>
        </p:nvSpPr>
        <p:spPr>
          <a:xfrm>
            <a:off x="7208852" y="6356373"/>
            <a:ext cx="2346325" cy="365125"/>
          </a:xfrm>
          <a:prstGeom prst="rect">
            <a:avLst/>
          </a:prstGeom>
        </p:spPr>
        <p:txBody>
          <a:bodyPr vert="horz" wrap="square" lIns="91321" tIns="45661" rIns="91321" bIns="45661" numCol="1" anchor="ctr" anchorCtr="0" compatLnSpc="1">
            <a:prstTxWarp prst="textNoShape">
              <a:avLst/>
            </a:prstTxWarp>
          </a:bodyPr>
          <a:lstStyle>
            <a:lvl1pPr algn="r" eaLnBrk="1" hangingPunct="1">
              <a:defRPr sz="1200" b="0" i="0">
                <a:solidFill>
                  <a:srgbClr val="898989"/>
                </a:solidFill>
                <a:latin typeface="Calibri" pitchFamily="34" charset="0"/>
                <a:ea typeface="ヒラギノ角ゴ Pro W3" pitchFamily="-65" charset="-128"/>
              </a:defRPr>
            </a:lvl1pPr>
          </a:lstStyle>
          <a:p>
            <a:pPr>
              <a:defRPr/>
            </a:pPr>
            <a:fld id="{E126EE94-8EA7-41E3-936C-3C3C8E27C20E}" type="slidenum">
              <a:rPr lang="en-US"/>
              <a:pPr>
                <a:defRPr/>
              </a:pPr>
              <a:t>‹#›</a:t>
            </a:fld>
            <a:endParaRPr lang="en-US"/>
          </a:p>
        </p:txBody>
      </p:sp>
    </p:spTree>
    <p:extLst>
      <p:ext uri="{BB962C8B-B14F-4D97-AF65-F5344CB8AC3E}">
        <p14:creationId xmlns:p14="http://schemas.microsoft.com/office/powerpoint/2010/main" val="2891427788"/>
      </p:ext>
    </p:extLst>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 id="2147505334" r:id="rId12"/>
    <p:sldLayoutId id="2147505335" r:id="rId13"/>
  </p:sldLayoutIdLst>
  <p:hf hdr="0"/>
  <p:txStyles>
    <p:titleStyle>
      <a:lvl1pPr algn="ctr" defTabSz="455263" rtl="0" eaLnBrk="0" fontAlgn="base" hangingPunct="0">
        <a:spcBef>
          <a:spcPct val="0"/>
        </a:spcBef>
        <a:spcAft>
          <a:spcPct val="0"/>
        </a:spcAft>
        <a:defRPr sz="4400" kern="1200">
          <a:solidFill>
            <a:srgbClr val="0000FF"/>
          </a:solidFill>
          <a:latin typeface="+mj-lt"/>
          <a:ea typeface="ヒラギノ角ゴ Pro W3" charset="-128"/>
          <a:cs typeface="ヒラギノ角ゴ Pro W3" charset="-128"/>
        </a:defRPr>
      </a:lvl1pPr>
      <a:lvl2pPr algn="ctr" defTabSz="455263" rtl="0" eaLnBrk="0" fontAlgn="base" hangingPunct="0">
        <a:spcBef>
          <a:spcPct val="0"/>
        </a:spcBef>
        <a:spcAft>
          <a:spcPct val="0"/>
        </a:spcAft>
        <a:defRPr sz="4400">
          <a:solidFill>
            <a:srgbClr val="0000FF"/>
          </a:solidFill>
          <a:latin typeface="Calibri" charset="0"/>
          <a:ea typeface="ヒラギノ角ゴ Pro W3" charset="-128"/>
          <a:cs typeface="ヒラギノ角ゴ Pro W3" charset="-128"/>
        </a:defRPr>
      </a:lvl2pPr>
      <a:lvl3pPr algn="ctr" defTabSz="455263" rtl="0" eaLnBrk="0" fontAlgn="base" hangingPunct="0">
        <a:spcBef>
          <a:spcPct val="0"/>
        </a:spcBef>
        <a:spcAft>
          <a:spcPct val="0"/>
        </a:spcAft>
        <a:defRPr sz="4400">
          <a:solidFill>
            <a:srgbClr val="0000FF"/>
          </a:solidFill>
          <a:latin typeface="Calibri" charset="0"/>
          <a:ea typeface="ヒラギノ角ゴ Pro W3" charset="-128"/>
          <a:cs typeface="ヒラギノ角ゴ Pro W3" charset="-128"/>
        </a:defRPr>
      </a:lvl3pPr>
      <a:lvl4pPr algn="ctr" defTabSz="455263" rtl="0" eaLnBrk="0" fontAlgn="base" hangingPunct="0">
        <a:spcBef>
          <a:spcPct val="0"/>
        </a:spcBef>
        <a:spcAft>
          <a:spcPct val="0"/>
        </a:spcAft>
        <a:defRPr sz="4400">
          <a:solidFill>
            <a:srgbClr val="0000FF"/>
          </a:solidFill>
          <a:latin typeface="Calibri" charset="0"/>
          <a:ea typeface="ヒラギノ角ゴ Pro W3" charset="-128"/>
          <a:cs typeface="ヒラギノ角ゴ Pro W3" charset="-128"/>
        </a:defRPr>
      </a:lvl4pPr>
      <a:lvl5pPr algn="ctr" defTabSz="455263" rtl="0" eaLnBrk="0" fontAlgn="base" hangingPunct="0">
        <a:spcBef>
          <a:spcPct val="0"/>
        </a:spcBef>
        <a:spcAft>
          <a:spcPct val="0"/>
        </a:spcAft>
        <a:defRPr sz="4400">
          <a:solidFill>
            <a:srgbClr val="0000FF"/>
          </a:solidFill>
          <a:latin typeface="Calibri" charset="0"/>
          <a:ea typeface="ヒラギノ角ゴ Pro W3" charset="-128"/>
          <a:cs typeface="ヒラギノ角ゴ Pro W3" charset="-128"/>
        </a:defRPr>
      </a:lvl5pPr>
      <a:lvl6pPr marL="456609" algn="ctr" defTabSz="456609" rtl="0" fontAlgn="base">
        <a:spcBef>
          <a:spcPct val="0"/>
        </a:spcBef>
        <a:spcAft>
          <a:spcPct val="0"/>
        </a:spcAft>
        <a:defRPr sz="4400">
          <a:solidFill>
            <a:srgbClr val="0000FF"/>
          </a:solidFill>
          <a:latin typeface="Calibri" charset="0"/>
          <a:ea typeface="ヒラギノ角ゴ Pro W3" charset="-128"/>
          <a:cs typeface="ヒラギノ角ゴ Pro W3" charset="-128"/>
        </a:defRPr>
      </a:lvl6pPr>
      <a:lvl7pPr marL="913223" algn="ctr" defTabSz="456609" rtl="0" fontAlgn="base">
        <a:spcBef>
          <a:spcPct val="0"/>
        </a:spcBef>
        <a:spcAft>
          <a:spcPct val="0"/>
        </a:spcAft>
        <a:defRPr sz="4400">
          <a:solidFill>
            <a:srgbClr val="0000FF"/>
          </a:solidFill>
          <a:latin typeface="Calibri" charset="0"/>
          <a:ea typeface="ヒラギノ角ゴ Pro W3" charset="-128"/>
          <a:cs typeface="ヒラギノ角ゴ Pro W3" charset="-128"/>
        </a:defRPr>
      </a:lvl7pPr>
      <a:lvl8pPr marL="1369832" algn="ctr" defTabSz="456609" rtl="0" fontAlgn="base">
        <a:spcBef>
          <a:spcPct val="0"/>
        </a:spcBef>
        <a:spcAft>
          <a:spcPct val="0"/>
        </a:spcAft>
        <a:defRPr sz="4400">
          <a:solidFill>
            <a:srgbClr val="0000FF"/>
          </a:solidFill>
          <a:latin typeface="Calibri" charset="0"/>
          <a:ea typeface="ヒラギノ角ゴ Pro W3" charset="-128"/>
          <a:cs typeface="ヒラギノ角ゴ Pro W3" charset="-128"/>
        </a:defRPr>
      </a:lvl8pPr>
      <a:lvl9pPr marL="1826442" algn="ctr" defTabSz="456609" rtl="0" fontAlgn="base">
        <a:spcBef>
          <a:spcPct val="0"/>
        </a:spcBef>
        <a:spcAft>
          <a:spcPct val="0"/>
        </a:spcAft>
        <a:defRPr sz="4400">
          <a:solidFill>
            <a:srgbClr val="0000FF"/>
          </a:solidFill>
          <a:latin typeface="Calibri" charset="0"/>
          <a:ea typeface="ヒラギノ角ゴ Pro W3" charset="-128"/>
          <a:cs typeface="ヒラギノ角ゴ Pro W3" charset="-128"/>
        </a:defRPr>
      </a:lvl9pPr>
    </p:titleStyle>
    <p:bodyStyle>
      <a:lvl1pPr marL="341049" indent="-341049" algn="l" defTabSz="455263" rtl="0" eaLnBrk="0" fontAlgn="base" hangingPunct="0">
        <a:spcBef>
          <a:spcPct val="20000"/>
        </a:spcBef>
        <a:spcAft>
          <a:spcPct val="0"/>
        </a:spcAft>
        <a:buFont typeface="Arial" pitchFamily="34" charset="0"/>
        <a:buChar char="•"/>
        <a:defRPr sz="3200" kern="1200">
          <a:solidFill>
            <a:srgbClr val="FF0000"/>
          </a:solidFill>
          <a:latin typeface="+mn-lt"/>
          <a:ea typeface="ヒラギノ角ゴ Pro W3" charset="-128"/>
          <a:cs typeface="ヒラギノ角ゴ Pro W3" charset="-128"/>
        </a:defRPr>
      </a:lvl1pPr>
      <a:lvl2pPr marL="740789" indent="-283943" algn="l" defTabSz="455263"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mn-cs"/>
        </a:defRPr>
      </a:lvl2pPr>
      <a:lvl3pPr marL="1140529" indent="-226835" algn="l" defTabSz="455263"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3pPr>
      <a:lvl4pPr marL="1597374" indent="-226835" algn="l" defTabSz="455263"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4pPr>
      <a:lvl5pPr marL="2054220" indent="-226835" algn="l" defTabSz="455263"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5pPr>
      <a:lvl6pPr marL="2511357" indent="-228305" algn="l" defTabSz="456609" rtl="0" eaLnBrk="1" latinLnBrk="0" hangingPunct="1">
        <a:spcBef>
          <a:spcPct val="20000"/>
        </a:spcBef>
        <a:buFont typeface="Arial"/>
        <a:buChar char="•"/>
        <a:defRPr sz="2000" kern="1200">
          <a:solidFill>
            <a:schemeClr val="tx1"/>
          </a:solidFill>
          <a:latin typeface="+mn-lt"/>
          <a:ea typeface="+mn-ea"/>
          <a:cs typeface="+mn-cs"/>
        </a:defRPr>
      </a:lvl6pPr>
      <a:lvl7pPr marL="2967970" indent="-228305" algn="l" defTabSz="456609" rtl="0" eaLnBrk="1" latinLnBrk="0" hangingPunct="1">
        <a:spcBef>
          <a:spcPct val="20000"/>
        </a:spcBef>
        <a:buFont typeface="Arial"/>
        <a:buChar char="•"/>
        <a:defRPr sz="2000" kern="1200">
          <a:solidFill>
            <a:schemeClr val="tx1"/>
          </a:solidFill>
          <a:latin typeface="+mn-lt"/>
          <a:ea typeface="+mn-ea"/>
          <a:cs typeface="+mn-cs"/>
        </a:defRPr>
      </a:lvl7pPr>
      <a:lvl8pPr marL="3424581" indent="-228305" algn="l" defTabSz="456609" rtl="0" eaLnBrk="1" latinLnBrk="0" hangingPunct="1">
        <a:spcBef>
          <a:spcPct val="20000"/>
        </a:spcBef>
        <a:buFont typeface="Arial"/>
        <a:buChar char="•"/>
        <a:defRPr sz="2000" kern="1200">
          <a:solidFill>
            <a:schemeClr val="tx1"/>
          </a:solidFill>
          <a:latin typeface="+mn-lt"/>
          <a:ea typeface="+mn-ea"/>
          <a:cs typeface="+mn-cs"/>
        </a:defRPr>
      </a:lvl8pPr>
      <a:lvl9pPr marL="3881191" indent="-228305" algn="l" defTabSz="4566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09" rtl="0" eaLnBrk="1" latinLnBrk="0" hangingPunct="1">
        <a:defRPr sz="1800" kern="1200">
          <a:solidFill>
            <a:schemeClr val="tx1"/>
          </a:solidFill>
          <a:latin typeface="+mn-lt"/>
          <a:ea typeface="+mn-ea"/>
          <a:cs typeface="+mn-cs"/>
        </a:defRPr>
      </a:lvl1pPr>
      <a:lvl2pPr marL="456609" algn="l" defTabSz="456609" rtl="0" eaLnBrk="1" latinLnBrk="0" hangingPunct="1">
        <a:defRPr sz="1800" kern="1200">
          <a:solidFill>
            <a:schemeClr val="tx1"/>
          </a:solidFill>
          <a:latin typeface="+mn-lt"/>
          <a:ea typeface="+mn-ea"/>
          <a:cs typeface="+mn-cs"/>
        </a:defRPr>
      </a:lvl2pPr>
      <a:lvl3pPr marL="913223" algn="l" defTabSz="456609" rtl="0" eaLnBrk="1" latinLnBrk="0" hangingPunct="1">
        <a:defRPr sz="1800" kern="1200">
          <a:solidFill>
            <a:schemeClr val="tx1"/>
          </a:solidFill>
          <a:latin typeface="+mn-lt"/>
          <a:ea typeface="+mn-ea"/>
          <a:cs typeface="+mn-cs"/>
        </a:defRPr>
      </a:lvl3pPr>
      <a:lvl4pPr marL="1369832" algn="l" defTabSz="456609" rtl="0" eaLnBrk="1" latinLnBrk="0" hangingPunct="1">
        <a:defRPr sz="1800" kern="1200">
          <a:solidFill>
            <a:schemeClr val="tx1"/>
          </a:solidFill>
          <a:latin typeface="+mn-lt"/>
          <a:ea typeface="+mn-ea"/>
          <a:cs typeface="+mn-cs"/>
        </a:defRPr>
      </a:lvl4pPr>
      <a:lvl5pPr marL="1826442" algn="l" defTabSz="456609" rtl="0" eaLnBrk="1" latinLnBrk="0" hangingPunct="1">
        <a:defRPr sz="1800" kern="1200">
          <a:solidFill>
            <a:schemeClr val="tx1"/>
          </a:solidFill>
          <a:latin typeface="+mn-lt"/>
          <a:ea typeface="+mn-ea"/>
          <a:cs typeface="+mn-cs"/>
        </a:defRPr>
      </a:lvl5pPr>
      <a:lvl6pPr marL="2283053" algn="l" defTabSz="456609" rtl="0" eaLnBrk="1" latinLnBrk="0" hangingPunct="1">
        <a:defRPr sz="1800" kern="1200">
          <a:solidFill>
            <a:schemeClr val="tx1"/>
          </a:solidFill>
          <a:latin typeface="+mn-lt"/>
          <a:ea typeface="+mn-ea"/>
          <a:cs typeface="+mn-cs"/>
        </a:defRPr>
      </a:lvl6pPr>
      <a:lvl7pPr marL="2739665" algn="l" defTabSz="456609" rtl="0" eaLnBrk="1" latinLnBrk="0" hangingPunct="1">
        <a:defRPr sz="1800" kern="1200">
          <a:solidFill>
            <a:schemeClr val="tx1"/>
          </a:solidFill>
          <a:latin typeface="+mn-lt"/>
          <a:ea typeface="+mn-ea"/>
          <a:cs typeface="+mn-cs"/>
        </a:defRPr>
      </a:lvl7pPr>
      <a:lvl8pPr marL="3196275" algn="l" defTabSz="456609" rtl="0" eaLnBrk="1" latinLnBrk="0" hangingPunct="1">
        <a:defRPr sz="1800" kern="1200">
          <a:solidFill>
            <a:schemeClr val="tx1"/>
          </a:solidFill>
          <a:latin typeface="+mn-lt"/>
          <a:ea typeface="+mn-ea"/>
          <a:cs typeface="+mn-cs"/>
        </a:defRPr>
      </a:lvl8pPr>
      <a:lvl9pPr marL="3652885" algn="l" defTabSz="4566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54276" y="122608"/>
            <a:ext cx="8550275" cy="592108"/>
          </a:xfrm>
          <a:prstGeom prst="rect">
            <a:avLst/>
          </a:prstGeom>
          <a:solidFill>
            <a:schemeClr val="bg1"/>
          </a:solidFill>
          <a:ln w="25400">
            <a:noFill/>
            <a:miter lim="800000"/>
            <a:headEnd/>
            <a:tailEnd/>
          </a:ln>
        </p:spPr>
        <p:txBody>
          <a:bodyPr vert="horz" wrap="square" lIns="98699" tIns="49351" rIns="98699" bIns="49351" numCol="1" anchor="ctr" anchorCtr="0" compatLnSpc="1">
            <a:prstTxWarp prst="textNoShape">
              <a:avLst/>
            </a:prstTxWarp>
            <a:spAutoFit/>
          </a:bodyPr>
          <a:lstStyle/>
          <a:p>
            <a:pPr lvl="0"/>
            <a:r>
              <a:rPr lang="en-US" smtClean="0"/>
              <a:t>Click to edit Master title style</a:t>
            </a:r>
          </a:p>
        </p:txBody>
      </p:sp>
      <p:sp>
        <p:nvSpPr>
          <p:cNvPr id="14339" name="Rectangle 3"/>
          <p:cNvSpPr>
            <a:spLocks noGrp="1" noChangeArrowheads="1"/>
          </p:cNvSpPr>
          <p:nvPr>
            <p:ph type="body" idx="1"/>
          </p:nvPr>
        </p:nvSpPr>
        <p:spPr bwMode="auto">
          <a:xfrm>
            <a:off x="0" y="1031891"/>
            <a:ext cx="10058400" cy="5241925"/>
          </a:xfrm>
          <a:prstGeom prst="rect">
            <a:avLst/>
          </a:prstGeom>
          <a:noFill/>
          <a:ln w="9525">
            <a:noFill/>
            <a:miter lim="800000"/>
            <a:headEnd/>
            <a:tailEnd/>
          </a:ln>
        </p:spPr>
        <p:txBody>
          <a:bodyPr vert="horz" wrap="square" lIns="98699" tIns="49351" rIns="98699" bIns="493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4708" name="Rectangle 4"/>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8699" tIns="49351" rIns="98699" bIns="49351" numCol="1" anchor="t" anchorCtr="0" compatLnSpc="1">
            <a:prstTxWarp prst="textNoShape">
              <a:avLst/>
            </a:prstTxWarp>
          </a:bodyPr>
          <a:lstStyle>
            <a:lvl1pPr algn="ctr">
              <a:defRPr sz="1100" b="0" i="0">
                <a:solidFill>
                  <a:srgbClr val="000000"/>
                </a:solidFill>
              </a:defRPr>
            </a:lvl1pPr>
          </a:lstStyle>
          <a:p>
            <a:pPr>
              <a:defRPr/>
            </a:pPr>
            <a:r>
              <a:rPr lang="en-US"/>
              <a:t>J.P. Chen, USTC, 2007</a:t>
            </a:r>
          </a:p>
        </p:txBody>
      </p:sp>
      <p:sp>
        <p:nvSpPr>
          <p:cNvPr id="584709" name="Rectangle 5"/>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8699" tIns="49351" rIns="98699" bIns="49351" numCol="1" anchor="t" anchorCtr="0" compatLnSpc="1">
            <a:prstTxWarp prst="textNoShape">
              <a:avLst/>
            </a:prstTxWarp>
          </a:bodyPr>
          <a:lstStyle>
            <a:lvl1pPr algn="r">
              <a:defRPr sz="1100" b="0" i="0">
                <a:solidFill>
                  <a:srgbClr val="000000"/>
                </a:solidFill>
              </a:defRPr>
            </a:lvl1pPr>
          </a:lstStyle>
          <a:p>
            <a:pPr>
              <a:defRPr/>
            </a:pPr>
            <a:endParaRPr lang="en-US"/>
          </a:p>
        </p:txBody>
      </p:sp>
      <p:sp>
        <p:nvSpPr>
          <p:cNvPr id="584710" name="Line 6"/>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18" tIns="45456" rIns="90918" bIns="45456" anchor="ctr"/>
          <a:lstStyle/>
          <a:p>
            <a:pPr>
              <a:defRPr/>
            </a:pPr>
            <a:endParaRPr lang="en-US">
              <a:solidFill>
                <a:srgbClr val="000000"/>
              </a:solidFill>
            </a:endParaRPr>
          </a:p>
        </p:txBody>
      </p:sp>
      <p:sp>
        <p:nvSpPr>
          <p:cNvPr id="584711" name="Line 7"/>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18" tIns="45456" rIns="90918" bIns="45456" anchor="ctr"/>
          <a:lstStyle/>
          <a:p>
            <a:pPr>
              <a:defRPr/>
            </a:pPr>
            <a:endParaRPr lang="en-US">
              <a:solidFill>
                <a:srgbClr val="000000"/>
              </a:solidFill>
            </a:endParaRPr>
          </a:p>
        </p:txBody>
      </p:sp>
      <p:sp>
        <p:nvSpPr>
          <p:cNvPr id="584712" name="Text Box 8"/>
          <p:cNvSpPr txBox="1">
            <a:spLocks noChangeArrowheads="1"/>
          </p:cNvSpPr>
          <p:nvPr/>
        </p:nvSpPr>
        <p:spPr bwMode="auto">
          <a:xfrm>
            <a:off x="45" y="6677065"/>
            <a:ext cx="4764088" cy="182766"/>
          </a:xfrm>
          <a:prstGeom prst="rect">
            <a:avLst/>
          </a:prstGeom>
          <a:noFill/>
          <a:ln w="12700">
            <a:noFill/>
            <a:miter lim="800000"/>
            <a:headEnd/>
            <a:tailEnd/>
          </a:ln>
          <a:effectLst/>
        </p:spPr>
        <p:txBody>
          <a:bodyPr lIns="98699" tIns="49351" rIns="98699" bIns="49351">
            <a:spAutoFit/>
          </a:bodyPr>
          <a:lstStyle/>
          <a:p>
            <a:pPr defTabSz="986442">
              <a:lnSpc>
                <a:spcPct val="60000"/>
              </a:lnSpc>
              <a:defRPr/>
            </a:pPr>
            <a:r>
              <a:rPr lang="en-US" sz="900" b="0" i="0" dirty="0">
                <a:solidFill>
                  <a:srgbClr val="000000"/>
                </a:solidFill>
              </a:rPr>
              <a:t>Operated by the Southeastern Universities Research Association for the U.S. Department of Energy</a:t>
            </a:r>
          </a:p>
        </p:txBody>
      </p:sp>
      <p:pic>
        <p:nvPicPr>
          <p:cNvPr id="14345" name="Picture 9" descr="newlogo"/>
          <p:cNvPicPr>
            <a:picLocks noChangeAspect="1" noChangeArrowheads="1"/>
          </p:cNvPicPr>
          <p:nvPr/>
        </p:nvPicPr>
        <p:blipFill>
          <a:blip r:embed="rId13" cstate="print"/>
          <a:srcRect/>
          <a:stretch>
            <a:fillRect/>
          </a:stretch>
        </p:blipFill>
        <p:spPr bwMode="auto">
          <a:xfrm>
            <a:off x="222291" y="6297613"/>
            <a:ext cx="1668464" cy="419100"/>
          </a:xfrm>
          <a:prstGeom prst="rect">
            <a:avLst/>
          </a:prstGeom>
          <a:noFill/>
          <a:ln w="9525">
            <a:noFill/>
            <a:miter lim="800000"/>
            <a:headEnd/>
            <a:tailEnd/>
          </a:ln>
        </p:spPr>
      </p:pic>
      <p:sp>
        <p:nvSpPr>
          <p:cNvPr id="584714" name="Rectangle 10"/>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442">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cSld>
  <p:clrMap bg1="lt1" tx1="dk1" bg2="lt2" tx2="dk2" accent1="accent1" accent2="accent2" accent3="accent3" accent4="accent4" accent5="accent5" accent6="accent6" hlink="hlink" folHlink="folHlink"/>
  <p:sldLayoutIdLst>
    <p:sldLayoutId id="2147504257" r:id="rId1"/>
    <p:sldLayoutId id="2147504258" r:id="rId2"/>
    <p:sldLayoutId id="2147504259" r:id="rId3"/>
    <p:sldLayoutId id="2147504260" r:id="rId4"/>
    <p:sldLayoutId id="2147504261" r:id="rId5"/>
    <p:sldLayoutId id="2147504262" r:id="rId6"/>
    <p:sldLayoutId id="2147504263" r:id="rId7"/>
    <p:sldLayoutId id="2147504264" r:id="rId8"/>
    <p:sldLayoutId id="2147504265" r:id="rId9"/>
    <p:sldLayoutId id="2147504266" r:id="rId10"/>
    <p:sldLayoutId id="2147504267" r:id="rId11"/>
  </p:sldLayoutIdLst>
  <p:transition/>
  <p:hf sldNum="0" hdr="0" dt="0"/>
  <p:txStyles>
    <p:titleStyle>
      <a:lvl1pPr algn="ctr" defTabSz="985242" rtl="0" eaLnBrk="0" fontAlgn="base" hangingPunct="0">
        <a:spcBef>
          <a:spcPct val="0"/>
        </a:spcBef>
        <a:spcAft>
          <a:spcPct val="0"/>
        </a:spcAft>
        <a:defRPr sz="3200" b="1">
          <a:solidFill>
            <a:srgbClr val="000099"/>
          </a:solidFill>
          <a:latin typeface="+mj-lt"/>
          <a:ea typeface="+mj-ea"/>
          <a:cs typeface="+mj-cs"/>
        </a:defRPr>
      </a:lvl1pPr>
      <a:lvl2pPr algn="ctr" defTabSz="985242" rtl="0" eaLnBrk="0" fontAlgn="base" hangingPunct="0">
        <a:spcBef>
          <a:spcPct val="0"/>
        </a:spcBef>
        <a:spcAft>
          <a:spcPct val="0"/>
        </a:spcAft>
        <a:defRPr sz="3200" b="1">
          <a:solidFill>
            <a:srgbClr val="000099"/>
          </a:solidFill>
          <a:latin typeface="Arial" pitchFamily="34" charset="0"/>
        </a:defRPr>
      </a:lvl2pPr>
      <a:lvl3pPr algn="ctr" defTabSz="985242" rtl="0" eaLnBrk="0" fontAlgn="base" hangingPunct="0">
        <a:spcBef>
          <a:spcPct val="0"/>
        </a:spcBef>
        <a:spcAft>
          <a:spcPct val="0"/>
        </a:spcAft>
        <a:defRPr sz="3200" b="1">
          <a:solidFill>
            <a:srgbClr val="000099"/>
          </a:solidFill>
          <a:latin typeface="Arial" pitchFamily="34" charset="0"/>
        </a:defRPr>
      </a:lvl3pPr>
      <a:lvl4pPr algn="ctr" defTabSz="985242" rtl="0" eaLnBrk="0" fontAlgn="base" hangingPunct="0">
        <a:spcBef>
          <a:spcPct val="0"/>
        </a:spcBef>
        <a:spcAft>
          <a:spcPct val="0"/>
        </a:spcAft>
        <a:defRPr sz="3200" b="1">
          <a:solidFill>
            <a:srgbClr val="000099"/>
          </a:solidFill>
          <a:latin typeface="Arial" pitchFamily="34" charset="0"/>
        </a:defRPr>
      </a:lvl4pPr>
      <a:lvl5pPr algn="ctr" defTabSz="985242" rtl="0" eaLnBrk="0" fontAlgn="base" hangingPunct="0">
        <a:spcBef>
          <a:spcPct val="0"/>
        </a:spcBef>
        <a:spcAft>
          <a:spcPct val="0"/>
        </a:spcAft>
        <a:defRPr sz="3200" b="1">
          <a:solidFill>
            <a:srgbClr val="000099"/>
          </a:solidFill>
          <a:latin typeface="Arial" pitchFamily="34" charset="0"/>
        </a:defRPr>
      </a:lvl5pPr>
      <a:lvl6pPr marL="454567" algn="ctr" defTabSz="986442" rtl="0" fontAlgn="base">
        <a:spcBef>
          <a:spcPct val="0"/>
        </a:spcBef>
        <a:spcAft>
          <a:spcPct val="0"/>
        </a:spcAft>
        <a:defRPr sz="3200" b="1">
          <a:solidFill>
            <a:srgbClr val="000099"/>
          </a:solidFill>
          <a:latin typeface="Arial" pitchFamily="34" charset="0"/>
        </a:defRPr>
      </a:lvl6pPr>
      <a:lvl7pPr marL="909109" algn="ctr" defTabSz="986442" rtl="0" fontAlgn="base">
        <a:spcBef>
          <a:spcPct val="0"/>
        </a:spcBef>
        <a:spcAft>
          <a:spcPct val="0"/>
        </a:spcAft>
        <a:defRPr sz="3200" b="1">
          <a:solidFill>
            <a:srgbClr val="000099"/>
          </a:solidFill>
          <a:latin typeface="Arial" pitchFamily="34" charset="0"/>
        </a:defRPr>
      </a:lvl7pPr>
      <a:lvl8pPr marL="1363660" algn="ctr" defTabSz="986442" rtl="0" fontAlgn="base">
        <a:spcBef>
          <a:spcPct val="0"/>
        </a:spcBef>
        <a:spcAft>
          <a:spcPct val="0"/>
        </a:spcAft>
        <a:defRPr sz="3200" b="1">
          <a:solidFill>
            <a:srgbClr val="000099"/>
          </a:solidFill>
          <a:latin typeface="Arial" pitchFamily="34" charset="0"/>
        </a:defRPr>
      </a:lvl8pPr>
      <a:lvl9pPr marL="1818211" algn="ctr" defTabSz="986442" rtl="0" fontAlgn="base">
        <a:spcBef>
          <a:spcPct val="0"/>
        </a:spcBef>
        <a:spcAft>
          <a:spcPct val="0"/>
        </a:spcAft>
        <a:defRPr sz="3200" b="1">
          <a:solidFill>
            <a:srgbClr val="000099"/>
          </a:solidFill>
          <a:latin typeface="Arial" pitchFamily="34" charset="0"/>
        </a:defRPr>
      </a:lvl9pPr>
    </p:titleStyle>
    <p:bodyStyle>
      <a:lvl1pPr marL="369465" indent="-369465" algn="l" defTabSz="985242" rtl="0" eaLnBrk="0" fontAlgn="base" hangingPunct="0">
        <a:spcBef>
          <a:spcPct val="20000"/>
        </a:spcBef>
        <a:spcAft>
          <a:spcPct val="0"/>
        </a:spcAft>
        <a:buChar char="•"/>
        <a:defRPr sz="2800">
          <a:solidFill>
            <a:schemeClr val="tx1"/>
          </a:solidFill>
          <a:latin typeface="+mn-lt"/>
          <a:ea typeface="+mn-ea"/>
          <a:cs typeface="+mn-cs"/>
        </a:defRPr>
      </a:lvl1pPr>
      <a:lvl2pPr marL="800509" indent="-306317" algn="l" defTabSz="985242" rtl="0" eaLnBrk="0" fontAlgn="base" hangingPunct="0">
        <a:spcBef>
          <a:spcPct val="20000"/>
        </a:spcBef>
        <a:spcAft>
          <a:spcPct val="0"/>
        </a:spcAft>
        <a:buChar char="•"/>
        <a:defRPr sz="2400">
          <a:solidFill>
            <a:srgbClr val="636DB3"/>
          </a:solidFill>
          <a:latin typeface="+mn-lt"/>
        </a:defRPr>
      </a:lvl2pPr>
      <a:lvl3pPr marL="1233131" indent="-246311" algn="l" defTabSz="985242" rtl="0" eaLnBrk="0" fontAlgn="base" hangingPunct="0">
        <a:spcBef>
          <a:spcPct val="20000"/>
        </a:spcBef>
        <a:spcAft>
          <a:spcPct val="0"/>
        </a:spcAft>
        <a:buChar char="•"/>
        <a:defRPr sz="2400">
          <a:solidFill>
            <a:schemeClr val="accent1"/>
          </a:solidFill>
          <a:latin typeface="+mn-lt"/>
        </a:defRPr>
      </a:lvl3pPr>
      <a:lvl4pPr marL="1725748" indent="-244733" algn="l" defTabSz="985242" rtl="0" eaLnBrk="0" fontAlgn="base" hangingPunct="0">
        <a:spcBef>
          <a:spcPct val="20000"/>
        </a:spcBef>
        <a:spcAft>
          <a:spcPct val="0"/>
        </a:spcAft>
        <a:buChar char="•"/>
        <a:defRPr sz="2000">
          <a:solidFill>
            <a:schemeClr val="tx1"/>
          </a:solidFill>
          <a:latin typeface="+mn-lt"/>
        </a:defRPr>
      </a:lvl4pPr>
      <a:lvl5pPr marL="2219950" indent="-244733" algn="l" defTabSz="985242" rtl="0" eaLnBrk="0" fontAlgn="base" hangingPunct="0">
        <a:spcBef>
          <a:spcPct val="20000"/>
        </a:spcBef>
        <a:spcAft>
          <a:spcPct val="0"/>
        </a:spcAft>
        <a:buChar char="•"/>
        <a:defRPr sz="2000">
          <a:solidFill>
            <a:schemeClr val="tx1"/>
          </a:solidFill>
          <a:latin typeface="+mn-lt"/>
        </a:defRPr>
      </a:lvl5pPr>
      <a:lvl6pPr marL="2675224" indent="-246217" algn="l" defTabSz="986442" rtl="0" fontAlgn="base">
        <a:spcBef>
          <a:spcPct val="20000"/>
        </a:spcBef>
        <a:spcAft>
          <a:spcPct val="0"/>
        </a:spcAft>
        <a:buChar char="•"/>
        <a:defRPr sz="2000">
          <a:solidFill>
            <a:schemeClr val="tx1"/>
          </a:solidFill>
          <a:latin typeface="+mn-lt"/>
        </a:defRPr>
      </a:lvl6pPr>
      <a:lvl7pPr marL="3129779" indent="-246217" algn="l" defTabSz="986442" rtl="0" fontAlgn="base">
        <a:spcBef>
          <a:spcPct val="20000"/>
        </a:spcBef>
        <a:spcAft>
          <a:spcPct val="0"/>
        </a:spcAft>
        <a:buChar char="•"/>
        <a:defRPr sz="2000">
          <a:solidFill>
            <a:schemeClr val="tx1"/>
          </a:solidFill>
          <a:latin typeface="+mn-lt"/>
        </a:defRPr>
      </a:lvl7pPr>
      <a:lvl8pPr marL="3584326" indent="-246217" algn="l" defTabSz="986442" rtl="0" fontAlgn="base">
        <a:spcBef>
          <a:spcPct val="20000"/>
        </a:spcBef>
        <a:spcAft>
          <a:spcPct val="0"/>
        </a:spcAft>
        <a:buChar char="•"/>
        <a:defRPr sz="2000">
          <a:solidFill>
            <a:schemeClr val="tx1"/>
          </a:solidFill>
          <a:latin typeface="+mn-lt"/>
        </a:defRPr>
      </a:lvl8pPr>
      <a:lvl9pPr marL="4038877" indent="-246217" algn="l" defTabSz="986442" rtl="0" fontAlgn="base">
        <a:spcBef>
          <a:spcPct val="20000"/>
        </a:spcBef>
        <a:spcAft>
          <a:spcPct val="0"/>
        </a:spcAft>
        <a:buChar char="•"/>
        <a:defRPr sz="2000">
          <a:solidFill>
            <a:schemeClr val="tx1"/>
          </a:solidFill>
          <a:latin typeface="+mn-lt"/>
        </a:defRPr>
      </a:lvl9pPr>
    </p:bodyStyle>
    <p:otherStyle>
      <a:defPPr>
        <a:defRPr lang="en-US"/>
      </a:defPPr>
      <a:lvl1pPr marL="0" algn="l" defTabSz="909109" rtl="0" eaLnBrk="1" latinLnBrk="0" hangingPunct="1">
        <a:defRPr sz="1800" kern="1200">
          <a:solidFill>
            <a:schemeClr val="tx1"/>
          </a:solidFill>
          <a:latin typeface="+mn-lt"/>
          <a:ea typeface="+mn-ea"/>
          <a:cs typeface="+mn-cs"/>
        </a:defRPr>
      </a:lvl1pPr>
      <a:lvl2pPr marL="454567" algn="l" defTabSz="909109" rtl="0" eaLnBrk="1" latinLnBrk="0" hangingPunct="1">
        <a:defRPr sz="1800" kern="1200">
          <a:solidFill>
            <a:schemeClr val="tx1"/>
          </a:solidFill>
          <a:latin typeface="+mn-lt"/>
          <a:ea typeface="+mn-ea"/>
          <a:cs typeface="+mn-cs"/>
        </a:defRPr>
      </a:lvl2pPr>
      <a:lvl3pPr marL="909109" algn="l" defTabSz="909109" rtl="0" eaLnBrk="1" latinLnBrk="0" hangingPunct="1">
        <a:defRPr sz="1800" kern="1200">
          <a:solidFill>
            <a:schemeClr val="tx1"/>
          </a:solidFill>
          <a:latin typeface="+mn-lt"/>
          <a:ea typeface="+mn-ea"/>
          <a:cs typeface="+mn-cs"/>
        </a:defRPr>
      </a:lvl3pPr>
      <a:lvl4pPr marL="1363660" algn="l" defTabSz="909109" rtl="0" eaLnBrk="1" latinLnBrk="0" hangingPunct="1">
        <a:defRPr sz="1800" kern="1200">
          <a:solidFill>
            <a:schemeClr val="tx1"/>
          </a:solidFill>
          <a:latin typeface="+mn-lt"/>
          <a:ea typeface="+mn-ea"/>
          <a:cs typeface="+mn-cs"/>
        </a:defRPr>
      </a:lvl4pPr>
      <a:lvl5pPr marL="1818211" algn="l" defTabSz="909109" rtl="0" eaLnBrk="1" latinLnBrk="0" hangingPunct="1">
        <a:defRPr sz="1800" kern="1200">
          <a:solidFill>
            <a:schemeClr val="tx1"/>
          </a:solidFill>
          <a:latin typeface="+mn-lt"/>
          <a:ea typeface="+mn-ea"/>
          <a:cs typeface="+mn-cs"/>
        </a:defRPr>
      </a:lvl5pPr>
      <a:lvl6pPr marL="2272760" algn="l" defTabSz="909109" rtl="0" eaLnBrk="1" latinLnBrk="0" hangingPunct="1">
        <a:defRPr sz="1800" kern="1200">
          <a:solidFill>
            <a:schemeClr val="tx1"/>
          </a:solidFill>
          <a:latin typeface="+mn-lt"/>
          <a:ea typeface="+mn-ea"/>
          <a:cs typeface="+mn-cs"/>
        </a:defRPr>
      </a:lvl6pPr>
      <a:lvl7pPr marL="2727311" algn="l" defTabSz="909109" rtl="0" eaLnBrk="1" latinLnBrk="0" hangingPunct="1">
        <a:defRPr sz="1800" kern="1200">
          <a:solidFill>
            <a:schemeClr val="tx1"/>
          </a:solidFill>
          <a:latin typeface="+mn-lt"/>
          <a:ea typeface="+mn-ea"/>
          <a:cs typeface="+mn-cs"/>
        </a:defRPr>
      </a:lvl7pPr>
      <a:lvl8pPr marL="3181865" algn="l" defTabSz="909109" rtl="0" eaLnBrk="1" latinLnBrk="0" hangingPunct="1">
        <a:defRPr sz="1800" kern="1200">
          <a:solidFill>
            <a:schemeClr val="tx1"/>
          </a:solidFill>
          <a:latin typeface="+mn-lt"/>
          <a:ea typeface="+mn-ea"/>
          <a:cs typeface="+mn-cs"/>
        </a:defRPr>
      </a:lvl8pPr>
      <a:lvl9pPr marL="3636412" algn="l" defTabSz="909109"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54380" y="122003"/>
            <a:ext cx="8549640" cy="592611"/>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9199" tIns="49600" rIns="99199" bIns="49600" numCol="1" anchor="ctr" anchorCtr="0" compatLnSpc="1">
            <a:prstTxWarp prst="textNoShape">
              <a:avLst/>
            </a:prstTxWarp>
            <a:spAutoFit/>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0" y="103188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99" tIns="49600" rIns="99199" bIns="496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7770812" y="6629401"/>
            <a:ext cx="1852772" cy="228600"/>
          </a:xfrm>
          <a:prstGeom prst="rect">
            <a:avLst/>
          </a:prstGeom>
          <a:noFill/>
          <a:ln w="9525">
            <a:noFill/>
            <a:miter lim="800000"/>
            <a:headEnd/>
            <a:tailEnd/>
          </a:ln>
          <a:effectLst/>
        </p:spPr>
        <p:txBody>
          <a:bodyPr vert="horz" wrap="square" lIns="99199" tIns="49600" rIns="99199" bIns="49600" numCol="1" anchor="t" anchorCtr="0" compatLnSpc="1">
            <a:prstTxWarp prst="textNoShape">
              <a:avLst/>
            </a:prstTxWarp>
          </a:bodyPr>
          <a:lstStyle>
            <a:lvl1pPr algn="ctr" eaLnBrk="0" hangingPunct="0">
              <a:defRPr sz="1100" b="0" i="0">
                <a:solidFill>
                  <a:srgbClr val="000000"/>
                </a:solidFill>
                <a:latin typeface="Times New Roman" pitchFamily="18" charset="0"/>
              </a:defRPr>
            </a:lvl1pPr>
          </a:lstStyle>
          <a:p>
            <a:pPr>
              <a:defRPr/>
            </a:pPr>
            <a:r>
              <a:rPr lang="en-US"/>
              <a:t>J.P. Chen, USTC, 2007</a:t>
            </a:r>
          </a:p>
        </p:txBody>
      </p:sp>
      <p:sp>
        <p:nvSpPr>
          <p:cNvPr id="2053" name="Line 12"/>
          <p:cNvSpPr>
            <a:spLocks noChangeShapeType="1"/>
          </p:cNvSpPr>
          <p:nvPr/>
        </p:nvSpPr>
        <p:spPr bwMode="auto">
          <a:xfrm>
            <a:off x="0" y="823913"/>
            <a:ext cx="10058400" cy="0"/>
          </a:xfrm>
          <a:prstGeom prst="line">
            <a:avLst/>
          </a:prstGeom>
          <a:noFill/>
          <a:ln w="57150">
            <a:solidFill>
              <a:srgbClr val="006699"/>
            </a:solidFill>
            <a:round/>
            <a:headEnd/>
            <a:tailEnd/>
          </a:ln>
          <a:extLst>
            <a:ext uri="{909E8E84-426E-40DD-AFC4-6F175D3DCCD1}">
              <a14:hiddenFill xmlns:a14="http://schemas.microsoft.com/office/drawing/2010/main">
                <a:noFill/>
              </a14:hiddenFill>
            </a:ext>
          </a:extLst>
        </p:spPr>
        <p:txBody>
          <a:bodyPr wrap="none" lIns="91369" tIns="45685" rIns="91369" bIns="45685" anchor="ctr"/>
          <a:lstStyle/>
          <a:p>
            <a:pPr eaLnBrk="1" hangingPunct="1"/>
            <a:endParaRPr lang="en-US" sz="1800" b="0" i="0" smtClean="0">
              <a:solidFill>
                <a:srgbClr val="000000"/>
              </a:solidFill>
              <a:latin typeface="Arial" pitchFamily="34" charset="0"/>
            </a:endParaRPr>
          </a:p>
        </p:txBody>
      </p:sp>
      <p:sp>
        <p:nvSpPr>
          <p:cNvPr id="2054" name="Line 13"/>
          <p:cNvSpPr>
            <a:spLocks noChangeShapeType="1"/>
          </p:cNvSpPr>
          <p:nvPr/>
        </p:nvSpPr>
        <p:spPr bwMode="auto">
          <a:xfrm>
            <a:off x="0" y="6500813"/>
            <a:ext cx="10058400" cy="0"/>
          </a:xfrm>
          <a:prstGeom prst="line">
            <a:avLst/>
          </a:prstGeom>
          <a:noFill/>
          <a:ln w="92075">
            <a:solidFill>
              <a:srgbClr val="006699"/>
            </a:solidFill>
            <a:round/>
            <a:headEnd/>
            <a:tailEnd/>
          </a:ln>
          <a:extLst>
            <a:ext uri="{909E8E84-426E-40DD-AFC4-6F175D3DCCD1}">
              <a14:hiddenFill xmlns:a14="http://schemas.microsoft.com/office/drawing/2010/main">
                <a:noFill/>
              </a14:hiddenFill>
            </a:ext>
          </a:extLst>
        </p:spPr>
        <p:txBody>
          <a:bodyPr wrap="none" lIns="91369" tIns="45685" rIns="91369" bIns="45685" anchor="ctr"/>
          <a:lstStyle/>
          <a:p>
            <a:pPr eaLnBrk="1" hangingPunct="1"/>
            <a:endParaRPr lang="en-US" sz="1800" b="0" i="0" smtClean="0">
              <a:solidFill>
                <a:srgbClr val="000000"/>
              </a:solidFill>
              <a:latin typeface="Arial" pitchFamily="34" charset="0"/>
            </a:endParaRPr>
          </a:p>
        </p:txBody>
      </p:sp>
      <p:sp>
        <p:nvSpPr>
          <p:cNvPr id="2055" name="Text Box 14"/>
          <p:cNvSpPr txBox="1">
            <a:spLocks noChangeArrowheads="1"/>
          </p:cNvSpPr>
          <p:nvPr/>
        </p:nvSpPr>
        <p:spPr bwMode="auto">
          <a:xfrm>
            <a:off x="0" y="6677026"/>
            <a:ext cx="4763770" cy="1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99" tIns="49600" rIns="99199" bIns="49600">
            <a:spAutoFit/>
          </a:bodyPr>
          <a:lstStyle>
            <a:lvl1pPr defTabSz="992188" eaLnBrk="0" hangingPunct="0">
              <a:defRPr>
                <a:solidFill>
                  <a:schemeClr val="tx1"/>
                </a:solidFill>
                <a:latin typeface="Arial" pitchFamily="34" charset="0"/>
              </a:defRPr>
            </a:lvl1pPr>
            <a:lvl2pPr marL="742950" indent="-285750" defTabSz="992188" eaLnBrk="0" hangingPunct="0">
              <a:defRPr>
                <a:solidFill>
                  <a:schemeClr val="tx1"/>
                </a:solidFill>
                <a:latin typeface="Arial" pitchFamily="34" charset="0"/>
              </a:defRPr>
            </a:lvl2pPr>
            <a:lvl3pPr marL="1143000" indent="-228600" defTabSz="992188" eaLnBrk="0" hangingPunct="0">
              <a:defRPr>
                <a:solidFill>
                  <a:schemeClr val="tx1"/>
                </a:solidFill>
                <a:latin typeface="Arial" pitchFamily="34" charset="0"/>
              </a:defRPr>
            </a:lvl3pPr>
            <a:lvl4pPr marL="1600200" indent="-228600" defTabSz="992188" eaLnBrk="0" hangingPunct="0">
              <a:defRPr>
                <a:solidFill>
                  <a:schemeClr val="tx1"/>
                </a:solidFill>
                <a:latin typeface="Arial" pitchFamily="34" charset="0"/>
              </a:defRPr>
            </a:lvl4pPr>
            <a:lvl5pPr marL="2057400" indent="-228600" defTabSz="992188" eaLnBrk="0" hangingPunct="0">
              <a:defRPr>
                <a:solidFill>
                  <a:schemeClr val="tx1"/>
                </a:solidFill>
                <a:latin typeface="Arial" pitchFamily="34" charset="0"/>
              </a:defRPr>
            </a:lvl5pPr>
            <a:lvl6pPr marL="2514600" indent="-228600" defTabSz="992188" eaLnBrk="0" fontAlgn="base" hangingPunct="0">
              <a:spcBef>
                <a:spcPct val="0"/>
              </a:spcBef>
              <a:spcAft>
                <a:spcPct val="0"/>
              </a:spcAft>
              <a:defRPr>
                <a:solidFill>
                  <a:schemeClr val="tx1"/>
                </a:solidFill>
                <a:latin typeface="Arial" pitchFamily="34" charset="0"/>
              </a:defRPr>
            </a:lvl6pPr>
            <a:lvl7pPr marL="2971800" indent="-228600" defTabSz="992188" eaLnBrk="0" fontAlgn="base" hangingPunct="0">
              <a:spcBef>
                <a:spcPct val="0"/>
              </a:spcBef>
              <a:spcAft>
                <a:spcPct val="0"/>
              </a:spcAft>
              <a:defRPr>
                <a:solidFill>
                  <a:schemeClr val="tx1"/>
                </a:solidFill>
                <a:latin typeface="Arial" pitchFamily="34" charset="0"/>
              </a:defRPr>
            </a:lvl7pPr>
            <a:lvl8pPr marL="3429000" indent="-228600" defTabSz="992188" eaLnBrk="0" fontAlgn="base" hangingPunct="0">
              <a:spcBef>
                <a:spcPct val="0"/>
              </a:spcBef>
              <a:spcAft>
                <a:spcPct val="0"/>
              </a:spcAft>
              <a:defRPr>
                <a:solidFill>
                  <a:schemeClr val="tx1"/>
                </a:solidFill>
                <a:latin typeface="Arial" pitchFamily="34" charset="0"/>
              </a:defRPr>
            </a:lvl8pPr>
            <a:lvl9pPr marL="3886200" indent="-228600" defTabSz="992188" eaLnBrk="0" fontAlgn="base" hangingPunct="0">
              <a:spcBef>
                <a:spcPct val="0"/>
              </a:spcBef>
              <a:spcAft>
                <a:spcPct val="0"/>
              </a:spcAft>
              <a:defRPr>
                <a:solidFill>
                  <a:schemeClr val="tx1"/>
                </a:solidFill>
                <a:latin typeface="Arial" pitchFamily="34" charset="0"/>
              </a:defRPr>
            </a:lvl9pPr>
          </a:lstStyle>
          <a:p>
            <a:pPr>
              <a:lnSpc>
                <a:spcPct val="60000"/>
              </a:lnSpc>
              <a:defRPr/>
            </a:pPr>
            <a:r>
              <a:rPr lang="en-US" sz="900" b="0" i="0" smtClean="0">
                <a:solidFill>
                  <a:srgbClr val="000000"/>
                </a:solidFill>
                <a:latin typeface="Times New Roman" pitchFamily="18" charset="0"/>
              </a:rPr>
              <a:t>Operated by the Southeastern Universities Research Association for the U.S. Department of Energy</a:t>
            </a:r>
          </a:p>
        </p:txBody>
      </p:sp>
      <p:pic>
        <p:nvPicPr>
          <p:cNvPr id="2056" name="Picture 15"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1774" y="6297613"/>
            <a:ext cx="166941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16"/>
          <p:cNvSpPr>
            <a:spLocks noChangeArrowheads="1"/>
          </p:cNvSpPr>
          <p:nvPr/>
        </p:nvSpPr>
        <p:spPr bwMode="auto">
          <a:xfrm>
            <a:off x="3083878" y="6410325"/>
            <a:ext cx="4238149"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eaLnBrk="0" hangingPunct="0">
              <a:defRPr>
                <a:solidFill>
                  <a:schemeClr val="tx1"/>
                </a:solidFill>
                <a:latin typeface="Arial" pitchFamily="34" charset="0"/>
              </a:defRPr>
            </a:lvl1pPr>
            <a:lvl2pPr marL="742950" indent="-285750" defTabSz="992188" eaLnBrk="0" hangingPunct="0">
              <a:defRPr>
                <a:solidFill>
                  <a:schemeClr val="tx1"/>
                </a:solidFill>
                <a:latin typeface="Arial" pitchFamily="34" charset="0"/>
              </a:defRPr>
            </a:lvl2pPr>
            <a:lvl3pPr marL="1143000" indent="-228600" defTabSz="992188" eaLnBrk="0" hangingPunct="0">
              <a:defRPr>
                <a:solidFill>
                  <a:schemeClr val="tx1"/>
                </a:solidFill>
                <a:latin typeface="Arial" pitchFamily="34" charset="0"/>
              </a:defRPr>
            </a:lvl3pPr>
            <a:lvl4pPr marL="1600200" indent="-228600" defTabSz="992188" eaLnBrk="0" hangingPunct="0">
              <a:defRPr>
                <a:solidFill>
                  <a:schemeClr val="tx1"/>
                </a:solidFill>
                <a:latin typeface="Arial" pitchFamily="34" charset="0"/>
              </a:defRPr>
            </a:lvl4pPr>
            <a:lvl5pPr marL="2057400" indent="-228600" defTabSz="992188" eaLnBrk="0" hangingPunct="0">
              <a:defRPr>
                <a:solidFill>
                  <a:schemeClr val="tx1"/>
                </a:solidFill>
                <a:latin typeface="Arial" pitchFamily="34" charset="0"/>
              </a:defRPr>
            </a:lvl5pPr>
            <a:lvl6pPr marL="2514600" indent="-228600" defTabSz="992188" eaLnBrk="0" fontAlgn="base" hangingPunct="0">
              <a:spcBef>
                <a:spcPct val="0"/>
              </a:spcBef>
              <a:spcAft>
                <a:spcPct val="0"/>
              </a:spcAft>
              <a:defRPr>
                <a:solidFill>
                  <a:schemeClr val="tx1"/>
                </a:solidFill>
                <a:latin typeface="Arial" pitchFamily="34" charset="0"/>
              </a:defRPr>
            </a:lvl6pPr>
            <a:lvl7pPr marL="2971800" indent="-228600" defTabSz="992188" eaLnBrk="0" fontAlgn="base" hangingPunct="0">
              <a:spcBef>
                <a:spcPct val="0"/>
              </a:spcBef>
              <a:spcAft>
                <a:spcPct val="0"/>
              </a:spcAft>
              <a:defRPr>
                <a:solidFill>
                  <a:schemeClr val="tx1"/>
                </a:solidFill>
                <a:latin typeface="Arial" pitchFamily="34" charset="0"/>
              </a:defRPr>
            </a:lvl7pPr>
            <a:lvl8pPr marL="3429000" indent="-228600" defTabSz="992188" eaLnBrk="0" fontAlgn="base" hangingPunct="0">
              <a:spcBef>
                <a:spcPct val="0"/>
              </a:spcBef>
              <a:spcAft>
                <a:spcPct val="0"/>
              </a:spcAft>
              <a:defRPr>
                <a:solidFill>
                  <a:schemeClr val="tx1"/>
                </a:solidFill>
                <a:latin typeface="Arial" pitchFamily="34" charset="0"/>
              </a:defRPr>
            </a:lvl8pPr>
            <a:lvl9pPr marL="3886200" indent="-228600" defTabSz="992188" eaLnBrk="0" fontAlgn="base" hangingPunct="0">
              <a:spcBef>
                <a:spcPct val="0"/>
              </a:spcBef>
              <a:spcAft>
                <a:spcPct val="0"/>
              </a:spcAft>
              <a:defRPr>
                <a:solidFill>
                  <a:schemeClr val="tx1"/>
                </a:solidFill>
                <a:latin typeface="Arial" pitchFamily="34" charset="0"/>
              </a:defRPr>
            </a:lvl9pPr>
          </a:lstStyle>
          <a:p>
            <a:pPr>
              <a:lnSpc>
                <a:spcPct val="80000"/>
              </a:lnSpc>
              <a:defRPr/>
            </a:pPr>
            <a:r>
              <a:rPr lang="en-US" altLang="en-US" sz="1500" i="0" smtClean="0">
                <a:solidFill>
                  <a:srgbClr val="339966"/>
                </a:solidFill>
                <a:latin typeface="Century Schoolbook" pitchFamily="18" charset="0"/>
              </a:rPr>
              <a:t> </a:t>
            </a:r>
            <a:r>
              <a:rPr lang="en-US" altLang="en-US" sz="1300" i="0" smtClean="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3479773731"/>
      </p:ext>
    </p:extLst>
  </p:cSld>
  <p:clrMap bg1="lt1" tx1="dk1" bg2="lt2" tx2="dk2" accent1="accent1" accent2="accent2" accent3="accent3" accent4="accent4" accent5="accent5" accent6="accent6" hlink="hlink" folHlink="folHlink"/>
  <p:sldLayoutIdLst>
    <p:sldLayoutId id="2147505337" r:id="rId1"/>
    <p:sldLayoutId id="2147505338" r:id="rId2"/>
    <p:sldLayoutId id="2147505339" r:id="rId3"/>
    <p:sldLayoutId id="2147505340" r:id="rId4"/>
    <p:sldLayoutId id="2147505341" r:id="rId5"/>
    <p:sldLayoutId id="2147505342" r:id="rId6"/>
    <p:sldLayoutId id="2147505343" r:id="rId7"/>
    <p:sldLayoutId id="2147505344" r:id="rId8"/>
    <p:sldLayoutId id="2147505345" r:id="rId9"/>
    <p:sldLayoutId id="2147505346" r:id="rId10"/>
    <p:sldLayoutId id="2147505347" r:id="rId11"/>
  </p:sldLayoutIdLst>
  <p:transition/>
  <p:hf sldNum="0" hdr="0" dt="0"/>
  <p:txStyles>
    <p:titleStyle>
      <a:lvl1pPr algn="ctr" defTabSz="991419" rtl="0" eaLnBrk="0" fontAlgn="base" hangingPunct="0">
        <a:spcBef>
          <a:spcPct val="0"/>
        </a:spcBef>
        <a:spcAft>
          <a:spcPct val="0"/>
        </a:spcAft>
        <a:defRPr sz="3200" b="1">
          <a:solidFill>
            <a:srgbClr val="000099"/>
          </a:solidFill>
          <a:latin typeface="+mj-lt"/>
          <a:ea typeface="+mj-ea"/>
          <a:cs typeface="+mj-cs"/>
        </a:defRPr>
      </a:lvl1pPr>
      <a:lvl2pPr algn="ctr" defTabSz="991419" rtl="0" eaLnBrk="0" fontAlgn="base" hangingPunct="0">
        <a:spcBef>
          <a:spcPct val="0"/>
        </a:spcBef>
        <a:spcAft>
          <a:spcPct val="0"/>
        </a:spcAft>
        <a:defRPr sz="3200" b="1">
          <a:solidFill>
            <a:srgbClr val="000099"/>
          </a:solidFill>
          <a:latin typeface="Arial" pitchFamily="34" charset="0"/>
        </a:defRPr>
      </a:lvl2pPr>
      <a:lvl3pPr algn="ctr" defTabSz="991419" rtl="0" eaLnBrk="0" fontAlgn="base" hangingPunct="0">
        <a:spcBef>
          <a:spcPct val="0"/>
        </a:spcBef>
        <a:spcAft>
          <a:spcPct val="0"/>
        </a:spcAft>
        <a:defRPr sz="3200" b="1">
          <a:solidFill>
            <a:srgbClr val="000099"/>
          </a:solidFill>
          <a:latin typeface="Arial" pitchFamily="34" charset="0"/>
        </a:defRPr>
      </a:lvl3pPr>
      <a:lvl4pPr algn="ctr" defTabSz="991419" rtl="0" eaLnBrk="0" fontAlgn="base" hangingPunct="0">
        <a:spcBef>
          <a:spcPct val="0"/>
        </a:spcBef>
        <a:spcAft>
          <a:spcPct val="0"/>
        </a:spcAft>
        <a:defRPr sz="3200" b="1">
          <a:solidFill>
            <a:srgbClr val="000099"/>
          </a:solidFill>
          <a:latin typeface="Arial" pitchFamily="34" charset="0"/>
        </a:defRPr>
      </a:lvl4pPr>
      <a:lvl5pPr algn="ctr" defTabSz="991419" rtl="0" eaLnBrk="0" fontAlgn="base" hangingPunct="0">
        <a:spcBef>
          <a:spcPct val="0"/>
        </a:spcBef>
        <a:spcAft>
          <a:spcPct val="0"/>
        </a:spcAft>
        <a:defRPr sz="3200" b="1">
          <a:solidFill>
            <a:srgbClr val="000099"/>
          </a:solidFill>
          <a:latin typeface="Arial" pitchFamily="34" charset="0"/>
        </a:defRPr>
      </a:lvl5pPr>
      <a:lvl6pPr marL="456845" algn="ctr" defTabSz="991419" rtl="0" fontAlgn="base">
        <a:spcBef>
          <a:spcPct val="0"/>
        </a:spcBef>
        <a:spcAft>
          <a:spcPct val="0"/>
        </a:spcAft>
        <a:defRPr sz="3200" b="1">
          <a:solidFill>
            <a:srgbClr val="000099"/>
          </a:solidFill>
          <a:latin typeface="Arial" pitchFamily="34" charset="0"/>
        </a:defRPr>
      </a:lvl6pPr>
      <a:lvl7pPr marL="913693" algn="ctr" defTabSz="991419" rtl="0" fontAlgn="base">
        <a:spcBef>
          <a:spcPct val="0"/>
        </a:spcBef>
        <a:spcAft>
          <a:spcPct val="0"/>
        </a:spcAft>
        <a:defRPr sz="3200" b="1">
          <a:solidFill>
            <a:srgbClr val="000099"/>
          </a:solidFill>
          <a:latin typeface="Arial" pitchFamily="34" charset="0"/>
        </a:defRPr>
      </a:lvl7pPr>
      <a:lvl8pPr marL="1370537" algn="ctr" defTabSz="991419" rtl="0" fontAlgn="base">
        <a:spcBef>
          <a:spcPct val="0"/>
        </a:spcBef>
        <a:spcAft>
          <a:spcPct val="0"/>
        </a:spcAft>
        <a:defRPr sz="3200" b="1">
          <a:solidFill>
            <a:srgbClr val="000099"/>
          </a:solidFill>
          <a:latin typeface="Arial" pitchFamily="34" charset="0"/>
        </a:defRPr>
      </a:lvl8pPr>
      <a:lvl9pPr marL="1827384" algn="ctr" defTabSz="991419" rtl="0" fontAlgn="base">
        <a:spcBef>
          <a:spcPct val="0"/>
        </a:spcBef>
        <a:spcAft>
          <a:spcPct val="0"/>
        </a:spcAft>
        <a:defRPr sz="3200" b="1">
          <a:solidFill>
            <a:srgbClr val="000099"/>
          </a:solidFill>
          <a:latin typeface="Arial" pitchFamily="34" charset="0"/>
        </a:defRPr>
      </a:lvl9pPr>
    </p:titleStyle>
    <p:bodyStyle>
      <a:lvl1pPr marL="372773" indent="-372773" algn="l" defTabSz="991419" rtl="0" eaLnBrk="0" fontAlgn="base" hangingPunct="0">
        <a:spcBef>
          <a:spcPct val="20000"/>
        </a:spcBef>
        <a:spcAft>
          <a:spcPct val="0"/>
        </a:spcAft>
        <a:buChar char="•"/>
        <a:defRPr sz="2800">
          <a:solidFill>
            <a:schemeClr val="tx1"/>
          </a:solidFill>
          <a:latin typeface="+mn-lt"/>
          <a:ea typeface="+mn-ea"/>
          <a:cs typeface="+mn-cs"/>
        </a:defRPr>
      </a:lvl1pPr>
      <a:lvl2pPr marL="805825" indent="-309323" algn="l" defTabSz="991419" rtl="0" eaLnBrk="0" fontAlgn="base" hangingPunct="0">
        <a:spcBef>
          <a:spcPct val="20000"/>
        </a:spcBef>
        <a:spcAft>
          <a:spcPct val="0"/>
        </a:spcAft>
        <a:buChar char="•"/>
        <a:defRPr sz="2400">
          <a:solidFill>
            <a:srgbClr val="636DB3"/>
          </a:solidFill>
          <a:latin typeface="+mn-lt"/>
        </a:defRPr>
      </a:lvl2pPr>
      <a:lvl3pPr marL="1240464" indent="-249046" algn="l" defTabSz="991419" rtl="0" eaLnBrk="0" fontAlgn="base" hangingPunct="0">
        <a:spcBef>
          <a:spcPct val="20000"/>
        </a:spcBef>
        <a:spcAft>
          <a:spcPct val="0"/>
        </a:spcAft>
        <a:buChar char="•"/>
        <a:defRPr sz="2400">
          <a:solidFill>
            <a:schemeClr val="accent1"/>
          </a:solidFill>
          <a:latin typeface="+mn-lt"/>
        </a:defRPr>
      </a:lvl3pPr>
      <a:lvl4pPr marL="1735380" indent="-247459" algn="l" defTabSz="991419" rtl="0" eaLnBrk="0" fontAlgn="base" hangingPunct="0">
        <a:spcBef>
          <a:spcPct val="20000"/>
        </a:spcBef>
        <a:spcAft>
          <a:spcPct val="0"/>
        </a:spcAft>
        <a:buChar char="•"/>
        <a:defRPr sz="2000">
          <a:solidFill>
            <a:schemeClr val="tx1"/>
          </a:solidFill>
          <a:latin typeface="+mn-lt"/>
        </a:defRPr>
      </a:lvl4pPr>
      <a:lvl5pPr marL="2231883" indent="-247459" algn="l" defTabSz="991419" rtl="0" eaLnBrk="0" fontAlgn="base" hangingPunct="0">
        <a:spcBef>
          <a:spcPct val="20000"/>
        </a:spcBef>
        <a:spcAft>
          <a:spcPct val="0"/>
        </a:spcAft>
        <a:buChar char="•"/>
        <a:defRPr sz="2000">
          <a:solidFill>
            <a:schemeClr val="tx1"/>
          </a:solidFill>
          <a:latin typeface="+mn-lt"/>
        </a:defRPr>
      </a:lvl5pPr>
      <a:lvl6pPr marL="2688728" indent="-247459" algn="l" defTabSz="991419" rtl="0" fontAlgn="base">
        <a:spcBef>
          <a:spcPct val="20000"/>
        </a:spcBef>
        <a:spcAft>
          <a:spcPct val="0"/>
        </a:spcAft>
        <a:buChar char="•"/>
        <a:defRPr sz="2000">
          <a:solidFill>
            <a:schemeClr val="tx1"/>
          </a:solidFill>
          <a:latin typeface="+mn-lt"/>
        </a:defRPr>
      </a:lvl6pPr>
      <a:lvl7pPr marL="3145575" indent="-247459" algn="l" defTabSz="991419" rtl="0" fontAlgn="base">
        <a:spcBef>
          <a:spcPct val="20000"/>
        </a:spcBef>
        <a:spcAft>
          <a:spcPct val="0"/>
        </a:spcAft>
        <a:buChar char="•"/>
        <a:defRPr sz="2000">
          <a:solidFill>
            <a:schemeClr val="tx1"/>
          </a:solidFill>
          <a:latin typeface="+mn-lt"/>
        </a:defRPr>
      </a:lvl7pPr>
      <a:lvl8pPr marL="3602421" indent="-247459" algn="l" defTabSz="991419" rtl="0" fontAlgn="base">
        <a:spcBef>
          <a:spcPct val="20000"/>
        </a:spcBef>
        <a:spcAft>
          <a:spcPct val="0"/>
        </a:spcAft>
        <a:buChar char="•"/>
        <a:defRPr sz="2000">
          <a:solidFill>
            <a:schemeClr val="tx1"/>
          </a:solidFill>
          <a:latin typeface="+mn-lt"/>
        </a:defRPr>
      </a:lvl8pPr>
      <a:lvl9pPr marL="4059263" indent="-247459" algn="l" defTabSz="991419" rtl="0" fontAlgn="base">
        <a:spcBef>
          <a:spcPct val="20000"/>
        </a:spcBef>
        <a:spcAft>
          <a:spcPct val="0"/>
        </a:spcAft>
        <a:buChar char="•"/>
        <a:defRPr sz="2000">
          <a:solidFill>
            <a:schemeClr val="tx1"/>
          </a:solidFill>
          <a:latin typeface="+mn-lt"/>
        </a:defRPr>
      </a:lvl9pPr>
    </p:bodyStyle>
    <p:otherStyle>
      <a:defPPr>
        <a:defRPr lang="en-US"/>
      </a:defPPr>
      <a:lvl1pPr marL="0" algn="l" defTabSz="913693" rtl="0" eaLnBrk="1" latinLnBrk="0" hangingPunct="1">
        <a:defRPr sz="1800" kern="1200">
          <a:solidFill>
            <a:schemeClr val="tx1"/>
          </a:solidFill>
          <a:latin typeface="+mn-lt"/>
          <a:ea typeface="+mn-ea"/>
          <a:cs typeface="+mn-cs"/>
        </a:defRPr>
      </a:lvl1pPr>
      <a:lvl2pPr marL="456845" algn="l" defTabSz="913693" rtl="0" eaLnBrk="1" latinLnBrk="0" hangingPunct="1">
        <a:defRPr sz="1800" kern="1200">
          <a:solidFill>
            <a:schemeClr val="tx1"/>
          </a:solidFill>
          <a:latin typeface="+mn-lt"/>
          <a:ea typeface="+mn-ea"/>
          <a:cs typeface="+mn-cs"/>
        </a:defRPr>
      </a:lvl2pPr>
      <a:lvl3pPr marL="913693" algn="l" defTabSz="913693" rtl="0" eaLnBrk="1" latinLnBrk="0" hangingPunct="1">
        <a:defRPr sz="1800" kern="1200">
          <a:solidFill>
            <a:schemeClr val="tx1"/>
          </a:solidFill>
          <a:latin typeface="+mn-lt"/>
          <a:ea typeface="+mn-ea"/>
          <a:cs typeface="+mn-cs"/>
        </a:defRPr>
      </a:lvl3pPr>
      <a:lvl4pPr marL="1370537" algn="l" defTabSz="913693" rtl="0" eaLnBrk="1" latinLnBrk="0" hangingPunct="1">
        <a:defRPr sz="1800" kern="1200">
          <a:solidFill>
            <a:schemeClr val="tx1"/>
          </a:solidFill>
          <a:latin typeface="+mn-lt"/>
          <a:ea typeface="+mn-ea"/>
          <a:cs typeface="+mn-cs"/>
        </a:defRPr>
      </a:lvl4pPr>
      <a:lvl5pPr marL="1827384" algn="l" defTabSz="913693" rtl="0" eaLnBrk="1" latinLnBrk="0" hangingPunct="1">
        <a:defRPr sz="1800" kern="1200">
          <a:solidFill>
            <a:schemeClr val="tx1"/>
          </a:solidFill>
          <a:latin typeface="+mn-lt"/>
          <a:ea typeface="+mn-ea"/>
          <a:cs typeface="+mn-cs"/>
        </a:defRPr>
      </a:lvl5pPr>
      <a:lvl6pPr marL="2284230" algn="l" defTabSz="913693" rtl="0" eaLnBrk="1" latinLnBrk="0" hangingPunct="1">
        <a:defRPr sz="1800" kern="1200">
          <a:solidFill>
            <a:schemeClr val="tx1"/>
          </a:solidFill>
          <a:latin typeface="+mn-lt"/>
          <a:ea typeface="+mn-ea"/>
          <a:cs typeface="+mn-cs"/>
        </a:defRPr>
      </a:lvl6pPr>
      <a:lvl7pPr marL="2741074" algn="l" defTabSz="913693" rtl="0" eaLnBrk="1" latinLnBrk="0" hangingPunct="1">
        <a:defRPr sz="1800" kern="1200">
          <a:solidFill>
            <a:schemeClr val="tx1"/>
          </a:solidFill>
          <a:latin typeface="+mn-lt"/>
          <a:ea typeface="+mn-ea"/>
          <a:cs typeface="+mn-cs"/>
        </a:defRPr>
      </a:lvl7pPr>
      <a:lvl8pPr marL="3197921" algn="l" defTabSz="913693" rtl="0" eaLnBrk="1" latinLnBrk="0" hangingPunct="1">
        <a:defRPr sz="1800" kern="1200">
          <a:solidFill>
            <a:schemeClr val="tx1"/>
          </a:solidFill>
          <a:latin typeface="+mn-lt"/>
          <a:ea typeface="+mn-ea"/>
          <a:cs typeface="+mn-cs"/>
        </a:defRPr>
      </a:lvl8pPr>
      <a:lvl9pPr marL="3654768" algn="l" defTabSz="9136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02888" y="273355"/>
            <a:ext cx="9051640"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502888" y="1604844"/>
            <a:ext cx="9051640" cy="4526475"/>
          </a:xfrm>
          <a:prstGeom prst="rect">
            <a:avLst/>
          </a:prstGeom>
          <a:noFill/>
          <a:ln>
            <a:noFill/>
          </a:ln>
        </p:spPr>
        <p:txBody>
          <a:bodyPr lIns="0" tIns="0" rIns="0" bIns="0"/>
          <a:lstStyle>
            <a:defPPr marL="432000" marR="0" lvl="0" indent="-324000">
              <a:spcBef>
                <a:spcPts val="0"/>
              </a:spcBef>
              <a:spcAft>
                <a:spcPts val="1417"/>
              </a:spcAft>
              <a:buSzPct val="45000"/>
              <a:buFont typeface="StarSymbol"/>
              <a:buNone/>
              <a:defRPr lang="en-US" sz="3200" b="0" i="0" u="none" strike="noStrike" kern="1200">
                <a:ln>
                  <a:noFill/>
                </a:ln>
                <a:latin typeface="DejaVu Sans" pitchFamily="18"/>
                <a:ea typeface="DejaVu Sans" pitchFamily="2"/>
                <a:cs typeface="DejaVu Sans"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DejaVu Sans" pitchFamily="18"/>
                <a:ea typeface="DejaVu Sans" pitchFamily="2"/>
                <a:cs typeface="DejaVu Sans"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DejaVu Sans" pitchFamily="18"/>
                <a:ea typeface="DejaVu Sans" pitchFamily="2"/>
                <a:cs typeface="DejaVu Sans"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DejaVu Sans" pitchFamily="18"/>
                <a:ea typeface="DejaVu Sans" pitchFamily="2"/>
                <a:cs typeface="DejaVu Sans"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DejaVu Sans" pitchFamily="18"/>
                <a:ea typeface="DejaVu Sans" pitchFamily="2"/>
                <a:cs typeface="DejaVu Sans"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502893" y="6247906"/>
            <a:ext cx="2343103" cy="472896"/>
          </a:xfrm>
          <a:prstGeom prst="rect">
            <a:avLst/>
          </a:prstGeom>
          <a:noFill/>
          <a:ln>
            <a:noFill/>
          </a:ln>
        </p:spPr>
        <p:txBody>
          <a:bodyPr lIns="0" tIns="0" rIns="0" bIns="0"/>
          <a:lstStyle>
            <a:lvl1pPr marL="0" marR="0" lvl="0" indent="0" rtl="0" hangingPunct="0">
              <a:buNone/>
              <a:tabLst/>
              <a:defRPr lang="en-US" sz="1300" kern="1200">
                <a:latin typeface="DejaVu Sans" pitchFamily="18"/>
                <a:ea typeface="DejaVu Sans" pitchFamily="2"/>
                <a:cs typeface="DejaVu Sans" pitchFamily="2"/>
              </a:defRPr>
            </a:lvl1pPr>
          </a:lstStyle>
          <a:p>
            <a:pPr defTabSz="876139" eaLnBrk="1" fontAlgn="auto">
              <a:spcBef>
                <a:spcPts val="0"/>
              </a:spcBef>
              <a:spcAft>
                <a:spcPts val="0"/>
              </a:spcAft>
            </a:pPr>
            <a:endParaRPr lang="en-US" b="0" i="0" smtClean="0">
              <a:solidFill>
                <a:prstClr val="black"/>
              </a:solidFill>
            </a:endParaRPr>
          </a:p>
        </p:txBody>
      </p:sp>
      <p:sp>
        <p:nvSpPr>
          <p:cNvPr id="5" name="Footer Placeholder 4"/>
          <p:cNvSpPr txBox="1">
            <a:spLocks noGrp="1"/>
          </p:cNvSpPr>
          <p:nvPr>
            <p:ph type="ftr" sz="quarter" idx="3"/>
          </p:nvPr>
        </p:nvSpPr>
        <p:spPr>
          <a:xfrm>
            <a:off x="3439759" y="6247906"/>
            <a:ext cx="3187956" cy="472896"/>
          </a:xfrm>
          <a:prstGeom prst="rect">
            <a:avLst/>
          </a:prstGeom>
          <a:noFill/>
          <a:ln>
            <a:noFill/>
          </a:ln>
        </p:spPr>
        <p:txBody>
          <a:bodyPr lIns="0" tIns="0" rIns="0" bIns="0"/>
          <a:lstStyle>
            <a:lvl1pPr marL="0" marR="0" lvl="0" indent="0" algn="ctr" rtl="0" hangingPunct="0">
              <a:buNone/>
              <a:tabLst/>
              <a:defRPr lang="en-US" sz="1300" kern="1200">
                <a:latin typeface="DejaVu Sans" pitchFamily="18"/>
                <a:ea typeface="DejaVu Sans" pitchFamily="2"/>
                <a:cs typeface="DejaVu Sans" pitchFamily="2"/>
              </a:defRPr>
            </a:lvl1pPr>
          </a:lstStyle>
          <a:p>
            <a:pPr defTabSz="876139" eaLnBrk="1" fontAlgn="auto">
              <a:spcBef>
                <a:spcPts val="0"/>
              </a:spcBef>
              <a:spcAft>
                <a:spcPts val="0"/>
              </a:spcAft>
            </a:pPr>
            <a:endParaRPr lang="en-US" b="0" i="0" smtClean="0">
              <a:solidFill>
                <a:prstClr val="black"/>
              </a:solidFill>
            </a:endParaRPr>
          </a:p>
        </p:txBody>
      </p:sp>
      <p:sp>
        <p:nvSpPr>
          <p:cNvPr id="6" name="Slide Number Placeholder 5"/>
          <p:cNvSpPr txBox="1">
            <a:spLocks noGrp="1"/>
          </p:cNvSpPr>
          <p:nvPr>
            <p:ph type="sldNum" sz="quarter" idx="4"/>
          </p:nvPr>
        </p:nvSpPr>
        <p:spPr>
          <a:xfrm>
            <a:off x="7211066" y="6247906"/>
            <a:ext cx="2343103" cy="472896"/>
          </a:xfrm>
          <a:prstGeom prst="rect">
            <a:avLst/>
          </a:prstGeom>
          <a:noFill/>
          <a:ln>
            <a:noFill/>
          </a:ln>
        </p:spPr>
        <p:txBody>
          <a:bodyPr lIns="0" tIns="0" rIns="0" bIns="0"/>
          <a:lstStyle>
            <a:lvl1pPr marL="0" marR="0" lvl="0" indent="0" algn="r" rtl="0" hangingPunct="0">
              <a:buNone/>
              <a:tabLst/>
              <a:defRPr lang="en-US" sz="1300" kern="1200">
                <a:latin typeface="DejaVu Sans" pitchFamily="18"/>
                <a:ea typeface="DejaVu Sans" pitchFamily="2"/>
                <a:cs typeface="DejaVu Sans" pitchFamily="2"/>
              </a:defRPr>
            </a:lvl1pPr>
          </a:lstStyle>
          <a:p>
            <a:pPr defTabSz="876139" eaLnBrk="1" fontAlgn="auto">
              <a:spcBef>
                <a:spcPts val="0"/>
              </a:spcBef>
              <a:spcAft>
                <a:spcPts val="0"/>
              </a:spcAft>
            </a:pPr>
            <a:fld id="{E72E4DD2-6823-4F5F-96DC-9C71F9B6479D}" type="slidenum">
              <a:rPr lang="en-US" b="0" i="0" smtClean="0">
                <a:solidFill>
                  <a:prstClr val="black"/>
                </a:solidFill>
              </a:rPr>
              <a:pPr defTabSz="876139" eaLnBrk="1" fontAlgn="auto">
                <a:spcBef>
                  <a:spcPts val="0"/>
                </a:spcBef>
                <a:spcAft>
                  <a:spcPts val="0"/>
                </a:spcAft>
              </a:pPr>
              <a:t>‹#›</a:t>
            </a:fld>
            <a:endParaRPr lang="en-US" b="0" i="0" smtClean="0">
              <a:solidFill>
                <a:prstClr val="black"/>
              </a:solidFill>
            </a:endParaRPr>
          </a:p>
        </p:txBody>
      </p:sp>
    </p:spTree>
    <p:extLst>
      <p:ext uri="{BB962C8B-B14F-4D97-AF65-F5344CB8AC3E}">
        <p14:creationId xmlns:p14="http://schemas.microsoft.com/office/powerpoint/2010/main" val="3593487096"/>
      </p:ext>
    </p:extLst>
  </p:cSld>
  <p:clrMap bg1="lt1" tx1="dk1" bg2="lt2" tx2="dk2" accent1="accent1" accent2="accent2" accent3="accent3" accent4="accent4" accent5="accent5" accent6="accent6" hlink="hlink" folHlink="folHlink"/>
  <p:sldLayoutIdLst>
    <p:sldLayoutId id="2147505349" r:id="rId1"/>
    <p:sldLayoutId id="2147505350" r:id="rId2"/>
    <p:sldLayoutId id="2147505351" r:id="rId3"/>
    <p:sldLayoutId id="2147505352" r:id="rId4"/>
    <p:sldLayoutId id="2147505353" r:id="rId5"/>
    <p:sldLayoutId id="2147505354" r:id="rId6"/>
    <p:sldLayoutId id="2147505355" r:id="rId7"/>
    <p:sldLayoutId id="2147505356" r:id="rId8"/>
    <p:sldLayoutId id="2147505357" r:id="rId9"/>
    <p:sldLayoutId id="2147505358" r:id="rId10"/>
    <p:sldLayoutId id="21475053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4200" b="0" i="0" u="none" strike="noStrike" kern="1200">
          <a:ln>
            <a:noFill/>
          </a:ln>
          <a:latin typeface="DejaVu Sans" pitchFamily="18"/>
        </a:defRPr>
      </a:lvl1pPr>
    </p:titleStyle>
    <p:bodyStyle>
      <a:lvl1pPr marL="0" marR="0" indent="0" rtl="0" hangingPunct="0">
        <a:spcBef>
          <a:spcPts val="0"/>
        </a:spcBef>
        <a:spcAft>
          <a:spcPts val="1359"/>
        </a:spcAft>
        <a:tabLst/>
        <a:defRPr lang="en-US" sz="3100" b="0" i="0" u="none" strike="noStrike" kern="1200">
          <a:ln>
            <a:noFill/>
          </a:ln>
          <a:latin typeface="DejaVu Sans" pitchFamily="18"/>
        </a:defRPr>
      </a:lvl1pPr>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02888" y="273355"/>
            <a:ext cx="9051640"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502888" y="1604844"/>
            <a:ext cx="9051640" cy="4526475"/>
          </a:xfrm>
          <a:prstGeom prst="rect">
            <a:avLst/>
          </a:prstGeom>
          <a:noFill/>
          <a:ln>
            <a:noFill/>
          </a:ln>
        </p:spPr>
        <p:txBody>
          <a:bodyPr lIns="0" tIns="0" rIns="0" bIns="0"/>
          <a:lstStyle>
            <a:defPPr marL="432000" marR="0" lvl="0" indent="-324000">
              <a:spcBef>
                <a:spcPts val="0"/>
              </a:spcBef>
              <a:spcAft>
                <a:spcPts val="1417"/>
              </a:spcAft>
              <a:buSzPct val="45000"/>
              <a:buFont typeface="StarSymbol"/>
              <a:buNone/>
              <a:defRPr lang="en-US" sz="3200" b="0" i="0" u="none" strike="noStrike" kern="1200">
                <a:ln>
                  <a:noFill/>
                </a:ln>
                <a:latin typeface="DejaVu Sans" pitchFamily="18"/>
                <a:ea typeface="DejaVu Sans" pitchFamily="2"/>
                <a:cs typeface="DejaVu Sans"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DejaVu Sans" pitchFamily="18"/>
                <a:ea typeface="DejaVu Sans" pitchFamily="2"/>
                <a:cs typeface="DejaVu Sans"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DejaVu Sans" pitchFamily="18"/>
                <a:ea typeface="DejaVu Sans" pitchFamily="2"/>
                <a:cs typeface="DejaVu Sans"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DejaVu Sans" pitchFamily="18"/>
                <a:ea typeface="DejaVu Sans" pitchFamily="2"/>
                <a:cs typeface="DejaVu Sans"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DejaVu Sans" pitchFamily="18"/>
                <a:ea typeface="DejaVu Sans" pitchFamily="2"/>
                <a:cs typeface="DejaVu Sans"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502891" y="6247906"/>
            <a:ext cx="2343103" cy="472896"/>
          </a:xfrm>
          <a:prstGeom prst="rect">
            <a:avLst/>
          </a:prstGeom>
          <a:noFill/>
          <a:ln>
            <a:noFill/>
          </a:ln>
        </p:spPr>
        <p:txBody>
          <a:bodyPr lIns="0" tIns="0" rIns="0" bIns="0"/>
          <a:lstStyle>
            <a:lvl1pPr marL="0" marR="0" lvl="0" indent="0" rtl="0" hangingPunct="0">
              <a:buNone/>
              <a:tabLst/>
              <a:defRPr lang="en-US" sz="1300" kern="1200">
                <a:latin typeface="DejaVu Sans" pitchFamily="18"/>
                <a:ea typeface="DejaVu Sans" pitchFamily="2"/>
                <a:cs typeface="DejaVu Sans" pitchFamily="2"/>
              </a:defRPr>
            </a:lvl1pPr>
          </a:lstStyle>
          <a:p>
            <a:pPr defTabSz="876411" eaLnBrk="1" fontAlgn="auto">
              <a:spcBef>
                <a:spcPts val="0"/>
              </a:spcBef>
              <a:spcAft>
                <a:spcPts val="0"/>
              </a:spcAft>
            </a:pPr>
            <a:endParaRPr lang="en-US" b="0" i="0" smtClean="0">
              <a:solidFill>
                <a:prstClr val="black"/>
              </a:solidFill>
            </a:endParaRPr>
          </a:p>
        </p:txBody>
      </p:sp>
      <p:sp>
        <p:nvSpPr>
          <p:cNvPr id="5" name="Footer Placeholder 4"/>
          <p:cNvSpPr txBox="1">
            <a:spLocks noGrp="1"/>
          </p:cNvSpPr>
          <p:nvPr>
            <p:ph type="ftr" sz="quarter" idx="3"/>
          </p:nvPr>
        </p:nvSpPr>
        <p:spPr>
          <a:xfrm>
            <a:off x="3439759" y="6247906"/>
            <a:ext cx="3187956" cy="472896"/>
          </a:xfrm>
          <a:prstGeom prst="rect">
            <a:avLst/>
          </a:prstGeom>
          <a:noFill/>
          <a:ln>
            <a:noFill/>
          </a:ln>
        </p:spPr>
        <p:txBody>
          <a:bodyPr lIns="0" tIns="0" rIns="0" bIns="0"/>
          <a:lstStyle>
            <a:lvl1pPr marL="0" marR="0" lvl="0" indent="0" algn="ctr" rtl="0" hangingPunct="0">
              <a:buNone/>
              <a:tabLst/>
              <a:defRPr lang="en-US" sz="1300" kern="1200">
                <a:latin typeface="DejaVu Sans" pitchFamily="18"/>
                <a:ea typeface="DejaVu Sans" pitchFamily="2"/>
                <a:cs typeface="DejaVu Sans" pitchFamily="2"/>
              </a:defRPr>
            </a:lvl1pPr>
          </a:lstStyle>
          <a:p>
            <a:pPr defTabSz="876411" eaLnBrk="1" fontAlgn="auto">
              <a:spcBef>
                <a:spcPts val="0"/>
              </a:spcBef>
              <a:spcAft>
                <a:spcPts val="0"/>
              </a:spcAft>
            </a:pPr>
            <a:endParaRPr lang="en-US" b="0" i="0" smtClean="0">
              <a:solidFill>
                <a:prstClr val="black"/>
              </a:solidFill>
            </a:endParaRPr>
          </a:p>
        </p:txBody>
      </p:sp>
      <p:sp>
        <p:nvSpPr>
          <p:cNvPr id="6" name="Slide Number Placeholder 5"/>
          <p:cNvSpPr txBox="1">
            <a:spLocks noGrp="1"/>
          </p:cNvSpPr>
          <p:nvPr>
            <p:ph type="sldNum" sz="quarter" idx="4"/>
          </p:nvPr>
        </p:nvSpPr>
        <p:spPr>
          <a:xfrm>
            <a:off x="7211066" y="6247906"/>
            <a:ext cx="2343103" cy="472896"/>
          </a:xfrm>
          <a:prstGeom prst="rect">
            <a:avLst/>
          </a:prstGeom>
          <a:noFill/>
          <a:ln>
            <a:noFill/>
          </a:ln>
        </p:spPr>
        <p:txBody>
          <a:bodyPr lIns="0" tIns="0" rIns="0" bIns="0"/>
          <a:lstStyle>
            <a:lvl1pPr marL="0" marR="0" lvl="0" indent="0" algn="r" rtl="0" hangingPunct="0">
              <a:buNone/>
              <a:tabLst/>
              <a:defRPr lang="en-US" sz="1300" kern="1200">
                <a:latin typeface="DejaVu Sans" pitchFamily="18"/>
                <a:ea typeface="DejaVu Sans" pitchFamily="2"/>
                <a:cs typeface="DejaVu Sans" pitchFamily="2"/>
              </a:defRPr>
            </a:lvl1pPr>
          </a:lstStyle>
          <a:p>
            <a:pPr defTabSz="876411" eaLnBrk="1" fontAlgn="auto">
              <a:spcBef>
                <a:spcPts val="0"/>
              </a:spcBef>
              <a:spcAft>
                <a:spcPts val="0"/>
              </a:spcAft>
            </a:pPr>
            <a:fld id="{E72E4DD2-6823-4F5F-96DC-9C71F9B6479D}" type="slidenum">
              <a:rPr lang="en-US" b="0" i="0" smtClean="0">
                <a:solidFill>
                  <a:prstClr val="black"/>
                </a:solidFill>
              </a:rPr>
              <a:pPr defTabSz="876411" eaLnBrk="1" fontAlgn="auto">
                <a:spcBef>
                  <a:spcPts val="0"/>
                </a:spcBef>
                <a:spcAft>
                  <a:spcPts val="0"/>
                </a:spcAft>
              </a:pPr>
              <a:t>‹#›</a:t>
            </a:fld>
            <a:endParaRPr lang="en-US" b="0" i="0" smtClean="0">
              <a:solidFill>
                <a:prstClr val="black"/>
              </a:solidFill>
            </a:endParaRPr>
          </a:p>
        </p:txBody>
      </p:sp>
    </p:spTree>
    <p:extLst>
      <p:ext uri="{BB962C8B-B14F-4D97-AF65-F5344CB8AC3E}">
        <p14:creationId xmlns:p14="http://schemas.microsoft.com/office/powerpoint/2010/main" val="1204072784"/>
      </p:ext>
    </p:extLst>
  </p:cSld>
  <p:clrMap bg1="lt1" tx1="dk1" bg2="lt2" tx2="dk2" accent1="accent1" accent2="accent2" accent3="accent3" accent4="accent4" accent5="accent5" accent6="accent6" hlink="hlink" folHlink="folHlink"/>
  <p:sldLayoutIdLst>
    <p:sldLayoutId id="2147505361" r:id="rId1"/>
    <p:sldLayoutId id="2147505362" r:id="rId2"/>
    <p:sldLayoutId id="2147505363" r:id="rId3"/>
    <p:sldLayoutId id="2147505364" r:id="rId4"/>
    <p:sldLayoutId id="2147505365" r:id="rId5"/>
    <p:sldLayoutId id="2147505366" r:id="rId6"/>
    <p:sldLayoutId id="2147505367" r:id="rId7"/>
    <p:sldLayoutId id="2147505368" r:id="rId8"/>
    <p:sldLayoutId id="2147505369" r:id="rId9"/>
    <p:sldLayoutId id="2147505370" r:id="rId10"/>
    <p:sldLayoutId id="21475053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4200" b="0" i="0" u="none" strike="noStrike" kern="1200">
          <a:ln>
            <a:noFill/>
          </a:ln>
          <a:latin typeface="DejaVu Sans" pitchFamily="18"/>
        </a:defRPr>
      </a:lvl1pPr>
    </p:titleStyle>
    <p:bodyStyle>
      <a:lvl1pPr marL="0" marR="0" indent="0" rtl="0" hangingPunct="0">
        <a:spcBef>
          <a:spcPts val="0"/>
        </a:spcBef>
        <a:spcAft>
          <a:spcPts val="1359"/>
        </a:spcAft>
        <a:tabLst/>
        <a:defRPr lang="en-US" sz="3100" b="0" i="0" u="none" strike="noStrike" kern="1200">
          <a:ln>
            <a:noFill/>
          </a:ln>
          <a:latin typeface="DejaVu Sans" pitchFamily="18"/>
        </a:defRPr>
      </a:lvl1pPr>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02888" y="273352"/>
            <a:ext cx="9051640" cy="1145009"/>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502888" y="1604841"/>
            <a:ext cx="9051640" cy="4526475"/>
          </a:xfrm>
          <a:prstGeom prst="rect">
            <a:avLst/>
          </a:prstGeom>
          <a:noFill/>
          <a:ln>
            <a:noFill/>
          </a:ln>
        </p:spPr>
        <p:txBody>
          <a:bodyPr lIns="0" tIns="0" rIns="0" bIns="0"/>
          <a:lstStyle>
            <a:defPPr marL="432000" marR="0" lvl="0" indent="-324000">
              <a:spcBef>
                <a:spcPts val="0"/>
              </a:spcBef>
              <a:spcAft>
                <a:spcPts val="1417"/>
              </a:spcAft>
              <a:buSzPct val="45000"/>
              <a:buFont typeface="StarSymbol"/>
              <a:buNone/>
              <a:defRPr lang="en-US" sz="3200" b="0" i="0" u="none" strike="noStrike" kern="1200">
                <a:ln>
                  <a:noFill/>
                </a:ln>
                <a:latin typeface="DejaVu Sans" pitchFamily="18"/>
                <a:ea typeface="DejaVu Sans" pitchFamily="2"/>
                <a:cs typeface="DejaVu Sans"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DejaVu Sans" pitchFamily="18"/>
                <a:ea typeface="DejaVu Sans" pitchFamily="2"/>
                <a:cs typeface="DejaVu Sans"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DejaVu Sans" pitchFamily="18"/>
                <a:ea typeface="DejaVu Sans" pitchFamily="2"/>
                <a:cs typeface="DejaVu Sans"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DejaVu Sans" pitchFamily="18"/>
                <a:ea typeface="DejaVu Sans" pitchFamily="2"/>
                <a:cs typeface="DejaVu Sans"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DejaVu Sans" pitchFamily="18"/>
                <a:ea typeface="DejaVu Sans" pitchFamily="2"/>
                <a:cs typeface="DejaVu Sans"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DejaVu Sans" pitchFamily="18"/>
                <a:ea typeface="DejaVu Sans" pitchFamily="2"/>
                <a:cs typeface="DejaVu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502888" y="6247906"/>
            <a:ext cx="2343103" cy="472896"/>
          </a:xfrm>
          <a:prstGeom prst="rect">
            <a:avLst/>
          </a:prstGeom>
          <a:noFill/>
          <a:ln>
            <a:noFill/>
          </a:ln>
        </p:spPr>
        <p:txBody>
          <a:bodyPr lIns="0" tIns="0" rIns="0" bIns="0"/>
          <a:lstStyle>
            <a:lvl1pPr marL="0" marR="0" lvl="0" indent="0" rtl="0" hangingPunct="0">
              <a:buNone/>
              <a:tabLst/>
              <a:defRPr lang="en-US" sz="1300" kern="1200">
                <a:latin typeface="DejaVu Sans" pitchFamily="18"/>
                <a:ea typeface="DejaVu Sans" pitchFamily="2"/>
                <a:cs typeface="DejaVu Sans" pitchFamily="2"/>
              </a:defRPr>
            </a:lvl1pPr>
          </a:lstStyle>
          <a:p>
            <a:pPr defTabSz="876818" eaLnBrk="1" fontAlgn="auto">
              <a:spcBef>
                <a:spcPts val="0"/>
              </a:spcBef>
              <a:spcAft>
                <a:spcPts val="0"/>
              </a:spcAft>
            </a:pPr>
            <a:endParaRPr b="0" i="0" smtClean="0">
              <a:solidFill>
                <a:prstClr val="black"/>
              </a:solidFill>
            </a:endParaRPr>
          </a:p>
        </p:txBody>
      </p:sp>
      <p:sp>
        <p:nvSpPr>
          <p:cNvPr id="5" name="Footer Placeholder 4"/>
          <p:cNvSpPr txBox="1">
            <a:spLocks noGrp="1"/>
          </p:cNvSpPr>
          <p:nvPr>
            <p:ph type="ftr" sz="quarter" idx="3"/>
          </p:nvPr>
        </p:nvSpPr>
        <p:spPr>
          <a:xfrm>
            <a:off x="3439759" y="6247906"/>
            <a:ext cx="3187956" cy="472896"/>
          </a:xfrm>
          <a:prstGeom prst="rect">
            <a:avLst/>
          </a:prstGeom>
          <a:noFill/>
          <a:ln>
            <a:noFill/>
          </a:ln>
        </p:spPr>
        <p:txBody>
          <a:bodyPr lIns="0" tIns="0" rIns="0" bIns="0"/>
          <a:lstStyle>
            <a:lvl1pPr marL="0" marR="0" lvl="0" indent="0" algn="ctr" rtl="0" hangingPunct="0">
              <a:buNone/>
              <a:tabLst/>
              <a:defRPr lang="en-US" sz="1300" kern="1200">
                <a:latin typeface="DejaVu Sans" pitchFamily="18"/>
                <a:ea typeface="DejaVu Sans" pitchFamily="2"/>
                <a:cs typeface="DejaVu Sans" pitchFamily="2"/>
              </a:defRPr>
            </a:lvl1pPr>
          </a:lstStyle>
          <a:p>
            <a:pPr defTabSz="876818" eaLnBrk="1" fontAlgn="auto">
              <a:spcBef>
                <a:spcPts val="0"/>
              </a:spcBef>
              <a:spcAft>
                <a:spcPts val="0"/>
              </a:spcAft>
            </a:pPr>
            <a:endParaRPr b="0" i="0" smtClean="0">
              <a:solidFill>
                <a:prstClr val="black"/>
              </a:solidFill>
            </a:endParaRPr>
          </a:p>
        </p:txBody>
      </p:sp>
      <p:sp>
        <p:nvSpPr>
          <p:cNvPr id="6" name="Slide Number Placeholder 5"/>
          <p:cNvSpPr txBox="1">
            <a:spLocks noGrp="1"/>
          </p:cNvSpPr>
          <p:nvPr>
            <p:ph type="sldNum" sz="quarter" idx="4"/>
          </p:nvPr>
        </p:nvSpPr>
        <p:spPr>
          <a:xfrm>
            <a:off x="7211066" y="6247906"/>
            <a:ext cx="2343103" cy="472896"/>
          </a:xfrm>
          <a:prstGeom prst="rect">
            <a:avLst/>
          </a:prstGeom>
          <a:noFill/>
          <a:ln>
            <a:noFill/>
          </a:ln>
        </p:spPr>
        <p:txBody>
          <a:bodyPr lIns="0" tIns="0" rIns="0" bIns="0"/>
          <a:lstStyle>
            <a:lvl1pPr marL="0" marR="0" lvl="0" indent="0" algn="r" rtl="0" hangingPunct="0">
              <a:buNone/>
              <a:tabLst/>
              <a:defRPr lang="en-US" sz="1300" kern="1200">
                <a:latin typeface="DejaVu Sans" pitchFamily="18"/>
                <a:ea typeface="DejaVu Sans" pitchFamily="2"/>
                <a:cs typeface="DejaVu Sans" pitchFamily="2"/>
              </a:defRPr>
            </a:lvl1pPr>
          </a:lstStyle>
          <a:p>
            <a:pPr defTabSz="876818" eaLnBrk="1" fontAlgn="auto">
              <a:spcBef>
                <a:spcPts val="0"/>
              </a:spcBef>
              <a:spcAft>
                <a:spcPts val="0"/>
              </a:spcAft>
            </a:pPr>
            <a:fld id="{E72E4DD2-6823-4F5F-96DC-9C71F9B6479D}" type="slidenum">
              <a:rPr b="0" i="0" smtClean="0">
                <a:solidFill>
                  <a:prstClr val="black"/>
                </a:solidFill>
              </a:rPr>
              <a:pPr defTabSz="876818" eaLnBrk="1" fontAlgn="auto">
                <a:spcBef>
                  <a:spcPts val="0"/>
                </a:spcBef>
                <a:spcAft>
                  <a:spcPts val="0"/>
                </a:spcAft>
              </a:pPr>
              <a:t>‹#›</a:t>
            </a:fld>
            <a:endParaRPr b="0" i="0" smtClean="0">
              <a:solidFill>
                <a:prstClr val="black"/>
              </a:solidFill>
            </a:endParaRPr>
          </a:p>
        </p:txBody>
      </p:sp>
    </p:spTree>
    <p:extLst>
      <p:ext uri="{BB962C8B-B14F-4D97-AF65-F5344CB8AC3E}">
        <p14:creationId xmlns:p14="http://schemas.microsoft.com/office/powerpoint/2010/main" val="2174344523"/>
      </p:ext>
    </p:extLst>
  </p:cSld>
  <p:clrMap bg1="lt1" tx1="dk1" bg2="lt2" tx2="dk2" accent1="accent1" accent2="accent2" accent3="accent3" accent4="accent4" accent5="accent5" accent6="accent6" hlink="hlink" folHlink="folHlink"/>
  <p:sldLayoutIdLst>
    <p:sldLayoutId id="2147505373" r:id="rId1"/>
    <p:sldLayoutId id="2147505374" r:id="rId2"/>
    <p:sldLayoutId id="2147505375" r:id="rId3"/>
    <p:sldLayoutId id="2147505376" r:id="rId4"/>
    <p:sldLayoutId id="2147505377" r:id="rId5"/>
    <p:sldLayoutId id="2147505378" r:id="rId6"/>
    <p:sldLayoutId id="2147505379" r:id="rId7"/>
    <p:sldLayoutId id="2147505380" r:id="rId8"/>
    <p:sldLayoutId id="2147505381" r:id="rId9"/>
    <p:sldLayoutId id="2147505382" r:id="rId10"/>
    <p:sldLayoutId id="21475053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4200" b="0" i="0" u="none" strike="noStrike" kern="1200">
          <a:ln>
            <a:noFill/>
          </a:ln>
          <a:latin typeface="DejaVu Sans" pitchFamily="18"/>
        </a:defRPr>
      </a:lvl1pPr>
    </p:titleStyle>
    <p:bodyStyle>
      <a:lvl1pPr marL="0" marR="0" indent="0" rtl="0" hangingPunct="0">
        <a:spcBef>
          <a:spcPts val="0"/>
        </a:spcBef>
        <a:spcAft>
          <a:spcPts val="1359"/>
        </a:spcAft>
        <a:tabLst/>
        <a:defRPr lang="en-US" sz="3100" b="0" i="0" u="none" strike="noStrike" kern="1200">
          <a:ln>
            <a:noFill/>
          </a:ln>
          <a:latin typeface="DejaVu Sans" pitchFamily="18"/>
        </a:defRPr>
      </a:lvl1pPr>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503238"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503238" y="1600200"/>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03238" y="6356350"/>
            <a:ext cx="2346325" cy="365125"/>
          </a:xfrm>
          <a:prstGeom prst="rect">
            <a:avLst/>
          </a:prstGeom>
        </p:spPr>
        <p:txBody>
          <a:bodyPr vert="horz" wrap="square" lIns="91392" tIns="45696" rIns="91392" bIns="45696" numCol="1" anchor="ctr" anchorCtr="0" compatLnSpc="1">
            <a:prstTxWarp prst="textNoShape">
              <a:avLst/>
            </a:prstTxWarp>
          </a:bodyPr>
          <a:lstStyle>
            <a:lvl1pPr eaLnBrk="1" hangingPunct="1">
              <a:defRPr sz="1200" b="0" i="0">
                <a:solidFill>
                  <a:srgbClr val="898989"/>
                </a:solidFill>
                <a:latin typeface="Calibri" pitchFamily="34" charset="0"/>
              </a:defRPr>
            </a:lvl1pPr>
          </a:lstStyle>
          <a:p>
            <a:pPr>
              <a:defRPr/>
            </a:pPr>
            <a:fld id="{D2B4C05F-8F4F-4699-9C76-C017830BB035}" type="datetimeFigureOut">
              <a:rPr lang="en-US"/>
              <a:pPr>
                <a:defRPr/>
              </a:pPr>
              <a:t>4/9/2014</a:t>
            </a:fld>
            <a:endParaRPr lang="en-US"/>
          </a:p>
        </p:txBody>
      </p:sp>
      <p:sp>
        <p:nvSpPr>
          <p:cNvPr id="5" name="Footer Placeholder 4"/>
          <p:cNvSpPr>
            <a:spLocks noGrp="1"/>
          </p:cNvSpPr>
          <p:nvPr>
            <p:ph type="ftr" sz="quarter" idx="3"/>
          </p:nvPr>
        </p:nvSpPr>
        <p:spPr>
          <a:xfrm>
            <a:off x="3436938" y="6356350"/>
            <a:ext cx="3184525" cy="365125"/>
          </a:xfrm>
          <a:prstGeom prst="rect">
            <a:avLst/>
          </a:prstGeom>
        </p:spPr>
        <p:txBody>
          <a:bodyPr vert="horz" wrap="square" lIns="91392" tIns="45696" rIns="91392" bIns="45696" numCol="1" anchor="ctr" anchorCtr="0" compatLnSpc="1">
            <a:prstTxWarp prst="textNoShape">
              <a:avLst/>
            </a:prstTxWarp>
          </a:bodyPr>
          <a:lstStyle>
            <a:lvl1pPr algn="ctr" eaLnBrk="1" hangingPunct="1">
              <a:defRPr sz="1200" b="0" i="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7208838" y="6356350"/>
            <a:ext cx="2346325" cy="365125"/>
          </a:xfrm>
          <a:prstGeom prst="rect">
            <a:avLst/>
          </a:prstGeom>
        </p:spPr>
        <p:txBody>
          <a:bodyPr vert="horz" wrap="square" lIns="91392" tIns="45696" rIns="91392" bIns="45696" numCol="1" anchor="ctr" anchorCtr="0" compatLnSpc="1">
            <a:prstTxWarp prst="textNoShape">
              <a:avLst/>
            </a:prstTxWarp>
          </a:bodyPr>
          <a:lstStyle>
            <a:lvl1pPr algn="r" eaLnBrk="1" hangingPunct="1">
              <a:defRPr sz="1200" b="0" i="0">
                <a:solidFill>
                  <a:srgbClr val="898989"/>
                </a:solidFill>
                <a:latin typeface="Calibri" pitchFamily="34" charset="0"/>
              </a:defRPr>
            </a:lvl1pPr>
          </a:lstStyle>
          <a:p>
            <a:pPr>
              <a:defRPr/>
            </a:pPr>
            <a:fld id="{DCEB6850-1678-4DD3-8CAC-68DE1FA7119E}" type="slidenum">
              <a:rPr lang="en-US"/>
              <a:pPr>
                <a:defRPr/>
              </a:pPr>
              <a:t>‹#›</a:t>
            </a:fld>
            <a:endParaRPr lang="en-US"/>
          </a:p>
        </p:txBody>
      </p:sp>
    </p:spTree>
    <p:extLst>
      <p:ext uri="{BB962C8B-B14F-4D97-AF65-F5344CB8AC3E}">
        <p14:creationId xmlns:p14="http://schemas.microsoft.com/office/powerpoint/2010/main" val="2185092669"/>
      </p:ext>
    </p:extLst>
  </p:cSld>
  <p:clrMap bg1="lt1" tx1="dk1" bg2="lt2" tx2="dk2" accent1="accent1" accent2="accent2" accent3="accent3" accent4="accent4" accent5="accent5" accent6="accent6" hlink="hlink" folHlink="folHlink"/>
  <p:sldLayoutIdLst>
    <p:sldLayoutId id="2147505385" r:id="rId1"/>
    <p:sldLayoutId id="2147505386" r:id="rId2"/>
    <p:sldLayoutId id="2147505387" r:id="rId3"/>
    <p:sldLayoutId id="2147505388" r:id="rId4"/>
    <p:sldLayoutId id="2147505389" r:id="rId5"/>
    <p:sldLayoutId id="2147505390" r:id="rId6"/>
    <p:sldLayoutId id="2147505391" r:id="rId7"/>
    <p:sldLayoutId id="2147505392" r:id="rId8"/>
    <p:sldLayoutId id="2147505393" r:id="rId9"/>
    <p:sldLayoutId id="2147505394" r:id="rId10"/>
    <p:sldLayoutId id="21475053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4" algn="ctr" rtl="0" fontAlgn="base">
        <a:spcBef>
          <a:spcPct val="0"/>
        </a:spcBef>
        <a:spcAft>
          <a:spcPct val="0"/>
        </a:spcAft>
        <a:defRPr sz="4400">
          <a:solidFill>
            <a:schemeClr val="tx1"/>
          </a:solidFill>
          <a:latin typeface="Calibri" pitchFamily="34" charset="0"/>
        </a:defRPr>
      </a:lvl6pPr>
      <a:lvl7pPr marL="913928" algn="ctr" rtl="0" fontAlgn="base">
        <a:spcBef>
          <a:spcPct val="0"/>
        </a:spcBef>
        <a:spcAft>
          <a:spcPct val="0"/>
        </a:spcAft>
        <a:defRPr sz="4400">
          <a:solidFill>
            <a:schemeClr val="tx1"/>
          </a:solidFill>
          <a:latin typeface="Calibri" pitchFamily="34" charset="0"/>
        </a:defRPr>
      </a:lvl7pPr>
      <a:lvl8pPr marL="1370893" algn="ctr" rtl="0" fontAlgn="base">
        <a:spcBef>
          <a:spcPct val="0"/>
        </a:spcBef>
        <a:spcAft>
          <a:spcPct val="0"/>
        </a:spcAft>
        <a:defRPr sz="4400">
          <a:solidFill>
            <a:schemeClr val="tx1"/>
          </a:solidFill>
          <a:latin typeface="Calibri" pitchFamily="34" charset="0"/>
        </a:defRPr>
      </a:lvl8pPr>
      <a:lvl9pPr marL="1827858"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05" indent="-228482" algn="l" defTabSz="9139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70" indent="-228482" algn="l" defTabSz="9139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36" indent="-228482" algn="l" defTabSz="9139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99" indent="-228482" algn="l" defTabSz="9139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3" algn="l" defTabSz="913928" rtl="0" eaLnBrk="1" latinLnBrk="0" hangingPunct="1">
        <a:defRPr sz="1800" kern="1200">
          <a:solidFill>
            <a:schemeClr val="tx1"/>
          </a:solidFill>
          <a:latin typeface="+mn-lt"/>
          <a:ea typeface="+mn-ea"/>
          <a:cs typeface="+mn-cs"/>
        </a:defRPr>
      </a:lvl4pPr>
      <a:lvl5pPr marL="1827858" algn="l" defTabSz="913928" rtl="0" eaLnBrk="1" latinLnBrk="0" hangingPunct="1">
        <a:defRPr sz="1800" kern="1200">
          <a:solidFill>
            <a:schemeClr val="tx1"/>
          </a:solidFill>
          <a:latin typeface="+mn-lt"/>
          <a:ea typeface="+mn-ea"/>
          <a:cs typeface="+mn-cs"/>
        </a:defRPr>
      </a:lvl5pPr>
      <a:lvl6pPr marL="2284823" algn="l" defTabSz="913928" rtl="0" eaLnBrk="1" latinLnBrk="0" hangingPunct="1">
        <a:defRPr sz="1800" kern="1200">
          <a:solidFill>
            <a:schemeClr val="tx1"/>
          </a:solidFill>
          <a:latin typeface="+mn-lt"/>
          <a:ea typeface="+mn-ea"/>
          <a:cs typeface="+mn-cs"/>
        </a:defRPr>
      </a:lvl6pPr>
      <a:lvl7pPr marL="2741789" algn="l" defTabSz="913928" rtl="0" eaLnBrk="1" latinLnBrk="0" hangingPunct="1">
        <a:defRPr sz="1800" kern="1200">
          <a:solidFill>
            <a:schemeClr val="tx1"/>
          </a:solidFill>
          <a:latin typeface="+mn-lt"/>
          <a:ea typeface="+mn-ea"/>
          <a:cs typeface="+mn-cs"/>
        </a:defRPr>
      </a:lvl7pPr>
      <a:lvl8pPr marL="3198752" algn="l" defTabSz="913928" rtl="0" eaLnBrk="1" latinLnBrk="0" hangingPunct="1">
        <a:defRPr sz="1800" kern="1200">
          <a:solidFill>
            <a:schemeClr val="tx1"/>
          </a:solidFill>
          <a:latin typeface="+mn-lt"/>
          <a:ea typeface="+mn-ea"/>
          <a:cs typeface="+mn-cs"/>
        </a:defRPr>
      </a:lvl8pPr>
      <a:lvl9pPr marL="3655717" algn="l" defTabSz="91392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54063" y="122238"/>
            <a:ext cx="8550275" cy="59213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9163" tIns="49581" rIns="99163" bIns="49581" numCol="1" anchor="ctr" anchorCtr="0" compatLnSpc="1">
            <a:prstTxWarp prst="textNoShape">
              <a:avLst/>
            </a:prstTxWarp>
            <a:spAutoFit/>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0" y="1031875"/>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63" tIns="49581" rIns="99163" bIns="495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2740" name="Rectangle 4"/>
          <p:cNvSpPr>
            <a:spLocks noGrp="1" noChangeArrowheads="1"/>
          </p:cNvSpPr>
          <p:nvPr>
            <p:ph type="sldNum" sz="quarter" idx="4"/>
          </p:nvPr>
        </p:nvSpPr>
        <p:spPr bwMode="auto">
          <a:xfrm>
            <a:off x="7181850" y="6480175"/>
            <a:ext cx="2647950" cy="377825"/>
          </a:xfrm>
          <a:prstGeom prst="rect">
            <a:avLst/>
          </a:prstGeom>
          <a:noFill/>
          <a:ln w="9525">
            <a:noFill/>
            <a:miter lim="800000"/>
            <a:headEnd/>
            <a:tailEnd/>
          </a:ln>
          <a:effectLst/>
        </p:spPr>
        <p:txBody>
          <a:bodyPr vert="horz" wrap="square" lIns="99163" tIns="49581" rIns="99163" bIns="49581"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User Workshop, 2006</a:t>
            </a:r>
          </a:p>
        </p:txBody>
      </p:sp>
      <p:sp>
        <p:nvSpPr>
          <p:cNvPr id="7173" name="Line 5"/>
          <p:cNvSpPr>
            <a:spLocks noChangeShapeType="1"/>
          </p:cNvSpPr>
          <p:nvPr/>
        </p:nvSpPr>
        <p:spPr bwMode="auto">
          <a:xfrm>
            <a:off x="0" y="823913"/>
            <a:ext cx="10058400" cy="0"/>
          </a:xfrm>
          <a:prstGeom prst="line">
            <a:avLst/>
          </a:prstGeom>
          <a:noFill/>
          <a:ln w="57150">
            <a:solidFill>
              <a:srgbClr val="006699"/>
            </a:solidFill>
            <a:round/>
            <a:headEnd/>
            <a:tailEnd/>
          </a:ln>
          <a:extLst>
            <a:ext uri="{909E8E84-426E-40DD-AFC4-6F175D3DCCD1}">
              <a14:hiddenFill xmlns:a14="http://schemas.microsoft.com/office/drawing/2010/main">
                <a:noFill/>
              </a14:hiddenFill>
            </a:ext>
          </a:extLst>
        </p:spPr>
        <p:txBody>
          <a:bodyPr wrap="none" lIns="91336" tIns="45668" rIns="91336" bIns="45668" anchor="ctr"/>
          <a:lstStyle/>
          <a:p>
            <a:endParaRPr lang="en-US" smtClean="0">
              <a:solidFill>
                <a:srgbClr val="000000"/>
              </a:solidFill>
            </a:endParaRPr>
          </a:p>
        </p:txBody>
      </p:sp>
      <p:sp>
        <p:nvSpPr>
          <p:cNvPr id="7174" name="Line 6"/>
          <p:cNvSpPr>
            <a:spLocks noChangeShapeType="1"/>
          </p:cNvSpPr>
          <p:nvPr/>
        </p:nvSpPr>
        <p:spPr bwMode="auto">
          <a:xfrm>
            <a:off x="0" y="6500813"/>
            <a:ext cx="10058400" cy="0"/>
          </a:xfrm>
          <a:prstGeom prst="line">
            <a:avLst/>
          </a:prstGeom>
          <a:noFill/>
          <a:ln w="92075">
            <a:solidFill>
              <a:srgbClr val="006699"/>
            </a:solidFill>
            <a:round/>
            <a:headEnd/>
            <a:tailEnd/>
          </a:ln>
          <a:extLst>
            <a:ext uri="{909E8E84-426E-40DD-AFC4-6F175D3DCCD1}">
              <a14:hiddenFill xmlns:a14="http://schemas.microsoft.com/office/drawing/2010/main">
                <a:noFill/>
              </a14:hiddenFill>
            </a:ext>
          </a:extLst>
        </p:spPr>
        <p:txBody>
          <a:bodyPr wrap="none" lIns="91336" tIns="45668" rIns="91336" bIns="45668" anchor="ctr"/>
          <a:lstStyle/>
          <a:p>
            <a:endParaRPr lang="en-US" smtClean="0">
              <a:solidFill>
                <a:srgbClr val="000000"/>
              </a:solidFill>
            </a:endParaRPr>
          </a:p>
        </p:txBody>
      </p:sp>
      <p:sp>
        <p:nvSpPr>
          <p:cNvPr id="8199" name="Text Box 7"/>
          <p:cNvSpPr txBox="1">
            <a:spLocks noChangeArrowheads="1"/>
          </p:cNvSpPr>
          <p:nvPr/>
        </p:nvSpPr>
        <p:spPr bwMode="auto">
          <a:xfrm>
            <a:off x="0" y="6677025"/>
            <a:ext cx="47640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163" tIns="49581" rIns="99163" bIns="49581">
            <a:spAutoFit/>
          </a:bodyPr>
          <a:lstStyle>
            <a:lvl1pPr defTabSz="990600">
              <a:defRPr sz="2800" b="1" i="1">
                <a:solidFill>
                  <a:schemeClr val="tx2"/>
                </a:solidFill>
                <a:latin typeface="Times New Roman" pitchFamily="18" charset="0"/>
              </a:defRPr>
            </a:lvl1pPr>
            <a:lvl2pPr marL="742950" indent="-285750" defTabSz="990600">
              <a:defRPr sz="2800" b="1" i="1">
                <a:solidFill>
                  <a:schemeClr val="tx2"/>
                </a:solidFill>
                <a:latin typeface="Times New Roman" pitchFamily="18" charset="0"/>
              </a:defRPr>
            </a:lvl2pPr>
            <a:lvl3pPr marL="1143000" indent="-228600" defTabSz="990600">
              <a:defRPr sz="2800" b="1" i="1">
                <a:solidFill>
                  <a:schemeClr val="tx2"/>
                </a:solidFill>
                <a:latin typeface="Times New Roman" pitchFamily="18" charset="0"/>
              </a:defRPr>
            </a:lvl3pPr>
            <a:lvl4pPr marL="1600200" indent="-228600" defTabSz="990600">
              <a:defRPr sz="2800" b="1" i="1">
                <a:solidFill>
                  <a:schemeClr val="tx2"/>
                </a:solidFill>
                <a:latin typeface="Times New Roman" pitchFamily="18" charset="0"/>
              </a:defRPr>
            </a:lvl4pPr>
            <a:lvl5pPr marL="2057400" indent="-228600" defTabSz="990600">
              <a:defRPr sz="2800" b="1" i="1">
                <a:solidFill>
                  <a:schemeClr val="tx2"/>
                </a:solidFill>
                <a:latin typeface="Times New Roman" pitchFamily="18" charset="0"/>
              </a:defRPr>
            </a:lvl5pPr>
            <a:lvl6pPr marL="2514600" indent="-228600" defTabSz="990600" eaLnBrk="0" fontAlgn="base" hangingPunct="0">
              <a:spcBef>
                <a:spcPct val="0"/>
              </a:spcBef>
              <a:spcAft>
                <a:spcPct val="0"/>
              </a:spcAft>
              <a:defRPr sz="2800" b="1" i="1">
                <a:solidFill>
                  <a:schemeClr val="tx2"/>
                </a:solidFill>
                <a:latin typeface="Times New Roman" pitchFamily="18" charset="0"/>
              </a:defRPr>
            </a:lvl6pPr>
            <a:lvl7pPr marL="2971800" indent="-228600" defTabSz="990600" eaLnBrk="0" fontAlgn="base" hangingPunct="0">
              <a:spcBef>
                <a:spcPct val="0"/>
              </a:spcBef>
              <a:spcAft>
                <a:spcPct val="0"/>
              </a:spcAft>
              <a:defRPr sz="2800" b="1" i="1">
                <a:solidFill>
                  <a:schemeClr val="tx2"/>
                </a:solidFill>
                <a:latin typeface="Times New Roman" pitchFamily="18" charset="0"/>
              </a:defRPr>
            </a:lvl7pPr>
            <a:lvl8pPr marL="3429000" indent="-228600" defTabSz="990600" eaLnBrk="0" fontAlgn="base" hangingPunct="0">
              <a:spcBef>
                <a:spcPct val="0"/>
              </a:spcBef>
              <a:spcAft>
                <a:spcPct val="0"/>
              </a:spcAft>
              <a:defRPr sz="2800" b="1" i="1">
                <a:solidFill>
                  <a:schemeClr val="tx2"/>
                </a:solidFill>
                <a:latin typeface="Times New Roman" pitchFamily="18" charset="0"/>
              </a:defRPr>
            </a:lvl8pPr>
            <a:lvl9pPr marL="3886200" indent="-228600" defTabSz="990600" eaLnBrk="0" fontAlgn="base" hangingPunct="0">
              <a:spcBef>
                <a:spcPct val="0"/>
              </a:spcBef>
              <a:spcAft>
                <a:spcPct val="0"/>
              </a:spcAft>
              <a:defRPr sz="2800" b="1" i="1">
                <a:solidFill>
                  <a:schemeClr val="tx2"/>
                </a:solidFill>
                <a:latin typeface="Times New Roman" pitchFamily="18" charset="0"/>
              </a:defRPr>
            </a:lvl9pPr>
          </a:lstStyle>
          <a:p>
            <a:pPr>
              <a:lnSpc>
                <a:spcPct val="60000"/>
              </a:lnSpc>
              <a:defRPr/>
            </a:pPr>
            <a:r>
              <a:rPr lang="en-US" sz="900" b="0" i="0" smtClean="0">
                <a:solidFill>
                  <a:srgbClr val="000000"/>
                </a:solidFill>
              </a:rPr>
              <a:t>Operated by the Southeastern Universities Research Association for the U.S. Department of Energy</a:t>
            </a:r>
          </a:p>
        </p:txBody>
      </p:sp>
      <p:pic>
        <p:nvPicPr>
          <p:cNvPr id="7176" name="Picture 8"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50" y="6297613"/>
            <a:ext cx="16684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9"/>
          <p:cNvSpPr>
            <a:spLocks noChangeArrowheads="1"/>
          </p:cNvSpPr>
          <p:nvPr/>
        </p:nvSpPr>
        <p:spPr bwMode="auto">
          <a:xfrm>
            <a:off x="3084513" y="6410325"/>
            <a:ext cx="4237037"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9013">
              <a:defRPr sz="2800" b="1" i="1">
                <a:solidFill>
                  <a:schemeClr val="tx2"/>
                </a:solidFill>
                <a:latin typeface="Times New Roman" pitchFamily="18" charset="0"/>
              </a:defRPr>
            </a:lvl1pPr>
            <a:lvl2pPr marL="742950" indent="-285750" defTabSz="989013">
              <a:defRPr sz="2800" b="1" i="1">
                <a:solidFill>
                  <a:schemeClr val="tx2"/>
                </a:solidFill>
                <a:latin typeface="Times New Roman" pitchFamily="18" charset="0"/>
              </a:defRPr>
            </a:lvl2pPr>
            <a:lvl3pPr marL="1143000" indent="-228600" defTabSz="989013">
              <a:defRPr sz="2800" b="1" i="1">
                <a:solidFill>
                  <a:schemeClr val="tx2"/>
                </a:solidFill>
                <a:latin typeface="Times New Roman" pitchFamily="18" charset="0"/>
              </a:defRPr>
            </a:lvl3pPr>
            <a:lvl4pPr marL="1600200" indent="-228600" defTabSz="989013">
              <a:defRPr sz="2800" b="1" i="1">
                <a:solidFill>
                  <a:schemeClr val="tx2"/>
                </a:solidFill>
                <a:latin typeface="Times New Roman" pitchFamily="18" charset="0"/>
              </a:defRPr>
            </a:lvl4pPr>
            <a:lvl5pPr marL="2057400" indent="-228600" defTabSz="989013">
              <a:defRPr sz="2800" b="1" i="1">
                <a:solidFill>
                  <a:schemeClr val="tx2"/>
                </a:solidFill>
                <a:latin typeface="Times New Roman" pitchFamily="18" charset="0"/>
              </a:defRPr>
            </a:lvl5pPr>
            <a:lvl6pPr marL="2514600" indent="-228600" defTabSz="989013" eaLnBrk="0" fontAlgn="base" hangingPunct="0">
              <a:spcBef>
                <a:spcPct val="0"/>
              </a:spcBef>
              <a:spcAft>
                <a:spcPct val="0"/>
              </a:spcAft>
              <a:defRPr sz="2800" b="1" i="1">
                <a:solidFill>
                  <a:schemeClr val="tx2"/>
                </a:solidFill>
                <a:latin typeface="Times New Roman" pitchFamily="18" charset="0"/>
              </a:defRPr>
            </a:lvl6pPr>
            <a:lvl7pPr marL="2971800" indent="-228600" defTabSz="989013" eaLnBrk="0" fontAlgn="base" hangingPunct="0">
              <a:spcBef>
                <a:spcPct val="0"/>
              </a:spcBef>
              <a:spcAft>
                <a:spcPct val="0"/>
              </a:spcAft>
              <a:defRPr sz="2800" b="1" i="1">
                <a:solidFill>
                  <a:schemeClr val="tx2"/>
                </a:solidFill>
                <a:latin typeface="Times New Roman" pitchFamily="18" charset="0"/>
              </a:defRPr>
            </a:lvl7pPr>
            <a:lvl8pPr marL="3429000" indent="-228600" defTabSz="989013" eaLnBrk="0" fontAlgn="base" hangingPunct="0">
              <a:spcBef>
                <a:spcPct val="0"/>
              </a:spcBef>
              <a:spcAft>
                <a:spcPct val="0"/>
              </a:spcAft>
              <a:defRPr sz="2800" b="1" i="1">
                <a:solidFill>
                  <a:schemeClr val="tx2"/>
                </a:solidFill>
                <a:latin typeface="Times New Roman" pitchFamily="18" charset="0"/>
              </a:defRPr>
            </a:lvl8pPr>
            <a:lvl9pPr marL="3886200" indent="-228600" defTabSz="989013" eaLnBrk="0" fontAlgn="base" hangingPunct="0">
              <a:spcBef>
                <a:spcPct val="0"/>
              </a:spcBef>
              <a:spcAft>
                <a:spcPct val="0"/>
              </a:spcAft>
              <a:defRPr sz="2800" b="1" i="1">
                <a:solidFill>
                  <a:schemeClr val="tx2"/>
                </a:solidFill>
                <a:latin typeface="Times New Roman" pitchFamily="18" charset="0"/>
              </a:defRPr>
            </a:lvl9pPr>
          </a:lstStyle>
          <a:p>
            <a:pPr>
              <a:lnSpc>
                <a:spcPct val="80000"/>
              </a:lnSpc>
            </a:pPr>
            <a:r>
              <a:rPr lang="en-US" altLang="en-US" sz="1500" i="0" smtClean="0">
                <a:solidFill>
                  <a:srgbClr val="339966"/>
                </a:solidFill>
                <a:latin typeface="Century Schoolbook" pitchFamily="18" charset="0"/>
              </a:rPr>
              <a:t> </a:t>
            </a:r>
            <a:r>
              <a:rPr lang="en-US" altLang="en-US" sz="1300" i="0" smtClean="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1821241869"/>
      </p:ext>
    </p:extLst>
  </p:cSld>
  <p:clrMap bg1="lt1" tx1="dk1" bg2="lt2" tx2="dk2" accent1="accent1" accent2="accent2" accent3="accent3" accent4="accent4" accent5="accent5" accent6="accent6" hlink="hlink" folHlink="folHlink"/>
  <p:sldLayoutIdLst>
    <p:sldLayoutId id="2147505397" r:id="rId1"/>
    <p:sldLayoutId id="2147505398" r:id="rId2"/>
    <p:sldLayoutId id="2147505399" r:id="rId3"/>
    <p:sldLayoutId id="2147505400" r:id="rId4"/>
    <p:sldLayoutId id="2147505401" r:id="rId5"/>
    <p:sldLayoutId id="2147505402" r:id="rId6"/>
    <p:sldLayoutId id="2147505403" r:id="rId7"/>
    <p:sldLayoutId id="2147505404" r:id="rId8"/>
    <p:sldLayoutId id="2147505405" r:id="rId9"/>
    <p:sldLayoutId id="2147505406" r:id="rId10"/>
    <p:sldLayoutId id="2147505407" r:id="rId11"/>
  </p:sldLayoutIdLst>
  <p:transition/>
  <p:timing>
    <p:tnLst>
      <p:par>
        <p:cTn id="1" dur="indefinite" restart="never" nodeType="tmRoot"/>
      </p:par>
    </p:tnLst>
  </p:timing>
  <p:hf hdr="0" ftr="0" dt="0"/>
  <p:txStyles>
    <p:titleStyle>
      <a:lvl1pPr algn="ctr" defTabSz="989013" rtl="0" eaLnBrk="0" fontAlgn="base" hangingPunct="0">
        <a:spcBef>
          <a:spcPct val="0"/>
        </a:spcBef>
        <a:spcAft>
          <a:spcPct val="0"/>
        </a:spcAft>
        <a:defRPr sz="3200" b="1">
          <a:solidFill>
            <a:srgbClr val="000099"/>
          </a:solidFill>
          <a:latin typeface="+mj-lt"/>
          <a:ea typeface="+mj-ea"/>
          <a:cs typeface="+mj-cs"/>
        </a:defRPr>
      </a:lvl1pPr>
      <a:lvl2pPr algn="ctr" defTabSz="989013" rtl="0" eaLnBrk="0" fontAlgn="base" hangingPunct="0">
        <a:spcBef>
          <a:spcPct val="0"/>
        </a:spcBef>
        <a:spcAft>
          <a:spcPct val="0"/>
        </a:spcAft>
        <a:defRPr sz="3200" b="1">
          <a:solidFill>
            <a:srgbClr val="000099"/>
          </a:solidFill>
          <a:latin typeface="Arial" pitchFamily="34" charset="0"/>
        </a:defRPr>
      </a:lvl2pPr>
      <a:lvl3pPr algn="ctr" defTabSz="989013" rtl="0" eaLnBrk="0" fontAlgn="base" hangingPunct="0">
        <a:spcBef>
          <a:spcPct val="0"/>
        </a:spcBef>
        <a:spcAft>
          <a:spcPct val="0"/>
        </a:spcAft>
        <a:defRPr sz="3200" b="1">
          <a:solidFill>
            <a:srgbClr val="000099"/>
          </a:solidFill>
          <a:latin typeface="Arial" pitchFamily="34" charset="0"/>
        </a:defRPr>
      </a:lvl3pPr>
      <a:lvl4pPr algn="ctr" defTabSz="989013" rtl="0" eaLnBrk="0" fontAlgn="base" hangingPunct="0">
        <a:spcBef>
          <a:spcPct val="0"/>
        </a:spcBef>
        <a:spcAft>
          <a:spcPct val="0"/>
        </a:spcAft>
        <a:defRPr sz="3200" b="1">
          <a:solidFill>
            <a:srgbClr val="000099"/>
          </a:solidFill>
          <a:latin typeface="Arial" pitchFamily="34" charset="0"/>
        </a:defRPr>
      </a:lvl4pPr>
      <a:lvl5pPr algn="ctr" defTabSz="989013" rtl="0" eaLnBrk="0" fontAlgn="base" hangingPunct="0">
        <a:spcBef>
          <a:spcPct val="0"/>
        </a:spcBef>
        <a:spcAft>
          <a:spcPct val="0"/>
        </a:spcAft>
        <a:defRPr sz="3200" b="1">
          <a:solidFill>
            <a:srgbClr val="000099"/>
          </a:solidFill>
          <a:latin typeface="Arial" pitchFamily="34" charset="0"/>
        </a:defRPr>
      </a:lvl5pPr>
      <a:lvl6pPr marL="456681" algn="ctr" defTabSz="991063" rtl="0" fontAlgn="base">
        <a:spcBef>
          <a:spcPct val="0"/>
        </a:spcBef>
        <a:spcAft>
          <a:spcPct val="0"/>
        </a:spcAft>
        <a:defRPr sz="3200" b="1">
          <a:solidFill>
            <a:srgbClr val="000099"/>
          </a:solidFill>
          <a:latin typeface="Arial" pitchFamily="34" charset="0"/>
        </a:defRPr>
      </a:lvl6pPr>
      <a:lvl7pPr marL="913362" algn="ctr" defTabSz="991063" rtl="0" fontAlgn="base">
        <a:spcBef>
          <a:spcPct val="0"/>
        </a:spcBef>
        <a:spcAft>
          <a:spcPct val="0"/>
        </a:spcAft>
        <a:defRPr sz="3200" b="1">
          <a:solidFill>
            <a:srgbClr val="000099"/>
          </a:solidFill>
          <a:latin typeface="Arial" pitchFamily="34" charset="0"/>
        </a:defRPr>
      </a:lvl7pPr>
      <a:lvl8pPr marL="1370045" algn="ctr" defTabSz="991063" rtl="0" fontAlgn="base">
        <a:spcBef>
          <a:spcPct val="0"/>
        </a:spcBef>
        <a:spcAft>
          <a:spcPct val="0"/>
        </a:spcAft>
        <a:defRPr sz="3200" b="1">
          <a:solidFill>
            <a:srgbClr val="000099"/>
          </a:solidFill>
          <a:latin typeface="Arial" pitchFamily="34" charset="0"/>
        </a:defRPr>
      </a:lvl8pPr>
      <a:lvl9pPr marL="1826727" algn="ctr" defTabSz="991063" rtl="0" fontAlgn="base">
        <a:spcBef>
          <a:spcPct val="0"/>
        </a:spcBef>
        <a:spcAft>
          <a:spcPct val="0"/>
        </a:spcAft>
        <a:defRPr sz="3200" b="1">
          <a:solidFill>
            <a:srgbClr val="000099"/>
          </a:solidFill>
          <a:latin typeface="Arial" pitchFamily="34" charset="0"/>
        </a:defRPr>
      </a:lvl9pPr>
    </p:titleStyle>
    <p:bodyStyle>
      <a:lvl1pPr marL="369888" indent="-369888" algn="l" defTabSz="989013" rtl="0" eaLnBrk="0" fontAlgn="base" hangingPunct="0">
        <a:spcBef>
          <a:spcPct val="20000"/>
        </a:spcBef>
        <a:spcAft>
          <a:spcPct val="0"/>
        </a:spcAft>
        <a:buChar char="•"/>
        <a:defRPr sz="2800">
          <a:solidFill>
            <a:schemeClr val="tx1"/>
          </a:solidFill>
          <a:latin typeface="+mn-lt"/>
          <a:ea typeface="+mn-ea"/>
          <a:cs typeface="+mn-cs"/>
        </a:defRPr>
      </a:lvl1pPr>
      <a:lvl2pPr marL="803275" indent="-306388" algn="l" defTabSz="989013" rtl="0" eaLnBrk="0" fontAlgn="base" hangingPunct="0">
        <a:spcBef>
          <a:spcPct val="20000"/>
        </a:spcBef>
        <a:spcAft>
          <a:spcPct val="0"/>
        </a:spcAft>
        <a:buChar char="•"/>
        <a:defRPr sz="2400">
          <a:solidFill>
            <a:srgbClr val="636DB3"/>
          </a:solidFill>
          <a:latin typeface="+mn-lt"/>
        </a:defRPr>
      </a:lvl2pPr>
      <a:lvl3pPr marL="1238250" indent="-246063" algn="l" defTabSz="989013" rtl="0" eaLnBrk="0" fontAlgn="base" hangingPunct="0">
        <a:spcBef>
          <a:spcPct val="20000"/>
        </a:spcBef>
        <a:spcAft>
          <a:spcPct val="0"/>
        </a:spcAft>
        <a:buChar char="•"/>
        <a:defRPr sz="2400">
          <a:solidFill>
            <a:schemeClr val="accent1"/>
          </a:solidFill>
          <a:latin typeface="+mn-lt"/>
        </a:defRPr>
      </a:lvl3pPr>
      <a:lvl4pPr marL="1733550" indent="-244475" algn="l" defTabSz="989013" rtl="0" eaLnBrk="0" fontAlgn="base" hangingPunct="0">
        <a:spcBef>
          <a:spcPct val="20000"/>
        </a:spcBef>
        <a:spcAft>
          <a:spcPct val="0"/>
        </a:spcAft>
        <a:buChar char="•"/>
        <a:defRPr sz="2000">
          <a:solidFill>
            <a:schemeClr val="tx1"/>
          </a:solidFill>
          <a:latin typeface="+mn-lt"/>
        </a:defRPr>
      </a:lvl4pPr>
      <a:lvl5pPr marL="2230438" indent="-244475" algn="l" defTabSz="989013" rtl="0" eaLnBrk="0" fontAlgn="base" hangingPunct="0">
        <a:spcBef>
          <a:spcPct val="20000"/>
        </a:spcBef>
        <a:spcAft>
          <a:spcPct val="0"/>
        </a:spcAft>
        <a:buChar char="•"/>
        <a:defRPr sz="2000">
          <a:solidFill>
            <a:schemeClr val="tx1"/>
          </a:solidFill>
          <a:latin typeface="+mn-lt"/>
        </a:defRPr>
      </a:lvl5pPr>
      <a:lvl6pPr marL="2687761" indent="-247371" algn="l" defTabSz="991063" rtl="0" fontAlgn="base">
        <a:spcBef>
          <a:spcPct val="20000"/>
        </a:spcBef>
        <a:spcAft>
          <a:spcPct val="0"/>
        </a:spcAft>
        <a:buChar char="•"/>
        <a:defRPr sz="2000">
          <a:solidFill>
            <a:schemeClr val="tx1"/>
          </a:solidFill>
          <a:latin typeface="+mn-lt"/>
        </a:defRPr>
      </a:lvl6pPr>
      <a:lvl7pPr marL="3144442" indent="-247371" algn="l" defTabSz="991063" rtl="0" fontAlgn="base">
        <a:spcBef>
          <a:spcPct val="20000"/>
        </a:spcBef>
        <a:spcAft>
          <a:spcPct val="0"/>
        </a:spcAft>
        <a:buChar char="•"/>
        <a:defRPr sz="2000">
          <a:solidFill>
            <a:schemeClr val="tx1"/>
          </a:solidFill>
          <a:latin typeface="+mn-lt"/>
        </a:defRPr>
      </a:lvl7pPr>
      <a:lvl8pPr marL="3601126" indent="-247371" algn="l" defTabSz="991063" rtl="0" fontAlgn="base">
        <a:spcBef>
          <a:spcPct val="20000"/>
        </a:spcBef>
        <a:spcAft>
          <a:spcPct val="0"/>
        </a:spcAft>
        <a:buChar char="•"/>
        <a:defRPr sz="2000">
          <a:solidFill>
            <a:schemeClr val="tx1"/>
          </a:solidFill>
          <a:latin typeface="+mn-lt"/>
        </a:defRPr>
      </a:lvl8pPr>
      <a:lvl9pPr marL="4057802" indent="-247371" algn="l" defTabSz="991063" rtl="0" fontAlgn="base">
        <a:spcBef>
          <a:spcPct val="20000"/>
        </a:spcBef>
        <a:spcAft>
          <a:spcPct val="0"/>
        </a:spcAft>
        <a:buChar char="•"/>
        <a:defRPr sz="2000">
          <a:solidFill>
            <a:schemeClr val="tx1"/>
          </a:solidFill>
          <a:latin typeface="+mn-lt"/>
        </a:defRPr>
      </a:lvl9pPr>
    </p:bodyStyle>
    <p:otherStyle>
      <a:defPPr>
        <a:defRPr lang="en-US"/>
      </a:defPPr>
      <a:lvl1pPr marL="0" algn="l" defTabSz="913362" rtl="0" eaLnBrk="1" latinLnBrk="0" hangingPunct="1">
        <a:defRPr sz="1800" kern="1200">
          <a:solidFill>
            <a:schemeClr val="tx1"/>
          </a:solidFill>
          <a:latin typeface="+mn-lt"/>
          <a:ea typeface="+mn-ea"/>
          <a:cs typeface="+mn-cs"/>
        </a:defRPr>
      </a:lvl1pPr>
      <a:lvl2pPr marL="456681" algn="l" defTabSz="913362" rtl="0" eaLnBrk="1" latinLnBrk="0" hangingPunct="1">
        <a:defRPr sz="1800" kern="1200">
          <a:solidFill>
            <a:schemeClr val="tx1"/>
          </a:solidFill>
          <a:latin typeface="+mn-lt"/>
          <a:ea typeface="+mn-ea"/>
          <a:cs typeface="+mn-cs"/>
        </a:defRPr>
      </a:lvl2pPr>
      <a:lvl3pPr marL="913362" algn="l" defTabSz="913362" rtl="0" eaLnBrk="1" latinLnBrk="0" hangingPunct="1">
        <a:defRPr sz="1800" kern="1200">
          <a:solidFill>
            <a:schemeClr val="tx1"/>
          </a:solidFill>
          <a:latin typeface="+mn-lt"/>
          <a:ea typeface="+mn-ea"/>
          <a:cs typeface="+mn-cs"/>
        </a:defRPr>
      </a:lvl3pPr>
      <a:lvl4pPr marL="1370045" algn="l" defTabSz="913362" rtl="0" eaLnBrk="1" latinLnBrk="0" hangingPunct="1">
        <a:defRPr sz="1800" kern="1200">
          <a:solidFill>
            <a:schemeClr val="tx1"/>
          </a:solidFill>
          <a:latin typeface="+mn-lt"/>
          <a:ea typeface="+mn-ea"/>
          <a:cs typeface="+mn-cs"/>
        </a:defRPr>
      </a:lvl4pPr>
      <a:lvl5pPr marL="1826727" algn="l" defTabSz="913362" rtl="0" eaLnBrk="1" latinLnBrk="0" hangingPunct="1">
        <a:defRPr sz="1800" kern="1200">
          <a:solidFill>
            <a:schemeClr val="tx1"/>
          </a:solidFill>
          <a:latin typeface="+mn-lt"/>
          <a:ea typeface="+mn-ea"/>
          <a:cs typeface="+mn-cs"/>
        </a:defRPr>
      </a:lvl5pPr>
      <a:lvl6pPr marL="2283408" algn="l" defTabSz="913362" rtl="0" eaLnBrk="1" latinLnBrk="0" hangingPunct="1">
        <a:defRPr sz="1800" kern="1200">
          <a:solidFill>
            <a:schemeClr val="tx1"/>
          </a:solidFill>
          <a:latin typeface="+mn-lt"/>
          <a:ea typeface="+mn-ea"/>
          <a:cs typeface="+mn-cs"/>
        </a:defRPr>
      </a:lvl6pPr>
      <a:lvl7pPr marL="2740087" algn="l" defTabSz="913362" rtl="0" eaLnBrk="1" latinLnBrk="0" hangingPunct="1">
        <a:defRPr sz="1800" kern="1200">
          <a:solidFill>
            <a:schemeClr val="tx1"/>
          </a:solidFill>
          <a:latin typeface="+mn-lt"/>
          <a:ea typeface="+mn-ea"/>
          <a:cs typeface="+mn-cs"/>
        </a:defRPr>
      </a:lvl7pPr>
      <a:lvl8pPr marL="3196770" algn="l" defTabSz="913362" rtl="0" eaLnBrk="1" latinLnBrk="0" hangingPunct="1">
        <a:defRPr sz="1800" kern="1200">
          <a:solidFill>
            <a:schemeClr val="tx1"/>
          </a:solidFill>
          <a:latin typeface="+mn-lt"/>
          <a:ea typeface="+mn-ea"/>
          <a:cs typeface="+mn-cs"/>
        </a:defRPr>
      </a:lvl8pPr>
      <a:lvl9pPr marL="3653453" algn="l" defTabSz="91336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754063" y="122238"/>
            <a:ext cx="8550275" cy="59213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9224" tIns="49614" rIns="99224" bIns="49614" numCol="1" anchor="ctr" anchorCtr="0" compatLnSpc="1">
            <a:prstTxWarp prst="textNoShape">
              <a:avLst/>
            </a:prstTxWarp>
            <a:spAutoFit/>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0" y="1031875"/>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24" tIns="49614" rIns="99224" bIns="496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2740" name="Rectangle 4"/>
          <p:cNvSpPr>
            <a:spLocks noGrp="1" noChangeArrowheads="1"/>
          </p:cNvSpPr>
          <p:nvPr>
            <p:ph type="sldNum" sz="quarter" idx="4"/>
          </p:nvPr>
        </p:nvSpPr>
        <p:spPr bwMode="auto">
          <a:xfrm>
            <a:off x="7181850" y="6480175"/>
            <a:ext cx="2647950" cy="377825"/>
          </a:xfrm>
          <a:prstGeom prst="rect">
            <a:avLst/>
          </a:prstGeom>
          <a:noFill/>
          <a:ln w="9525">
            <a:noFill/>
            <a:miter lim="800000"/>
            <a:headEnd/>
            <a:tailEnd/>
          </a:ln>
          <a:effectLst/>
        </p:spPr>
        <p:txBody>
          <a:bodyPr vert="horz" wrap="square" lIns="99224" tIns="49614" rIns="99224" bIns="49614"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User Workshop, 2006</a:t>
            </a:r>
          </a:p>
        </p:txBody>
      </p:sp>
      <p:sp>
        <p:nvSpPr>
          <p:cNvPr id="8197" name="Line 5"/>
          <p:cNvSpPr>
            <a:spLocks noChangeShapeType="1"/>
          </p:cNvSpPr>
          <p:nvPr/>
        </p:nvSpPr>
        <p:spPr bwMode="auto">
          <a:xfrm>
            <a:off x="0" y="823913"/>
            <a:ext cx="10058400" cy="0"/>
          </a:xfrm>
          <a:prstGeom prst="line">
            <a:avLst/>
          </a:prstGeom>
          <a:noFill/>
          <a:ln w="57150">
            <a:solidFill>
              <a:srgbClr val="006699"/>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endParaRPr lang="en-US" smtClean="0">
              <a:solidFill>
                <a:srgbClr val="000000"/>
              </a:solidFill>
            </a:endParaRPr>
          </a:p>
        </p:txBody>
      </p:sp>
      <p:sp>
        <p:nvSpPr>
          <p:cNvPr id="8198" name="Line 6"/>
          <p:cNvSpPr>
            <a:spLocks noChangeShapeType="1"/>
          </p:cNvSpPr>
          <p:nvPr/>
        </p:nvSpPr>
        <p:spPr bwMode="auto">
          <a:xfrm>
            <a:off x="0" y="6500813"/>
            <a:ext cx="10058400" cy="0"/>
          </a:xfrm>
          <a:prstGeom prst="line">
            <a:avLst/>
          </a:prstGeom>
          <a:noFill/>
          <a:ln w="92075">
            <a:solidFill>
              <a:srgbClr val="006699"/>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endParaRPr lang="en-US" smtClean="0">
              <a:solidFill>
                <a:srgbClr val="000000"/>
              </a:solidFill>
            </a:endParaRPr>
          </a:p>
        </p:txBody>
      </p:sp>
      <p:sp>
        <p:nvSpPr>
          <p:cNvPr id="9223" name="Text Box 7"/>
          <p:cNvSpPr txBox="1">
            <a:spLocks noChangeArrowheads="1"/>
          </p:cNvSpPr>
          <p:nvPr/>
        </p:nvSpPr>
        <p:spPr bwMode="auto">
          <a:xfrm>
            <a:off x="0" y="6677025"/>
            <a:ext cx="47640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224" tIns="49614" rIns="99224" bIns="49614">
            <a:spAutoFit/>
          </a:bodyPr>
          <a:lstStyle>
            <a:lvl1pPr defTabSz="992188">
              <a:defRPr sz="2800" b="1" i="1">
                <a:solidFill>
                  <a:schemeClr val="tx2"/>
                </a:solidFill>
                <a:latin typeface="Times New Roman" pitchFamily="18" charset="0"/>
              </a:defRPr>
            </a:lvl1pPr>
            <a:lvl2pPr marL="742950" indent="-285750" defTabSz="992188">
              <a:defRPr sz="2800" b="1" i="1">
                <a:solidFill>
                  <a:schemeClr val="tx2"/>
                </a:solidFill>
                <a:latin typeface="Times New Roman" pitchFamily="18" charset="0"/>
              </a:defRPr>
            </a:lvl2pPr>
            <a:lvl3pPr marL="1143000" indent="-228600" defTabSz="992188">
              <a:defRPr sz="2800" b="1" i="1">
                <a:solidFill>
                  <a:schemeClr val="tx2"/>
                </a:solidFill>
                <a:latin typeface="Times New Roman" pitchFamily="18" charset="0"/>
              </a:defRPr>
            </a:lvl3pPr>
            <a:lvl4pPr marL="1600200" indent="-228600" defTabSz="992188">
              <a:defRPr sz="2800" b="1" i="1">
                <a:solidFill>
                  <a:schemeClr val="tx2"/>
                </a:solidFill>
                <a:latin typeface="Times New Roman" pitchFamily="18" charset="0"/>
              </a:defRPr>
            </a:lvl4pPr>
            <a:lvl5pPr marL="2057400" indent="-228600" defTabSz="992188">
              <a:defRPr sz="2800" b="1" i="1">
                <a:solidFill>
                  <a:schemeClr val="tx2"/>
                </a:solidFill>
                <a:latin typeface="Times New Roman" pitchFamily="18" charset="0"/>
              </a:defRPr>
            </a:lvl5pPr>
            <a:lvl6pPr marL="2514600" indent="-228600" defTabSz="992188" eaLnBrk="0" fontAlgn="base" hangingPunct="0">
              <a:spcBef>
                <a:spcPct val="0"/>
              </a:spcBef>
              <a:spcAft>
                <a:spcPct val="0"/>
              </a:spcAft>
              <a:defRPr sz="2800" b="1" i="1">
                <a:solidFill>
                  <a:schemeClr val="tx2"/>
                </a:solidFill>
                <a:latin typeface="Times New Roman" pitchFamily="18" charset="0"/>
              </a:defRPr>
            </a:lvl6pPr>
            <a:lvl7pPr marL="2971800" indent="-228600" defTabSz="992188" eaLnBrk="0" fontAlgn="base" hangingPunct="0">
              <a:spcBef>
                <a:spcPct val="0"/>
              </a:spcBef>
              <a:spcAft>
                <a:spcPct val="0"/>
              </a:spcAft>
              <a:defRPr sz="2800" b="1" i="1">
                <a:solidFill>
                  <a:schemeClr val="tx2"/>
                </a:solidFill>
                <a:latin typeface="Times New Roman" pitchFamily="18" charset="0"/>
              </a:defRPr>
            </a:lvl7pPr>
            <a:lvl8pPr marL="3429000" indent="-228600" defTabSz="992188" eaLnBrk="0" fontAlgn="base" hangingPunct="0">
              <a:spcBef>
                <a:spcPct val="0"/>
              </a:spcBef>
              <a:spcAft>
                <a:spcPct val="0"/>
              </a:spcAft>
              <a:defRPr sz="2800" b="1" i="1">
                <a:solidFill>
                  <a:schemeClr val="tx2"/>
                </a:solidFill>
                <a:latin typeface="Times New Roman" pitchFamily="18" charset="0"/>
              </a:defRPr>
            </a:lvl8pPr>
            <a:lvl9pPr marL="3886200" indent="-228600" defTabSz="992188" eaLnBrk="0" fontAlgn="base" hangingPunct="0">
              <a:spcBef>
                <a:spcPct val="0"/>
              </a:spcBef>
              <a:spcAft>
                <a:spcPct val="0"/>
              </a:spcAft>
              <a:defRPr sz="2800" b="1" i="1">
                <a:solidFill>
                  <a:schemeClr val="tx2"/>
                </a:solidFill>
                <a:latin typeface="Times New Roman" pitchFamily="18" charset="0"/>
              </a:defRPr>
            </a:lvl9pPr>
          </a:lstStyle>
          <a:p>
            <a:pPr>
              <a:lnSpc>
                <a:spcPct val="60000"/>
              </a:lnSpc>
              <a:defRPr/>
            </a:pPr>
            <a:r>
              <a:rPr lang="en-US" sz="900" b="0" i="0" smtClean="0">
                <a:solidFill>
                  <a:srgbClr val="000000"/>
                </a:solidFill>
              </a:rPr>
              <a:t>Operated by the Southeastern Universities Research Association for the U.S. Department of Energy</a:t>
            </a:r>
          </a:p>
        </p:txBody>
      </p:sp>
      <p:pic>
        <p:nvPicPr>
          <p:cNvPr id="8200" name="Picture 8"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50" y="6297613"/>
            <a:ext cx="16684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9"/>
          <p:cNvSpPr>
            <a:spLocks noChangeArrowheads="1"/>
          </p:cNvSpPr>
          <p:nvPr/>
        </p:nvSpPr>
        <p:spPr bwMode="auto">
          <a:xfrm>
            <a:off x="3084513" y="6410325"/>
            <a:ext cx="4237037"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0600">
              <a:defRPr sz="2800" b="1" i="1">
                <a:solidFill>
                  <a:schemeClr val="tx2"/>
                </a:solidFill>
                <a:latin typeface="Times New Roman" pitchFamily="18" charset="0"/>
              </a:defRPr>
            </a:lvl1pPr>
            <a:lvl2pPr marL="742950" indent="-285750" defTabSz="990600">
              <a:defRPr sz="2800" b="1" i="1">
                <a:solidFill>
                  <a:schemeClr val="tx2"/>
                </a:solidFill>
                <a:latin typeface="Times New Roman" pitchFamily="18" charset="0"/>
              </a:defRPr>
            </a:lvl2pPr>
            <a:lvl3pPr marL="1143000" indent="-228600" defTabSz="990600">
              <a:defRPr sz="2800" b="1" i="1">
                <a:solidFill>
                  <a:schemeClr val="tx2"/>
                </a:solidFill>
                <a:latin typeface="Times New Roman" pitchFamily="18" charset="0"/>
              </a:defRPr>
            </a:lvl3pPr>
            <a:lvl4pPr marL="1600200" indent="-228600" defTabSz="990600">
              <a:defRPr sz="2800" b="1" i="1">
                <a:solidFill>
                  <a:schemeClr val="tx2"/>
                </a:solidFill>
                <a:latin typeface="Times New Roman" pitchFamily="18" charset="0"/>
              </a:defRPr>
            </a:lvl4pPr>
            <a:lvl5pPr marL="2057400" indent="-228600" defTabSz="990600">
              <a:defRPr sz="2800" b="1" i="1">
                <a:solidFill>
                  <a:schemeClr val="tx2"/>
                </a:solidFill>
                <a:latin typeface="Times New Roman" pitchFamily="18" charset="0"/>
              </a:defRPr>
            </a:lvl5pPr>
            <a:lvl6pPr marL="2514600" indent="-228600" defTabSz="990600" eaLnBrk="0" fontAlgn="base" hangingPunct="0">
              <a:spcBef>
                <a:spcPct val="0"/>
              </a:spcBef>
              <a:spcAft>
                <a:spcPct val="0"/>
              </a:spcAft>
              <a:defRPr sz="2800" b="1" i="1">
                <a:solidFill>
                  <a:schemeClr val="tx2"/>
                </a:solidFill>
                <a:latin typeface="Times New Roman" pitchFamily="18" charset="0"/>
              </a:defRPr>
            </a:lvl6pPr>
            <a:lvl7pPr marL="2971800" indent="-228600" defTabSz="990600" eaLnBrk="0" fontAlgn="base" hangingPunct="0">
              <a:spcBef>
                <a:spcPct val="0"/>
              </a:spcBef>
              <a:spcAft>
                <a:spcPct val="0"/>
              </a:spcAft>
              <a:defRPr sz="2800" b="1" i="1">
                <a:solidFill>
                  <a:schemeClr val="tx2"/>
                </a:solidFill>
                <a:latin typeface="Times New Roman" pitchFamily="18" charset="0"/>
              </a:defRPr>
            </a:lvl7pPr>
            <a:lvl8pPr marL="3429000" indent="-228600" defTabSz="990600" eaLnBrk="0" fontAlgn="base" hangingPunct="0">
              <a:spcBef>
                <a:spcPct val="0"/>
              </a:spcBef>
              <a:spcAft>
                <a:spcPct val="0"/>
              </a:spcAft>
              <a:defRPr sz="2800" b="1" i="1">
                <a:solidFill>
                  <a:schemeClr val="tx2"/>
                </a:solidFill>
                <a:latin typeface="Times New Roman" pitchFamily="18" charset="0"/>
              </a:defRPr>
            </a:lvl8pPr>
            <a:lvl9pPr marL="3886200" indent="-228600" defTabSz="990600" eaLnBrk="0" fontAlgn="base" hangingPunct="0">
              <a:spcBef>
                <a:spcPct val="0"/>
              </a:spcBef>
              <a:spcAft>
                <a:spcPct val="0"/>
              </a:spcAft>
              <a:defRPr sz="2800" b="1" i="1">
                <a:solidFill>
                  <a:schemeClr val="tx2"/>
                </a:solidFill>
                <a:latin typeface="Times New Roman" pitchFamily="18" charset="0"/>
              </a:defRPr>
            </a:lvl9pPr>
          </a:lstStyle>
          <a:p>
            <a:pPr>
              <a:lnSpc>
                <a:spcPct val="80000"/>
              </a:lnSpc>
            </a:pPr>
            <a:r>
              <a:rPr lang="en-US" altLang="en-US" sz="1500" i="0" smtClean="0">
                <a:solidFill>
                  <a:srgbClr val="339966"/>
                </a:solidFill>
                <a:latin typeface="Century Schoolbook" pitchFamily="18" charset="0"/>
              </a:rPr>
              <a:t> </a:t>
            </a:r>
            <a:r>
              <a:rPr lang="en-US" altLang="en-US" sz="1300" i="0" smtClean="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183975093"/>
      </p:ext>
    </p:extLst>
  </p:cSld>
  <p:clrMap bg1="lt1" tx1="dk1" bg2="lt2" tx2="dk2" accent1="accent1" accent2="accent2" accent3="accent3" accent4="accent4" accent5="accent5" accent6="accent6" hlink="hlink" folHlink="folHlink"/>
  <p:sldLayoutIdLst>
    <p:sldLayoutId id="2147505409" r:id="rId1"/>
    <p:sldLayoutId id="2147505410" r:id="rId2"/>
    <p:sldLayoutId id="2147505411" r:id="rId3"/>
    <p:sldLayoutId id="2147505412" r:id="rId4"/>
    <p:sldLayoutId id="2147505413" r:id="rId5"/>
    <p:sldLayoutId id="2147505414" r:id="rId6"/>
    <p:sldLayoutId id="2147505415" r:id="rId7"/>
    <p:sldLayoutId id="2147505416" r:id="rId8"/>
    <p:sldLayoutId id="2147505417" r:id="rId9"/>
    <p:sldLayoutId id="2147505418" r:id="rId10"/>
    <p:sldLayoutId id="2147505419" r:id="rId11"/>
  </p:sldLayoutIdLst>
  <p:transition/>
  <p:timing>
    <p:tnLst>
      <p:par>
        <p:cTn id="1" dur="indefinite" restart="never" nodeType="tmRoot"/>
      </p:par>
    </p:tnLst>
  </p:timing>
  <p:hf hdr="0" ftr="0" dt="0"/>
  <p:txStyles>
    <p:titleStyle>
      <a:lvl1pPr algn="ctr" defTabSz="990600" rtl="0" eaLnBrk="0" fontAlgn="base" hangingPunct="0">
        <a:spcBef>
          <a:spcPct val="0"/>
        </a:spcBef>
        <a:spcAft>
          <a:spcPct val="0"/>
        </a:spcAft>
        <a:defRPr sz="3200" b="1">
          <a:solidFill>
            <a:srgbClr val="000099"/>
          </a:solidFill>
          <a:latin typeface="+mj-lt"/>
          <a:ea typeface="+mj-ea"/>
          <a:cs typeface="+mj-cs"/>
        </a:defRPr>
      </a:lvl1pPr>
      <a:lvl2pPr algn="ctr" defTabSz="990600" rtl="0" eaLnBrk="0" fontAlgn="base" hangingPunct="0">
        <a:spcBef>
          <a:spcPct val="0"/>
        </a:spcBef>
        <a:spcAft>
          <a:spcPct val="0"/>
        </a:spcAft>
        <a:defRPr sz="3200" b="1">
          <a:solidFill>
            <a:srgbClr val="000099"/>
          </a:solidFill>
          <a:latin typeface="Arial" pitchFamily="34" charset="0"/>
        </a:defRPr>
      </a:lvl2pPr>
      <a:lvl3pPr algn="ctr" defTabSz="990600" rtl="0" eaLnBrk="0" fontAlgn="base" hangingPunct="0">
        <a:spcBef>
          <a:spcPct val="0"/>
        </a:spcBef>
        <a:spcAft>
          <a:spcPct val="0"/>
        </a:spcAft>
        <a:defRPr sz="3200" b="1">
          <a:solidFill>
            <a:srgbClr val="000099"/>
          </a:solidFill>
          <a:latin typeface="Arial" pitchFamily="34" charset="0"/>
        </a:defRPr>
      </a:lvl3pPr>
      <a:lvl4pPr algn="ctr" defTabSz="990600" rtl="0" eaLnBrk="0" fontAlgn="base" hangingPunct="0">
        <a:spcBef>
          <a:spcPct val="0"/>
        </a:spcBef>
        <a:spcAft>
          <a:spcPct val="0"/>
        </a:spcAft>
        <a:defRPr sz="3200" b="1">
          <a:solidFill>
            <a:srgbClr val="000099"/>
          </a:solidFill>
          <a:latin typeface="Arial" pitchFamily="34" charset="0"/>
        </a:defRPr>
      </a:lvl4pPr>
      <a:lvl5pPr algn="ctr" defTabSz="990600" rtl="0" eaLnBrk="0" fontAlgn="base" hangingPunct="0">
        <a:spcBef>
          <a:spcPct val="0"/>
        </a:spcBef>
        <a:spcAft>
          <a:spcPct val="0"/>
        </a:spcAft>
        <a:defRPr sz="3200" b="1">
          <a:solidFill>
            <a:srgbClr val="000099"/>
          </a:solidFill>
          <a:latin typeface="Arial" pitchFamily="34" charset="0"/>
        </a:defRPr>
      </a:lvl5pPr>
      <a:lvl6pPr marL="456964" algn="ctr" defTabSz="991678" rtl="0" fontAlgn="base">
        <a:spcBef>
          <a:spcPct val="0"/>
        </a:spcBef>
        <a:spcAft>
          <a:spcPct val="0"/>
        </a:spcAft>
        <a:defRPr sz="3200" b="1">
          <a:solidFill>
            <a:srgbClr val="000099"/>
          </a:solidFill>
          <a:latin typeface="Arial" pitchFamily="34" charset="0"/>
        </a:defRPr>
      </a:lvl6pPr>
      <a:lvl7pPr marL="913928" algn="ctr" defTabSz="991678" rtl="0" fontAlgn="base">
        <a:spcBef>
          <a:spcPct val="0"/>
        </a:spcBef>
        <a:spcAft>
          <a:spcPct val="0"/>
        </a:spcAft>
        <a:defRPr sz="3200" b="1">
          <a:solidFill>
            <a:srgbClr val="000099"/>
          </a:solidFill>
          <a:latin typeface="Arial" pitchFamily="34" charset="0"/>
        </a:defRPr>
      </a:lvl7pPr>
      <a:lvl8pPr marL="1370893" algn="ctr" defTabSz="991678" rtl="0" fontAlgn="base">
        <a:spcBef>
          <a:spcPct val="0"/>
        </a:spcBef>
        <a:spcAft>
          <a:spcPct val="0"/>
        </a:spcAft>
        <a:defRPr sz="3200" b="1">
          <a:solidFill>
            <a:srgbClr val="000099"/>
          </a:solidFill>
          <a:latin typeface="Arial" pitchFamily="34" charset="0"/>
        </a:defRPr>
      </a:lvl8pPr>
      <a:lvl9pPr marL="1827858" algn="ctr" defTabSz="991678" rtl="0" fontAlgn="base">
        <a:spcBef>
          <a:spcPct val="0"/>
        </a:spcBef>
        <a:spcAft>
          <a:spcPct val="0"/>
        </a:spcAft>
        <a:defRPr sz="3200" b="1">
          <a:solidFill>
            <a:srgbClr val="000099"/>
          </a:solidFill>
          <a:latin typeface="Arial" pitchFamily="34" charset="0"/>
        </a:defRPr>
      </a:lvl9pPr>
    </p:titleStyle>
    <p:bodyStyle>
      <a:lvl1pPr marL="371475" indent="-371475" algn="l" defTabSz="990600" rtl="0" eaLnBrk="0" fontAlgn="base" hangingPunct="0">
        <a:spcBef>
          <a:spcPct val="20000"/>
        </a:spcBef>
        <a:spcAft>
          <a:spcPct val="0"/>
        </a:spcAft>
        <a:buChar char="•"/>
        <a:defRPr sz="2800">
          <a:solidFill>
            <a:schemeClr val="tx1"/>
          </a:solidFill>
          <a:latin typeface="+mn-lt"/>
          <a:ea typeface="+mn-ea"/>
          <a:cs typeface="+mn-cs"/>
        </a:defRPr>
      </a:lvl1pPr>
      <a:lvl2pPr marL="804863" indent="-307975" algn="l" defTabSz="990600" rtl="0" eaLnBrk="0" fontAlgn="base" hangingPunct="0">
        <a:spcBef>
          <a:spcPct val="20000"/>
        </a:spcBef>
        <a:spcAft>
          <a:spcPct val="0"/>
        </a:spcAft>
        <a:buChar char="•"/>
        <a:defRPr sz="2400">
          <a:solidFill>
            <a:srgbClr val="636DB3"/>
          </a:solidFill>
          <a:latin typeface="+mn-lt"/>
        </a:defRPr>
      </a:lvl2pPr>
      <a:lvl3pPr marL="1239838" indent="-247650" algn="l" defTabSz="990600" rtl="0" eaLnBrk="0" fontAlgn="base" hangingPunct="0">
        <a:spcBef>
          <a:spcPct val="20000"/>
        </a:spcBef>
        <a:spcAft>
          <a:spcPct val="0"/>
        </a:spcAft>
        <a:buChar char="•"/>
        <a:defRPr sz="2400">
          <a:solidFill>
            <a:schemeClr val="accent1"/>
          </a:solidFill>
          <a:latin typeface="+mn-lt"/>
        </a:defRPr>
      </a:lvl3pPr>
      <a:lvl4pPr marL="1735138" indent="-246063" algn="l" defTabSz="990600" rtl="0" eaLnBrk="0" fontAlgn="base" hangingPunct="0">
        <a:spcBef>
          <a:spcPct val="20000"/>
        </a:spcBef>
        <a:spcAft>
          <a:spcPct val="0"/>
        </a:spcAft>
        <a:buChar char="•"/>
        <a:defRPr sz="2000">
          <a:solidFill>
            <a:schemeClr val="tx1"/>
          </a:solidFill>
          <a:latin typeface="+mn-lt"/>
        </a:defRPr>
      </a:lvl4pPr>
      <a:lvl5pPr marL="2232025" indent="-246063" algn="l" defTabSz="990600" rtl="0" eaLnBrk="0" fontAlgn="base" hangingPunct="0">
        <a:spcBef>
          <a:spcPct val="20000"/>
        </a:spcBef>
        <a:spcAft>
          <a:spcPct val="0"/>
        </a:spcAft>
        <a:buChar char="•"/>
        <a:defRPr sz="2000">
          <a:solidFill>
            <a:schemeClr val="tx1"/>
          </a:solidFill>
          <a:latin typeface="+mn-lt"/>
        </a:defRPr>
      </a:lvl5pPr>
      <a:lvl6pPr marL="2689427" indent="-247524" algn="l" defTabSz="991678" rtl="0" fontAlgn="base">
        <a:spcBef>
          <a:spcPct val="20000"/>
        </a:spcBef>
        <a:spcAft>
          <a:spcPct val="0"/>
        </a:spcAft>
        <a:buChar char="•"/>
        <a:defRPr sz="2000">
          <a:solidFill>
            <a:schemeClr val="tx1"/>
          </a:solidFill>
          <a:latin typeface="+mn-lt"/>
        </a:defRPr>
      </a:lvl6pPr>
      <a:lvl7pPr marL="3146393" indent="-247524" algn="l" defTabSz="991678" rtl="0" fontAlgn="base">
        <a:spcBef>
          <a:spcPct val="20000"/>
        </a:spcBef>
        <a:spcAft>
          <a:spcPct val="0"/>
        </a:spcAft>
        <a:buChar char="•"/>
        <a:defRPr sz="2000">
          <a:solidFill>
            <a:schemeClr val="tx1"/>
          </a:solidFill>
          <a:latin typeface="+mn-lt"/>
        </a:defRPr>
      </a:lvl7pPr>
      <a:lvl8pPr marL="3603357" indent="-247524" algn="l" defTabSz="991678" rtl="0" fontAlgn="base">
        <a:spcBef>
          <a:spcPct val="20000"/>
        </a:spcBef>
        <a:spcAft>
          <a:spcPct val="0"/>
        </a:spcAft>
        <a:buChar char="•"/>
        <a:defRPr sz="2000">
          <a:solidFill>
            <a:schemeClr val="tx1"/>
          </a:solidFill>
          <a:latin typeface="+mn-lt"/>
        </a:defRPr>
      </a:lvl8pPr>
      <a:lvl9pPr marL="4060319" indent="-247524" algn="l" defTabSz="991678" rtl="0" fontAlgn="base">
        <a:spcBef>
          <a:spcPct val="20000"/>
        </a:spcBef>
        <a:spcAft>
          <a:spcPct val="0"/>
        </a:spcAft>
        <a:buChar char="•"/>
        <a:defRPr sz="2000">
          <a:solidFill>
            <a:schemeClr val="tx1"/>
          </a:solidFill>
          <a:latin typeface="+mn-lt"/>
        </a:defRPr>
      </a:lvl9pPr>
    </p:bodyStyle>
    <p:otherStyle>
      <a:defPPr>
        <a:defRPr lang="en-U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3" algn="l" defTabSz="913928" rtl="0" eaLnBrk="1" latinLnBrk="0" hangingPunct="1">
        <a:defRPr sz="1800" kern="1200">
          <a:solidFill>
            <a:schemeClr val="tx1"/>
          </a:solidFill>
          <a:latin typeface="+mn-lt"/>
          <a:ea typeface="+mn-ea"/>
          <a:cs typeface="+mn-cs"/>
        </a:defRPr>
      </a:lvl4pPr>
      <a:lvl5pPr marL="1827858" algn="l" defTabSz="913928" rtl="0" eaLnBrk="1" latinLnBrk="0" hangingPunct="1">
        <a:defRPr sz="1800" kern="1200">
          <a:solidFill>
            <a:schemeClr val="tx1"/>
          </a:solidFill>
          <a:latin typeface="+mn-lt"/>
          <a:ea typeface="+mn-ea"/>
          <a:cs typeface="+mn-cs"/>
        </a:defRPr>
      </a:lvl5pPr>
      <a:lvl6pPr marL="2284823" algn="l" defTabSz="913928" rtl="0" eaLnBrk="1" latinLnBrk="0" hangingPunct="1">
        <a:defRPr sz="1800" kern="1200">
          <a:solidFill>
            <a:schemeClr val="tx1"/>
          </a:solidFill>
          <a:latin typeface="+mn-lt"/>
          <a:ea typeface="+mn-ea"/>
          <a:cs typeface="+mn-cs"/>
        </a:defRPr>
      </a:lvl6pPr>
      <a:lvl7pPr marL="2741789" algn="l" defTabSz="913928" rtl="0" eaLnBrk="1" latinLnBrk="0" hangingPunct="1">
        <a:defRPr sz="1800" kern="1200">
          <a:solidFill>
            <a:schemeClr val="tx1"/>
          </a:solidFill>
          <a:latin typeface="+mn-lt"/>
          <a:ea typeface="+mn-ea"/>
          <a:cs typeface="+mn-cs"/>
        </a:defRPr>
      </a:lvl7pPr>
      <a:lvl8pPr marL="3198752" algn="l" defTabSz="913928" rtl="0" eaLnBrk="1" latinLnBrk="0" hangingPunct="1">
        <a:defRPr sz="1800" kern="1200">
          <a:solidFill>
            <a:schemeClr val="tx1"/>
          </a:solidFill>
          <a:latin typeface="+mn-lt"/>
          <a:ea typeface="+mn-ea"/>
          <a:cs typeface="+mn-cs"/>
        </a:defRPr>
      </a:lvl8pPr>
      <a:lvl9pPr marL="3655717" algn="l" defTabSz="9139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54276" y="122638"/>
            <a:ext cx="8550275" cy="592046"/>
          </a:xfrm>
          <a:prstGeom prst="rect">
            <a:avLst/>
          </a:prstGeom>
          <a:solidFill>
            <a:schemeClr val="bg1"/>
          </a:solidFill>
          <a:ln w="25400">
            <a:noFill/>
            <a:miter lim="800000"/>
            <a:headEnd/>
            <a:tailEnd/>
          </a:ln>
        </p:spPr>
        <p:txBody>
          <a:bodyPr vert="horz" wrap="square" lIns="98641" tIns="49320" rIns="98641" bIns="49320" numCol="1" anchor="ctr" anchorCtr="0" compatLnSpc="1">
            <a:prstTxWarp prst="textNoShape">
              <a:avLst/>
            </a:prstTxWarp>
            <a:spAutoFit/>
          </a:bodyPr>
          <a:lstStyle/>
          <a:p>
            <a:pPr lvl="0"/>
            <a:r>
              <a:rPr lang="en-US" smtClean="0"/>
              <a:t>Click to edit Master title style</a:t>
            </a:r>
          </a:p>
        </p:txBody>
      </p:sp>
      <p:sp>
        <p:nvSpPr>
          <p:cNvPr id="21507" name="Rectangle 3"/>
          <p:cNvSpPr>
            <a:spLocks noGrp="1" noChangeArrowheads="1"/>
          </p:cNvSpPr>
          <p:nvPr>
            <p:ph type="body" idx="1"/>
          </p:nvPr>
        </p:nvSpPr>
        <p:spPr bwMode="auto">
          <a:xfrm>
            <a:off x="0" y="1031891"/>
            <a:ext cx="10058400" cy="5241925"/>
          </a:xfrm>
          <a:prstGeom prst="rect">
            <a:avLst/>
          </a:prstGeom>
          <a:noFill/>
          <a:ln w="9525">
            <a:noFill/>
            <a:miter lim="800000"/>
            <a:headEnd/>
            <a:tailEnd/>
          </a:ln>
        </p:spPr>
        <p:txBody>
          <a:bodyPr vert="horz" wrap="square" lIns="98641" tIns="49320" rIns="98641" bIns="493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7269168" y="6629401"/>
            <a:ext cx="1852612" cy="228600"/>
          </a:xfrm>
          <a:prstGeom prst="rect">
            <a:avLst/>
          </a:prstGeom>
          <a:noFill/>
          <a:ln w="9525">
            <a:noFill/>
            <a:miter lim="800000"/>
            <a:headEnd/>
            <a:tailEnd/>
          </a:ln>
          <a:effectLst/>
        </p:spPr>
        <p:txBody>
          <a:bodyPr vert="horz" wrap="square" lIns="98641" tIns="49320" rIns="98641" bIns="49320" numCol="1" anchor="t" anchorCtr="0" compatLnSpc="1">
            <a:prstTxWarp prst="textNoShape">
              <a:avLst/>
            </a:prstTxWarp>
          </a:bodyPr>
          <a:lstStyle>
            <a:lvl1pPr algn="ctr">
              <a:defRPr sz="1100" b="0" i="0">
                <a:solidFill>
                  <a:srgbClr val="000000"/>
                </a:solidFill>
              </a:defRPr>
            </a:lvl1pPr>
          </a:lstStyle>
          <a:p>
            <a:pPr>
              <a:defRPr/>
            </a:pPr>
            <a:r>
              <a:rPr lang="en-US"/>
              <a:t>J.P. Chen, Overview</a:t>
            </a:r>
          </a:p>
        </p:txBody>
      </p:sp>
      <p:sp>
        <p:nvSpPr>
          <p:cNvPr id="1030" name="Rectangle 6"/>
          <p:cNvSpPr>
            <a:spLocks noGrp="1" noChangeArrowheads="1"/>
          </p:cNvSpPr>
          <p:nvPr>
            <p:ph type="sldNum" sz="quarter" idx="4"/>
          </p:nvPr>
        </p:nvSpPr>
        <p:spPr bwMode="auto">
          <a:xfrm>
            <a:off x="9183688" y="6553200"/>
            <a:ext cx="874712" cy="304800"/>
          </a:xfrm>
          <a:prstGeom prst="rect">
            <a:avLst/>
          </a:prstGeom>
          <a:noFill/>
          <a:ln w="9525">
            <a:noFill/>
            <a:miter lim="800000"/>
            <a:headEnd/>
            <a:tailEnd/>
          </a:ln>
          <a:effectLst/>
        </p:spPr>
        <p:txBody>
          <a:bodyPr vert="horz" wrap="square" lIns="98641" tIns="49320" rIns="98641" bIns="49320" numCol="1" anchor="t" anchorCtr="0" compatLnSpc="1">
            <a:prstTxWarp prst="textNoShape">
              <a:avLst/>
            </a:prstTxWarp>
          </a:bodyPr>
          <a:lstStyle>
            <a:lvl1pPr algn="r">
              <a:defRPr sz="1100" b="0" i="0">
                <a:solidFill>
                  <a:srgbClr val="000000"/>
                </a:solidFill>
              </a:defRPr>
            </a:lvl1pPr>
          </a:lstStyle>
          <a:p>
            <a:pPr>
              <a:defRPr/>
            </a:pPr>
            <a:fld id="{3B4AD08E-1D5E-4802-9110-2327A673640D}" type="slidenum">
              <a:rPr lang="en-US"/>
              <a:pPr>
                <a:defRPr/>
              </a:pPr>
              <a:t>‹#›</a:t>
            </a:fld>
            <a:endParaRPr lang="en-US"/>
          </a:p>
        </p:txBody>
      </p:sp>
      <p:sp>
        <p:nvSpPr>
          <p:cNvPr id="1036" name="Line 12"/>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858" tIns="45428" rIns="90858" bIns="45428" anchor="ctr"/>
          <a:lstStyle/>
          <a:p>
            <a:pPr>
              <a:defRPr/>
            </a:pPr>
            <a:endParaRPr lang="en-US" dirty="0">
              <a:solidFill>
                <a:srgbClr val="000000"/>
              </a:solidFill>
            </a:endParaRPr>
          </a:p>
        </p:txBody>
      </p:sp>
      <p:sp>
        <p:nvSpPr>
          <p:cNvPr id="1037" name="Line 13"/>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858" tIns="45428" rIns="90858" bIns="45428" anchor="ctr"/>
          <a:lstStyle/>
          <a:p>
            <a:pPr>
              <a:defRPr/>
            </a:pPr>
            <a:endParaRPr lang="en-US" dirty="0">
              <a:solidFill>
                <a:srgbClr val="000000"/>
              </a:solidFill>
            </a:endParaRPr>
          </a:p>
        </p:txBody>
      </p:sp>
      <p:sp>
        <p:nvSpPr>
          <p:cNvPr id="1038" name="Text Box 14"/>
          <p:cNvSpPr txBox="1">
            <a:spLocks noChangeArrowheads="1"/>
          </p:cNvSpPr>
          <p:nvPr/>
        </p:nvSpPr>
        <p:spPr bwMode="auto">
          <a:xfrm>
            <a:off x="45" y="6677188"/>
            <a:ext cx="4764088" cy="182703"/>
          </a:xfrm>
          <a:prstGeom prst="rect">
            <a:avLst/>
          </a:prstGeom>
          <a:noFill/>
          <a:ln w="12700">
            <a:noFill/>
            <a:miter lim="800000"/>
            <a:headEnd/>
            <a:tailEnd/>
          </a:ln>
          <a:effectLst/>
        </p:spPr>
        <p:txBody>
          <a:bodyPr lIns="98641" tIns="49320" rIns="98641" bIns="49320">
            <a:spAutoFit/>
          </a:bodyPr>
          <a:lstStyle/>
          <a:p>
            <a:pPr defTabSz="985833">
              <a:lnSpc>
                <a:spcPct val="60000"/>
              </a:lnSpc>
              <a:defRPr/>
            </a:pPr>
            <a:r>
              <a:rPr lang="en-US" sz="900" b="0" i="0" dirty="0">
                <a:solidFill>
                  <a:srgbClr val="000000"/>
                </a:solidFill>
              </a:rPr>
              <a:t>Operated by the Southeastern Universities Research Association for the U.S. Department of Energy</a:t>
            </a:r>
          </a:p>
        </p:txBody>
      </p:sp>
      <p:pic>
        <p:nvPicPr>
          <p:cNvPr id="21513" name="Picture 15" descr="newlogo"/>
          <p:cNvPicPr>
            <a:picLocks noChangeAspect="1" noChangeArrowheads="1"/>
          </p:cNvPicPr>
          <p:nvPr/>
        </p:nvPicPr>
        <p:blipFill>
          <a:blip r:embed="rId14" cstate="print"/>
          <a:srcRect/>
          <a:stretch>
            <a:fillRect/>
          </a:stretch>
        </p:blipFill>
        <p:spPr bwMode="auto">
          <a:xfrm>
            <a:off x="222291" y="6297613"/>
            <a:ext cx="1668464" cy="419100"/>
          </a:xfrm>
          <a:prstGeom prst="rect">
            <a:avLst/>
          </a:prstGeom>
          <a:noFill/>
          <a:ln w="9525">
            <a:noFill/>
            <a:miter lim="800000"/>
            <a:headEnd/>
            <a:tailEnd/>
          </a:ln>
        </p:spPr>
      </p:pic>
      <p:sp>
        <p:nvSpPr>
          <p:cNvPr id="1040" name="Rectangle 16"/>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5833">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transition/>
  <p:hf hdr="0" dt="0"/>
  <p:txStyles>
    <p:titleStyle>
      <a:lvl1pPr algn="ctr" defTabSz="983664" rtl="0" eaLnBrk="0" fontAlgn="base" hangingPunct="0">
        <a:spcBef>
          <a:spcPct val="0"/>
        </a:spcBef>
        <a:spcAft>
          <a:spcPct val="0"/>
        </a:spcAft>
        <a:defRPr sz="3200" b="1">
          <a:solidFill>
            <a:srgbClr val="000099"/>
          </a:solidFill>
          <a:latin typeface="+mj-lt"/>
          <a:ea typeface="+mj-ea"/>
          <a:cs typeface="+mj-cs"/>
        </a:defRPr>
      </a:lvl1pPr>
      <a:lvl2pPr algn="ctr" defTabSz="983664" rtl="0" eaLnBrk="0" fontAlgn="base" hangingPunct="0">
        <a:spcBef>
          <a:spcPct val="0"/>
        </a:spcBef>
        <a:spcAft>
          <a:spcPct val="0"/>
        </a:spcAft>
        <a:defRPr sz="3200" b="1">
          <a:solidFill>
            <a:srgbClr val="000099"/>
          </a:solidFill>
          <a:latin typeface="Arial" pitchFamily="34" charset="0"/>
        </a:defRPr>
      </a:lvl2pPr>
      <a:lvl3pPr algn="ctr" defTabSz="983664" rtl="0" eaLnBrk="0" fontAlgn="base" hangingPunct="0">
        <a:spcBef>
          <a:spcPct val="0"/>
        </a:spcBef>
        <a:spcAft>
          <a:spcPct val="0"/>
        </a:spcAft>
        <a:defRPr sz="3200" b="1">
          <a:solidFill>
            <a:srgbClr val="000099"/>
          </a:solidFill>
          <a:latin typeface="Arial" pitchFamily="34" charset="0"/>
        </a:defRPr>
      </a:lvl3pPr>
      <a:lvl4pPr algn="ctr" defTabSz="983664" rtl="0" eaLnBrk="0" fontAlgn="base" hangingPunct="0">
        <a:spcBef>
          <a:spcPct val="0"/>
        </a:spcBef>
        <a:spcAft>
          <a:spcPct val="0"/>
        </a:spcAft>
        <a:defRPr sz="3200" b="1">
          <a:solidFill>
            <a:srgbClr val="000099"/>
          </a:solidFill>
          <a:latin typeface="Arial" pitchFamily="34" charset="0"/>
        </a:defRPr>
      </a:lvl4pPr>
      <a:lvl5pPr algn="ctr" defTabSz="983664" rtl="0" eaLnBrk="0" fontAlgn="base" hangingPunct="0">
        <a:spcBef>
          <a:spcPct val="0"/>
        </a:spcBef>
        <a:spcAft>
          <a:spcPct val="0"/>
        </a:spcAft>
        <a:defRPr sz="3200" b="1">
          <a:solidFill>
            <a:srgbClr val="000099"/>
          </a:solidFill>
          <a:latin typeface="Arial" pitchFamily="34" charset="0"/>
        </a:defRPr>
      </a:lvl5pPr>
      <a:lvl6pPr marL="454287" algn="ctr" defTabSz="985833" rtl="0" eaLnBrk="0" fontAlgn="base" hangingPunct="0">
        <a:spcBef>
          <a:spcPct val="0"/>
        </a:spcBef>
        <a:spcAft>
          <a:spcPct val="0"/>
        </a:spcAft>
        <a:defRPr sz="3200" b="1">
          <a:solidFill>
            <a:srgbClr val="000099"/>
          </a:solidFill>
          <a:latin typeface="Arial" pitchFamily="34" charset="0"/>
        </a:defRPr>
      </a:lvl6pPr>
      <a:lvl7pPr marL="908544" algn="ctr" defTabSz="985833" rtl="0" eaLnBrk="0" fontAlgn="base" hangingPunct="0">
        <a:spcBef>
          <a:spcPct val="0"/>
        </a:spcBef>
        <a:spcAft>
          <a:spcPct val="0"/>
        </a:spcAft>
        <a:defRPr sz="3200" b="1">
          <a:solidFill>
            <a:srgbClr val="000099"/>
          </a:solidFill>
          <a:latin typeface="Arial" pitchFamily="34" charset="0"/>
        </a:defRPr>
      </a:lvl7pPr>
      <a:lvl8pPr marL="1362811" algn="ctr" defTabSz="985833" rtl="0" eaLnBrk="0" fontAlgn="base" hangingPunct="0">
        <a:spcBef>
          <a:spcPct val="0"/>
        </a:spcBef>
        <a:spcAft>
          <a:spcPct val="0"/>
        </a:spcAft>
        <a:defRPr sz="3200" b="1">
          <a:solidFill>
            <a:srgbClr val="000099"/>
          </a:solidFill>
          <a:latin typeface="Arial" pitchFamily="34" charset="0"/>
        </a:defRPr>
      </a:lvl8pPr>
      <a:lvl9pPr marL="1817087" algn="ctr" defTabSz="985833" rtl="0" eaLnBrk="0" fontAlgn="base" hangingPunct="0">
        <a:spcBef>
          <a:spcPct val="0"/>
        </a:spcBef>
        <a:spcAft>
          <a:spcPct val="0"/>
        </a:spcAft>
        <a:defRPr sz="3200" b="1">
          <a:solidFill>
            <a:srgbClr val="000099"/>
          </a:solidFill>
          <a:latin typeface="Arial" pitchFamily="34" charset="0"/>
        </a:defRPr>
      </a:lvl9pPr>
    </p:titleStyle>
    <p:bodyStyle>
      <a:lvl1pPr marL="367886" indent="-367886" algn="l" defTabSz="983664" rtl="0" eaLnBrk="0" fontAlgn="base" hangingPunct="0">
        <a:spcBef>
          <a:spcPct val="20000"/>
        </a:spcBef>
        <a:spcAft>
          <a:spcPct val="0"/>
        </a:spcAft>
        <a:buChar char="•"/>
        <a:defRPr sz="2800">
          <a:solidFill>
            <a:schemeClr val="tx1"/>
          </a:solidFill>
          <a:latin typeface="+mn-lt"/>
          <a:ea typeface="+mn-ea"/>
          <a:cs typeface="+mn-cs"/>
        </a:defRPr>
      </a:lvl1pPr>
      <a:lvl2pPr marL="798931" indent="-304743" algn="l" defTabSz="983664" rtl="0" eaLnBrk="0" fontAlgn="base" hangingPunct="0">
        <a:spcBef>
          <a:spcPct val="20000"/>
        </a:spcBef>
        <a:spcAft>
          <a:spcPct val="0"/>
        </a:spcAft>
        <a:buChar char="•"/>
        <a:defRPr sz="2400">
          <a:solidFill>
            <a:srgbClr val="636DB3"/>
          </a:solidFill>
          <a:latin typeface="+mn-lt"/>
        </a:defRPr>
      </a:lvl2pPr>
      <a:lvl3pPr marL="1231553" indent="-244733" algn="l" defTabSz="983664" rtl="0" eaLnBrk="0" fontAlgn="base" hangingPunct="0">
        <a:spcBef>
          <a:spcPct val="20000"/>
        </a:spcBef>
        <a:spcAft>
          <a:spcPct val="0"/>
        </a:spcAft>
        <a:buChar char="•"/>
        <a:defRPr sz="2400">
          <a:solidFill>
            <a:schemeClr val="accent1"/>
          </a:solidFill>
          <a:latin typeface="+mn-lt"/>
        </a:defRPr>
      </a:lvl3pPr>
      <a:lvl4pPr marL="1724171" indent="-243152" algn="l" defTabSz="983664" rtl="0" eaLnBrk="0" fontAlgn="base" hangingPunct="0">
        <a:spcBef>
          <a:spcPct val="20000"/>
        </a:spcBef>
        <a:spcAft>
          <a:spcPct val="0"/>
        </a:spcAft>
        <a:buChar char="•"/>
        <a:defRPr sz="2000">
          <a:solidFill>
            <a:schemeClr val="tx1"/>
          </a:solidFill>
          <a:latin typeface="+mn-lt"/>
        </a:defRPr>
      </a:lvl4pPr>
      <a:lvl5pPr marL="2218372" indent="-243152" algn="l" defTabSz="983664" rtl="0" eaLnBrk="0" fontAlgn="base" hangingPunct="0">
        <a:spcBef>
          <a:spcPct val="20000"/>
        </a:spcBef>
        <a:spcAft>
          <a:spcPct val="0"/>
        </a:spcAft>
        <a:buChar char="•"/>
        <a:defRPr sz="2000">
          <a:solidFill>
            <a:schemeClr val="tx1"/>
          </a:solidFill>
          <a:latin typeface="+mn-lt"/>
        </a:defRPr>
      </a:lvl5pPr>
      <a:lvl6pPr marL="2673565" indent="-246064" algn="l" defTabSz="985833" rtl="0" eaLnBrk="0" fontAlgn="base" hangingPunct="0">
        <a:spcBef>
          <a:spcPct val="20000"/>
        </a:spcBef>
        <a:spcAft>
          <a:spcPct val="0"/>
        </a:spcAft>
        <a:buChar char="•"/>
        <a:defRPr sz="2000">
          <a:solidFill>
            <a:schemeClr val="tx1"/>
          </a:solidFill>
          <a:latin typeface="+mn-lt"/>
        </a:defRPr>
      </a:lvl6pPr>
      <a:lvl7pPr marL="3127838" indent="-246064" algn="l" defTabSz="985833" rtl="0" eaLnBrk="0" fontAlgn="base" hangingPunct="0">
        <a:spcBef>
          <a:spcPct val="20000"/>
        </a:spcBef>
        <a:spcAft>
          <a:spcPct val="0"/>
        </a:spcAft>
        <a:buChar char="•"/>
        <a:defRPr sz="2000">
          <a:solidFill>
            <a:schemeClr val="tx1"/>
          </a:solidFill>
          <a:latin typeface="+mn-lt"/>
        </a:defRPr>
      </a:lvl7pPr>
      <a:lvl8pPr marL="3582105" indent="-246064" algn="l" defTabSz="985833" rtl="0" eaLnBrk="0" fontAlgn="base" hangingPunct="0">
        <a:spcBef>
          <a:spcPct val="20000"/>
        </a:spcBef>
        <a:spcAft>
          <a:spcPct val="0"/>
        </a:spcAft>
        <a:buChar char="•"/>
        <a:defRPr sz="2000">
          <a:solidFill>
            <a:schemeClr val="tx1"/>
          </a:solidFill>
          <a:latin typeface="+mn-lt"/>
        </a:defRPr>
      </a:lvl8pPr>
      <a:lvl9pPr marL="4036374" indent="-246064" algn="l" defTabSz="985833"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08544" rtl="0" eaLnBrk="1" latinLnBrk="0" hangingPunct="1">
        <a:defRPr sz="1800" kern="1200">
          <a:solidFill>
            <a:schemeClr val="tx1"/>
          </a:solidFill>
          <a:latin typeface="+mn-lt"/>
          <a:ea typeface="+mn-ea"/>
          <a:cs typeface="+mn-cs"/>
        </a:defRPr>
      </a:lvl1pPr>
      <a:lvl2pPr marL="454287" algn="l" defTabSz="908544" rtl="0" eaLnBrk="1" latinLnBrk="0" hangingPunct="1">
        <a:defRPr sz="1800" kern="1200">
          <a:solidFill>
            <a:schemeClr val="tx1"/>
          </a:solidFill>
          <a:latin typeface="+mn-lt"/>
          <a:ea typeface="+mn-ea"/>
          <a:cs typeface="+mn-cs"/>
        </a:defRPr>
      </a:lvl2pPr>
      <a:lvl3pPr marL="908544" algn="l" defTabSz="908544" rtl="0" eaLnBrk="1" latinLnBrk="0" hangingPunct="1">
        <a:defRPr sz="1800" kern="1200">
          <a:solidFill>
            <a:schemeClr val="tx1"/>
          </a:solidFill>
          <a:latin typeface="+mn-lt"/>
          <a:ea typeface="+mn-ea"/>
          <a:cs typeface="+mn-cs"/>
        </a:defRPr>
      </a:lvl3pPr>
      <a:lvl4pPr marL="1362811" algn="l" defTabSz="908544" rtl="0" eaLnBrk="1" latinLnBrk="0" hangingPunct="1">
        <a:defRPr sz="1800" kern="1200">
          <a:solidFill>
            <a:schemeClr val="tx1"/>
          </a:solidFill>
          <a:latin typeface="+mn-lt"/>
          <a:ea typeface="+mn-ea"/>
          <a:cs typeface="+mn-cs"/>
        </a:defRPr>
      </a:lvl4pPr>
      <a:lvl5pPr marL="1817087" algn="l" defTabSz="908544" rtl="0" eaLnBrk="1" latinLnBrk="0" hangingPunct="1">
        <a:defRPr sz="1800" kern="1200">
          <a:solidFill>
            <a:schemeClr val="tx1"/>
          </a:solidFill>
          <a:latin typeface="+mn-lt"/>
          <a:ea typeface="+mn-ea"/>
          <a:cs typeface="+mn-cs"/>
        </a:defRPr>
      </a:lvl5pPr>
      <a:lvl6pPr marL="2271352" algn="l" defTabSz="908544" rtl="0" eaLnBrk="1" latinLnBrk="0" hangingPunct="1">
        <a:defRPr sz="1800" kern="1200">
          <a:solidFill>
            <a:schemeClr val="tx1"/>
          </a:solidFill>
          <a:latin typeface="+mn-lt"/>
          <a:ea typeface="+mn-ea"/>
          <a:cs typeface="+mn-cs"/>
        </a:defRPr>
      </a:lvl6pPr>
      <a:lvl7pPr marL="2725620" algn="l" defTabSz="908544" rtl="0" eaLnBrk="1" latinLnBrk="0" hangingPunct="1">
        <a:defRPr sz="1800" kern="1200">
          <a:solidFill>
            <a:schemeClr val="tx1"/>
          </a:solidFill>
          <a:latin typeface="+mn-lt"/>
          <a:ea typeface="+mn-ea"/>
          <a:cs typeface="+mn-cs"/>
        </a:defRPr>
      </a:lvl7pPr>
      <a:lvl8pPr marL="3179895" algn="l" defTabSz="908544" rtl="0" eaLnBrk="1" latinLnBrk="0" hangingPunct="1">
        <a:defRPr sz="1800" kern="1200">
          <a:solidFill>
            <a:schemeClr val="tx1"/>
          </a:solidFill>
          <a:latin typeface="+mn-lt"/>
          <a:ea typeface="+mn-ea"/>
          <a:cs typeface="+mn-cs"/>
        </a:defRPr>
      </a:lvl8pPr>
      <a:lvl9pPr marL="3634160" algn="l" defTabSz="90854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503438" y="274638"/>
            <a:ext cx="9051925" cy="1143000"/>
          </a:xfrm>
          <a:prstGeom prst="rect">
            <a:avLst/>
          </a:prstGeom>
          <a:noFill/>
          <a:ln w="9525">
            <a:noFill/>
            <a:miter lim="800000"/>
            <a:headEnd/>
            <a:tailEnd/>
          </a:ln>
        </p:spPr>
        <p:txBody>
          <a:bodyPr vert="horz" wrap="square" lIns="90946" tIns="45474" rIns="90946" bIns="45474" numCol="1" anchor="ctr"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503438" y="1600206"/>
            <a:ext cx="9051925" cy="4525963"/>
          </a:xfrm>
          <a:prstGeom prst="rect">
            <a:avLst/>
          </a:prstGeom>
          <a:noFill/>
          <a:ln w="9525">
            <a:noFill/>
            <a:miter lim="800000"/>
            <a:headEnd/>
            <a:tailEnd/>
          </a:ln>
        </p:spPr>
        <p:txBody>
          <a:bodyPr vert="horz" wrap="square" lIns="90946" tIns="45474" rIns="90946" bIns="454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03438" y="6245225"/>
            <a:ext cx="23463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eaLnBrk="1" hangingPunct="1">
              <a:defRPr sz="1400" b="0" i="0">
                <a:solidFill>
                  <a:srgbClr val="000000"/>
                </a:solidFill>
                <a:latin typeface="Arial" pitchFamily="34" charset="0"/>
              </a:defRPr>
            </a:lvl1pPr>
          </a:lstStyle>
          <a:p>
            <a:endParaRPr lang="en-US" smtClean="0"/>
          </a:p>
        </p:txBody>
      </p:sp>
      <p:sp>
        <p:nvSpPr>
          <p:cNvPr id="1029" name="Rectangle 5"/>
          <p:cNvSpPr>
            <a:spLocks noGrp="1" noChangeArrowheads="1"/>
          </p:cNvSpPr>
          <p:nvPr>
            <p:ph type="ftr" sz="quarter" idx="3"/>
          </p:nvPr>
        </p:nvSpPr>
        <p:spPr bwMode="auto">
          <a:xfrm>
            <a:off x="3437138" y="6245225"/>
            <a:ext cx="31845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algn="ctr" eaLnBrk="1" hangingPunct="1">
              <a:defRPr sz="1400" b="0" i="0">
                <a:solidFill>
                  <a:srgbClr val="000000"/>
                </a:solidFill>
                <a:latin typeface="Arial" pitchFamily="34" charset="0"/>
              </a:defRPr>
            </a:lvl1pPr>
          </a:lstStyle>
          <a:p>
            <a:endParaRPr lang="en-US" smtClean="0"/>
          </a:p>
        </p:txBody>
      </p:sp>
      <p:sp>
        <p:nvSpPr>
          <p:cNvPr id="1030" name="Rectangle 6"/>
          <p:cNvSpPr>
            <a:spLocks noGrp="1" noChangeArrowheads="1"/>
          </p:cNvSpPr>
          <p:nvPr>
            <p:ph type="sldNum" sz="quarter" idx="4"/>
          </p:nvPr>
        </p:nvSpPr>
        <p:spPr bwMode="auto">
          <a:xfrm>
            <a:off x="7208897" y="6245225"/>
            <a:ext cx="2346325" cy="476250"/>
          </a:xfrm>
          <a:prstGeom prst="rect">
            <a:avLst/>
          </a:prstGeom>
          <a:noFill/>
          <a:ln w="9525">
            <a:noFill/>
            <a:miter lim="800000"/>
            <a:headEnd/>
            <a:tailEnd/>
          </a:ln>
          <a:effectLst/>
        </p:spPr>
        <p:txBody>
          <a:bodyPr vert="horz" wrap="square" lIns="90946" tIns="45474" rIns="90946" bIns="45474" numCol="1" anchor="t" anchorCtr="0" compatLnSpc="1">
            <a:prstTxWarp prst="textNoShape">
              <a:avLst/>
            </a:prstTxWarp>
          </a:bodyPr>
          <a:lstStyle>
            <a:lvl1pPr algn="r" eaLnBrk="1" hangingPunct="1">
              <a:defRPr sz="1400" b="0" i="0">
                <a:solidFill>
                  <a:srgbClr val="000000"/>
                </a:solidFill>
                <a:latin typeface="Arial" pitchFamily="34" charset="0"/>
              </a:defRPr>
            </a:lvl1pPr>
          </a:lstStyle>
          <a:p>
            <a:fld id="{C9B3B3D9-59F9-49F6-8A7B-892065FB7344}" type="slidenum">
              <a:rPr lang="en-US" smtClean="0"/>
              <a:pPr/>
              <a:t>‹#›</a:t>
            </a:fld>
            <a:endParaRPr lang="en-US" smtClean="0"/>
          </a:p>
        </p:txBody>
      </p:sp>
    </p:spTree>
  </p:cSld>
  <p:clrMap bg1="lt1" tx1="dk1" bg2="lt2" tx2="dk2" accent1="accent1" accent2="accent2" accent3="accent3" accent4="accent4" accent5="accent5" accent6="accent6" hlink="hlink" folHlink="folHlink"/>
  <p:sldLayoutIdLst>
    <p:sldLayoutId id="2147504748" r:id="rId1"/>
    <p:sldLayoutId id="2147504749" r:id="rId2"/>
    <p:sldLayoutId id="2147504750" r:id="rId3"/>
    <p:sldLayoutId id="2147504751" r:id="rId4"/>
    <p:sldLayoutId id="2147504752" r:id="rId5"/>
    <p:sldLayoutId id="2147504753" r:id="rId6"/>
    <p:sldLayoutId id="2147504754" r:id="rId7"/>
    <p:sldLayoutId id="2147504755" r:id="rId8"/>
    <p:sldLayoutId id="2147504756" r:id="rId9"/>
    <p:sldLayoutId id="2147504757" r:id="rId10"/>
    <p:sldLayoutId id="21475047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4731" algn="ctr" rtl="0" fontAlgn="base">
        <a:spcBef>
          <a:spcPct val="0"/>
        </a:spcBef>
        <a:spcAft>
          <a:spcPct val="0"/>
        </a:spcAft>
        <a:defRPr sz="4400">
          <a:solidFill>
            <a:schemeClr val="tx2"/>
          </a:solidFill>
          <a:latin typeface="Arial" charset="0"/>
        </a:defRPr>
      </a:lvl6pPr>
      <a:lvl7pPr marL="909458" algn="ctr" rtl="0" fontAlgn="base">
        <a:spcBef>
          <a:spcPct val="0"/>
        </a:spcBef>
        <a:spcAft>
          <a:spcPct val="0"/>
        </a:spcAft>
        <a:defRPr sz="4400">
          <a:solidFill>
            <a:schemeClr val="tx2"/>
          </a:solidFill>
          <a:latin typeface="Arial" charset="0"/>
        </a:defRPr>
      </a:lvl7pPr>
      <a:lvl8pPr marL="1364185" algn="ctr" rtl="0" fontAlgn="base">
        <a:spcBef>
          <a:spcPct val="0"/>
        </a:spcBef>
        <a:spcAft>
          <a:spcPct val="0"/>
        </a:spcAft>
        <a:defRPr sz="4400">
          <a:solidFill>
            <a:schemeClr val="tx2"/>
          </a:solidFill>
          <a:latin typeface="Arial" charset="0"/>
        </a:defRPr>
      </a:lvl8pPr>
      <a:lvl9pPr marL="1818910" algn="ctr" rtl="0" fontAlgn="base">
        <a:spcBef>
          <a:spcPct val="0"/>
        </a:spcBef>
        <a:spcAft>
          <a:spcPct val="0"/>
        </a:spcAft>
        <a:defRPr sz="4400">
          <a:solidFill>
            <a:schemeClr val="tx2"/>
          </a:solidFill>
          <a:latin typeface="Arial" charset="0"/>
        </a:defRPr>
      </a:lvl9pPr>
    </p:titleStyle>
    <p:bodyStyle>
      <a:lvl1pPr marL="341044" indent="-341044" algn="l" rtl="0" eaLnBrk="0" fontAlgn="base" hangingPunct="0">
        <a:spcBef>
          <a:spcPct val="20000"/>
        </a:spcBef>
        <a:spcAft>
          <a:spcPct val="0"/>
        </a:spcAft>
        <a:buChar char="•"/>
        <a:defRPr sz="3200">
          <a:solidFill>
            <a:schemeClr val="tx1"/>
          </a:solidFill>
          <a:latin typeface="+mn-lt"/>
          <a:ea typeface="+mn-ea"/>
          <a:cs typeface="+mn-cs"/>
        </a:defRPr>
      </a:lvl1pPr>
      <a:lvl2pPr marL="738930" indent="-284205" algn="l" rtl="0" eaLnBrk="0" fontAlgn="base" hangingPunct="0">
        <a:spcBef>
          <a:spcPct val="20000"/>
        </a:spcBef>
        <a:spcAft>
          <a:spcPct val="0"/>
        </a:spcAft>
        <a:buChar char="–"/>
        <a:defRPr sz="2800">
          <a:solidFill>
            <a:schemeClr val="tx1"/>
          </a:solidFill>
          <a:latin typeface="+mn-lt"/>
        </a:defRPr>
      </a:lvl2pPr>
      <a:lvl3pPr marL="1136817" indent="-227371" algn="l" rtl="0" eaLnBrk="0" fontAlgn="base" hangingPunct="0">
        <a:spcBef>
          <a:spcPct val="20000"/>
        </a:spcBef>
        <a:spcAft>
          <a:spcPct val="0"/>
        </a:spcAft>
        <a:buChar char="•"/>
        <a:defRPr sz="2400">
          <a:solidFill>
            <a:schemeClr val="tx1"/>
          </a:solidFill>
          <a:latin typeface="+mn-lt"/>
        </a:defRPr>
      </a:lvl3pPr>
      <a:lvl4pPr marL="1591544" indent="-227371" algn="l" rtl="0" eaLnBrk="0" fontAlgn="base" hangingPunct="0">
        <a:spcBef>
          <a:spcPct val="20000"/>
        </a:spcBef>
        <a:spcAft>
          <a:spcPct val="0"/>
        </a:spcAft>
        <a:buChar char="–"/>
        <a:defRPr sz="2000">
          <a:solidFill>
            <a:schemeClr val="tx1"/>
          </a:solidFill>
          <a:latin typeface="+mn-lt"/>
        </a:defRPr>
      </a:lvl4pPr>
      <a:lvl5pPr marL="2046272" indent="-227371" algn="l" rtl="0" eaLnBrk="0" fontAlgn="base" hangingPunct="0">
        <a:spcBef>
          <a:spcPct val="20000"/>
        </a:spcBef>
        <a:spcAft>
          <a:spcPct val="0"/>
        </a:spcAft>
        <a:buChar char="»"/>
        <a:defRPr sz="2000">
          <a:solidFill>
            <a:schemeClr val="tx1"/>
          </a:solidFill>
          <a:latin typeface="+mn-lt"/>
        </a:defRPr>
      </a:lvl5pPr>
      <a:lvl6pPr marL="2500995" indent="-227371" algn="l" rtl="0" fontAlgn="base">
        <a:spcBef>
          <a:spcPct val="20000"/>
        </a:spcBef>
        <a:spcAft>
          <a:spcPct val="0"/>
        </a:spcAft>
        <a:buChar char="»"/>
        <a:defRPr sz="2000">
          <a:solidFill>
            <a:schemeClr val="tx1"/>
          </a:solidFill>
          <a:latin typeface="+mn-lt"/>
        </a:defRPr>
      </a:lvl6pPr>
      <a:lvl7pPr marL="2955724" indent="-227371" algn="l" rtl="0" fontAlgn="base">
        <a:spcBef>
          <a:spcPct val="20000"/>
        </a:spcBef>
        <a:spcAft>
          <a:spcPct val="0"/>
        </a:spcAft>
        <a:buChar char="»"/>
        <a:defRPr sz="2000">
          <a:solidFill>
            <a:schemeClr val="tx1"/>
          </a:solidFill>
          <a:latin typeface="+mn-lt"/>
        </a:defRPr>
      </a:lvl7pPr>
      <a:lvl8pPr marL="3410452" indent="-227371" algn="l" rtl="0" fontAlgn="base">
        <a:spcBef>
          <a:spcPct val="20000"/>
        </a:spcBef>
        <a:spcAft>
          <a:spcPct val="0"/>
        </a:spcAft>
        <a:buChar char="»"/>
        <a:defRPr sz="2000">
          <a:solidFill>
            <a:schemeClr val="tx1"/>
          </a:solidFill>
          <a:latin typeface="+mn-lt"/>
        </a:defRPr>
      </a:lvl8pPr>
      <a:lvl9pPr marL="3865176" indent="-227371" algn="l" rtl="0" fontAlgn="base">
        <a:spcBef>
          <a:spcPct val="20000"/>
        </a:spcBef>
        <a:spcAft>
          <a:spcPct val="0"/>
        </a:spcAft>
        <a:buChar char="»"/>
        <a:defRPr sz="2000">
          <a:solidFill>
            <a:schemeClr val="tx1"/>
          </a:solidFill>
          <a:latin typeface="+mn-lt"/>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503436" y="274638"/>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90" tIns="45446" rIns="90890" bIns="45446" numCol="1" anchor="ctr" anchorCtr="0" compatLnSpc="1">
            <a:prstTxWarp prst="textNoShape">
              <a:avLst/>
            </a:prstTxWarp>
          </a:bodyPr>
          <a:lstStyle/>
          <a:p>
            <a:pPr lvl="0"/>
            <a:r>
              <a:rPr lang="en-US" smtClean="0"/>
              <a:t>Click to edit Master title style</a:t>
            </a:r>
          </a:p>
        </p:txBody>
      </p:sp>
      <p:sp>
        <p:nvSpPr>
          <p:cNvPr id="26627" name="Text Placeholder 2"/>
          <p:cNvSpPr>
            <a:spLocks noGrp="1"/>
          </p:cNvSpPr>
          <p:nvPr>
            <p:ph type="body" idx="1"/>
          </p:nvPr>
        </p:nvSpPr>
        <p:spPr bwMode="auto">
          <a:xfrm>
            <a:off x="503436" y="1600206"/>
            <a:ext cx="9051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90" tIns="45446" rIns="90890" bIns="454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3436" y="6356683"/>
            <a:ext cx="2346325" cy="365125"/>
          </a:xfrm>
          <a:prstGeom prst="rect">
            <a:avLst/>
          </a:prstGeom>
        </p:spPr>
        <p:txBody>
          <a:bodyPr vert="horz" wrap="square" lIns="90890" tIns="45446" rIns="90890" bIns="45446" numCol="1" anchor="ctr" anchorCtr="0" compatLnSpc="1">
            <a:prstTxWarp prst="textNoShape">
              <a:avLst/>
            </a:prstTxWarp>
          </a:bodyPr>
          <a:lstStyle>
            <a:lvl1pPr>
              <a:defRPr sz="1200">
                <a:solidFill>
                  <a:srgbClr val="898989"/>
                </a:solidFill>
              </a:defRPr>
            </a:lvl1pPr>
          </a:lstStyle>
          <a:p>
            <a:fld id="{0A463BC8-7EDE-4892-91DC-79A79A2C0D10}" type="datetimeFigureOut">
              <a:rPr lang="en-US" smtClean="0"/>
              <a:pPr/>
              <a:t>4/9/2014</a:t>
            </a:fld>
            <a:endParaRPr lang="en-US" smtClean="0"/>
          </a:p>
        </p:txBody>
      </p:sp>
      <p:sp>
        <p:nvSpPr>
          <p:cNvPr id="5" name="Footer Placeholder 4"/>
          <p:cNvSpPr>
            <a:spLocks noGrp="1"/>
          </p:cNvSpPr>
          <p:nvPr>
            <p:ph type="ftr" sz="quarter" idx="3"/>
          </p:nvPr>
        </p:nvSpPr>
        <p:spPr>
          <a:xfrm>
            <a:off x="3437136" y="6356683"/>
            <a:ext cx="3184525" cy="365125"/>
          </a:xfrm>
          <a:prstGeom prst="rect">
            <a:avLst/>
          </a:prstGeom>
        </p:spPr>
        <p:txBody>
          <a:bodyPr vert="horz" lIns="90890" tIns="45446" rIns="90890" bIns="45446" rtlCol="0" anchor="ctr"/>
          <a:lstStyle>
            <a:lvl1pPr algn="ctr">
              <a:defRPr sz="1200">
                <a:solidFill>
                  <a:prstClr val="black">
                    <a:tint val="75000"/>
                  </a:prstClr>
                </a:solidFill>
              </a:defRPr>
            </a:lvl1pPr>
          </a:lstStyle>
          <a:p>
            <a:pPr>
              <a:defRPr/>
            </a:pPr>
            <a:r>
              <a:rPr lang="en-US"/>
              <a:t>J.P. Chen, USTC, 2007</a:t>
            </a:r>
          </a:p>
        </p:txBody>
      </p:sp>
      <p:sp>
        <p:nvSpPr>
          <p:cNvPr id="6" name="Slide Number Placeholder 5"/>
          <p:cNvSpPr>
            <a:spLocks noGrp="1"/>
          </p:cNvSpPr>
          <p:nvPr>
            <p:ph type="sldNum" sz="quarter" idx="4"/>
          </p:nvPr>
        </p:nvSpPr>
        <p:spPr>
          <a:xfrm>
            <a:off x="7208897" y="6356683"/>
            <a:ext cx="2346325" cy="365125"/>
          </a:xfrm>
          <a:prstGeom prst="rect">
            <a:avLst/>
          </a:prstGeom>
        </p:spPr>
        <p:txBody>
          <a:bodyPr vert="horz" wrap="square" lIns="90890" tIns="45446" rIns="90890" bIns="45446" numCol="1" anchor="ctr" anchorCtr="0" compatLnSpc="1">
            <a:prstTxWarp prst="textNoShape">
              <a:avLst/>
            </a:prstTxWarp>
          </a:bodyPr>
          <a:lstStyle>
            <a:lvl1pPr algn="r">
              <a:defRPr sz="1200">
                <a:solidFill>
                  <a:srgbClr val="898989"/>
                </a:solidFill>
              </a:defRPr>
            </a:lvl1pPr>
          </a:lstStyle>
          <a:p>
            <a:fld id="{B028117B-86BB-4857-9E08-162351363E56}" type="slidenum">
              <a:rPr lang="en-US" smtClean="0"/>
              <a:pPr/>
              <a:t>‹#›</a:t>
            </a:fld>
            <a:endParaRPr lang="en-US" smtClean="0"/>
          </a:p>
        </p:txBody>
      </p:sp>
    </p:spTree>
    <p:extLst>
      <p:ext uri="{BB962C8B-B14F-4D97-AF65-F5344CB8AC3E}">
        <p14:creationId xmlns:p14="http://schemas.microsoft.com/office/powerpoint/2010/main" val="1538895436"/>
      </p:ext>
    </p:extLst>
  </p:cSld>
  <p:clrMap bg1="lt1" tx1="dk1" bg2="lt2" tx2="dk2" accent1="accent1" accent2="accent2" accent3="accent3" accent4="accent4" accent5="accent5" accent6="accent6" hlink="hlink" folHlink="folHlink"/>
  <p:sldLayoutIdLst>
    <p:sldLayoutId id="2147504787" r:id="rId1"/>
    <p:sldLayoutId id="2147504788" r:id="rId2"/>
    <p:sldLayoutId id="2147504789" r:id="rId3"/>
    <p:sldLayoutId id="2147504790" r:id="rId4"/>
    <p:sldLayoutId id="2147504791" r:id="rId5"/>
    <p:sldLayoutId id="2147504792" r:id="rId6"/>
    <p:sldLayoutId id="2147504793" r:id="rId7"/>
    <p:sldLayoutId id="2147504794" r:id="rId8"/>
    <p:sldLayoutId id="2147504795" r:id="rId9"/>
    <p:sldLayoutId id="2147504796" r:id="rId10"/>
    <p:sldLayoutId id="2147504797" r:id="rId11"/>
  </p:sldLayoutIdLst>
  <p:transition spd="med" advClick="0"/>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451" algn="ctr" rtl="0" fontAlgn="base">
        <a:spcBef>
          <a:spcPct val="0"/>
        </a:spcBef>
        <a:spcAft>
          <a:spcPct val="0"/>
        </a:spcAft>
        <a:defRPr sz="4400">
          <a:solidFill>
            <a:schemeClr val="tx1"/>
          </a:solidFill>
          <a:latin typeface="Calibri" pitchFamily="34" charset="0"/>
        </a:defRPr>
      </a:lvl6pPr>
      <a:lvl7pPr marL="908894" algn="ctr" rtl="0" fontAlgn="base">
        <a:spcBef>
          <a:spcPct val="0"/>
        </a:spcBef>
        <a:spcAft>
          <a:spcPct val="0"/>
        </a:spcAft>
        <a:defRPr sz="4400">
          <a:solidFill>
            <a:schemeClr val="tx1"/>
          </a:solidFill>
          <a:latin typeface="Calibri" pitchFamily="34" charset="0"/>
        </a:defRPr>
      </a:lvl7pPr>
      <a:lvl8pPr marL="1363341" algn="ctr" rtl="0" fontAlgn="base">
        <a:spcBef>
          <a:spcPct val="0"/>
        </a:spcBef>
        <a:spcAft>
          <a:spcPct val="0"/>
        </a:spcAft>
        <a:defRPr sz="4400">
          <a:solidFill>
            <a:schemeClr val="tx1"/>
          </a:solidFill>
          <a:latin typeface="Calibri" pitchFamily="34" charset="0"/>
        </a:defRPr>
      </a:lvl8pPr>
      <a:lvl9pPr marL="1817782" algn="ctr" rtl="0" fontAlgn="base">
        <a:spcBef>
          <a:spcPct val="0"/>
        </a:spcBef>
        <a:spcAft>
          <a:spcPct val="0"/>
        </a:spcAft>
        <a:defRPr sz="4400">
          <a:solidFill>
            <a:schemeClr val="tx1"/>
          </a:solidFill>
          <a:latin typeface="Calibri" pitchFamily="34" charset="0"/>
        </a:defRPr>
      </a:lvl9pPr>
    </p:titleStyle>
    <p:bodyStyle>
      <a:lvl1pPr marL="339471" indent="-33947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349" indent="-28262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241" indent="-22578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966" indent="-2257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4691" indent="-22578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445" indent="-227231" algn="l" defTabSz="9088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892" indent="-227231" algn="l" defTabSz="9088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338" indent="-227231" algn="l" defTabSz="9088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2780" indent="-227231" algn="l" defTabSz="9088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894" rtl="0" eaLnBrk="1" latinLnBrk="0" hangingPunct="1">
        <a:defRPr sz="1800" kern="1200">
          <a:solidFill>
            <a:schemeClr val="tx1"/>
          </a:solidFill>
          <a:latin typeface="+mn-lt"/>
          <a:ea typeface="+mn-ea"/>
          <a:cs typeface="+mn-cs"/>
        </a:defRPr>
      </a:lvl1pPr>
      <a:lvl2pPr marL="454451" algn="l" defTabSz="908894" rtl="0" eaLnBrk="1" latinLnBrk="0" hangingPunct="1">
        <a:defRPr sz="1800" kern="1200">
          <a:solidFill>
            <a:schemeClr val="tx1"/>
          </a:solidFill>
          <a:latin typeface="+mn-lt"/>
          <a:ea typeface="+mn-ea"/>
          <a:cs typeface="+mn-cs"/>
        </a:defRPr>
      </a:lvl2pPr>
      <a:lvl3pPr marL="908894" algn="l" defTabSz="908894" rtl="0" eaLnBrk="1" latinLnBrk="0" hangingPunct="1">
        <a:defRPr sz="1800" kern="1200">
          <a:solidFill>
            <a:schemeClr val="tx1"/>
          </a:solidFill>
          <a:latin typeface="+mn-lt"/>
          <a:ea typeface="+mn-ea"/>
          <a:cs typeface="+mn-cs"/>
        </a:defRPr>
      </a:lvl3pPr>
      <a:lvl4pPr marL="1363341" algn="l" defTabSz="908894" rtl="0" eaLnBrk="1" latinLnBrk="0" hangingPunct="1">
        <a:defRPr sz="1800" kern="1200">
          <a:solidFill>
            <a:schemeClr val="tx1"/>
          </a:solidFill>
          <a:latin typeface="+mn-lt"/>
          <a:ea typeface="+mn-ea"/>
          <a:cs typeface="+mn-cs"/>
        </a:defRPr>
      </a:lvl4pPr>
      <a:lvl5pPr marL="1817782" algn="l" defTabSz="908894" rtl="0" eaLnBrk="1" latinLnBrk="0" hangingPunct="1">
        <a:defRPr sz="1800" kern="1200">
          <a:solidFill>
            <a:schemeClr val="tx1"/>
          </a:solidFill>
          <a:latin typeface="+mn-lt"/>
          <a:ea typeface="+mn-ea"/>
          <a:cs typeface="+mn-cs"/>
        </a:defRPr>
      </a:lvl5pPr>
      <a:lvl6pPr marL="2272228" algn="l" defTabSz="908894" rtl="0" eaLnBrk="1" latinLnBrk="0" hangingPunct="1">
        <a:defRPr sz="1800" kern="1200">
          <a:solidFill>
            <a:schemeClr val="tx1"/>
          </a:solidFill>
          <a:latin typeface="+mn-lt"/>
          <a:ea typeface="+mn-ea"/>
          <a:cs typeface="+mn-cs"/>
        </a:defRPr>
      </a:lvl6pPr>
      <a:lvl7pPr marL="2726671" algn="l" defTabSz="908894" rtl="0" eaLnBrk="1" latinLnBrk="0" hangingPunct="1">
        <a:defRPr sz="1800" kern="1200">
          <a:solidFill>
            <a:schemeClr val="tx1"/>
          </a:solidFill>
          <a:latin typeface="+mn-lt"/>
          <a:ea typeface="+mn-ea"/>
          <a:cs typeface="+mn-cs"/>
        </a:defRPr>
      </a:lvl7pPr>
      <a:lvl8pPr marL="3181115" algn="l" defTabSz="908894" rtl="0" eaLnBrk="1" latinLnBrk="0" hangingPunct="1">
        <a:defRPr sz="1800" kern="1200">
          <a:solidFill>
            <a:schemeClr val="tx1"/>
          </a:solidFill>
          <a:latin typeface="+mn-lt"/>
          <a:ea typeface="+mn-ea"/>
          <a:cs typeface="+mn-cs"/>
        </a:defRPr>
      </a:lvl8pPr>
      <a:lvl9pPr marL="3635563" algn="l" defTabSz="90889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754261" y="122271"/>
            <a:ext cx="8550275" cy="592147"/>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8738" tIns="49370" rIns="98738" bIns="49370" numCol="1" anchor="ctr" anchorCtr="0" compatLnSpc="1">
            <a:prstTxWarp prst="textNoShape">
              <a:avLst/>
            </a:prstTxWarp>
            <a:spAutoFit/>
          </a:bodyPr>
          <a:lstStyle/>
          <a:p>
            <a:pPr lvl="0"/>
            <a:r>
              <a:rPr lang="en-US" smtClean="0"/>
              <a:t>Click to edit Master title style</a:t>
            </a:r>
          </a:p>
        </p:txBody>
      </p:sp>
      <p:sp>
        <p:nvSpPr>
          <p:cNvPr id="19459" name="Rectangle 3"/>
          <p:cNvSpPr>
            <a:spLocks noGrp="1" noChangeArrowheads="1"/>
          </p:cNvSpPr>
          <p:nvPr>
            <p:ph type="body" idx="1"/>
          </p:nvPr>
        </p:nvSpPr>
        <p:spPr bwMode="auto">
          <a:xfrm>
            <a:off x="0" y="103189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738" tIns="49370" rIns="98738" bIns="493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2740" name="Rectangle 4"/>
          <p:cNvSpPr>
            <a:spLocks noGrp="1" noChangeArrowheads="1"/>
          </p:cNvSpPr>
          <p:nvPr>
            <p:ph type="sldNum" sz="quarter" idx="4"/>
          </p:nvPr>
        </p:nvSpPr>
        <p:spPr bwMode="auto">
          <a:xfrm>
            <a:off x="7181885" y="6480474"/>
            <a:ext cx="2647950" cy="377825"/>
          </a:xfrm>
          <a:prstGeom prst="rect">
            <a:avLst/>
          </a:prstGeom>
          <a:noFill/>
          <a:ln w="9525">
            <a:noFill/>
            <a:miter lim="800000"/>
            <a:headEnd/>
            <a:tailEnd/>
          </a:ln>
          <a:effectLst/>
        </p:spPr>
        <p:txBody>
          <a:bodyPr vert="horz" wrap="square" lIns="98738" tIns="49370" rIns="98738" bIns="49370"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User Workshop, 2006</a:t>
            </a:r>
          </a:p>
        </p:txBody>
      </p:sp>
      <p:sp>
        <p:nvSpPr>
          <p:cNvPr id="372741" name="Line 5"/>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946" tIns="45474" rIns="90946" bIns="45474" anchor="ctr"/>
          <a:lstStyle/>
          <a:p>
            <a:pPr>
              <a:defRPr/>
            </a:pPr>
            <a:endParaRPr lang="en-US" sz="2000" b="0" i="0">
              <a:solidFill>
                <a:srgbClr val="000000"/>
              </a:solidFill>
              <a:latin typeface="Arial Black" pitchFamily="34" charset="0"/>
            </a:endParaRPr>
          </a:p>
        </p:txBody>
      </p:sp>
      <p:sp>
        <p:nvSpPr>
          <p:cNvPr id="372742" name="Line 6"/>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946" tIns="45474" rIns="90946" bIns="45474" anchor="ctr"/>
          <a:lstStyle/>
          <a:p>
            <a:pPr>
              <a:defRPr/>
            </a:pPr>
            <a:endParaRPr lang="en-US" sz="2000" b="0" i="0">
              <a:solidFill>
                <a:srgbClr val="000000"/>
              </a:solidFill>
              <a:latin typeface="Arial Black" pitchFamily="34" charset="0"/>
            </a:endParaRPr>
          </a:p>
        </p:txBody>
      </p:sp>
      <p:sp>
        <p:nvSpPr>
          <p:cNvPr id="372743" name="Text Box 7"/>
          <p:cNvSpPr txBox="1">
            <a:spLocks noChangeArrowheads="1"/>
          </p:cNvSpPr>
          <p:nvPr/>
        </p:nvSpPr>
        <p:spPr bwMode="auto">
          <a:xfrm>
            <a:off x="45" y="6677207"/>
            <a:ext cx="4764088" cy="182804"/>
          </a:xfrm>
          <a:prstGeom prst="rect">
            <a:avLst/>
          </a:prstGeom>
          <a:noFill/>
          <a:ln w="12700">
            <a:noFill/>
            <a:miter lim="800000"/>
            <a:headEnd/>
            <a:tailEnd/>
          </a:ln>
          <a:effectLst/>
        </p:spPr>
        <p:txBody>
          <a:bodyPr lIns="98738" tIns="49370" rIns="98738" bIns="49370">
            <a:spAutoFit/>
          </a:bodyPr>
          <a:lstStyle/>
          <a:p>
            <a:pPr defTabSz="986821">
              <a:lnSpc>
                <a:spcPct val="60000"/>
              </a:lnSpc>
              <a:defRPr/>
            </a:pPr>
            <a:r>
              <a:rPr lang="en-US" sz="900" b="0" i="0">
                <a:solidFill>
                  <a:srgbClr val="000000"/>
                </a:solidFill>
              </a:rPr>
              <a:t>Operated by the Southeastern Universities Research Association for the U.S. Department of Energy</a:t>
            </a:r>
          </a:p>
        </p:txBody>
      </p:sp>
      <p:pic>
        <p:nvPicPr>
          <p:cNvPr id="19464" name="Picture 8"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91"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5" name="Rectangle 9"/>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821">
              <a:lnSpc>
                <a:spcPct val="80000"/>
              </a:lnSpc>
              <a:defRPr/>
            </a:pPr>
            <a:r>
              <a:rPr lang="en-US" sz="1500" i="0">
                <a:solidFill>
                  <a:srgbClr val="339966"/>
                </a:solidFill>
                <a:latin typeface="Century Schoolbook" pitchFamily="18" charset="0"/>
              </a:rPr>
              <a:t> </a:t>
            </a:r>
            <a:r>
              <a:rPr lang="en-US" sz="1300" i="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773196406"/>
      </p:ext>
    </p:extLst>
  </p:cSld>
  <p:clrMap bg1="lt1" tx1="dk1" bg2="lt2" tx2="dk2" accent1="accent1" accent2="accent2" accent3="accent3" accent4="accent4" accent5="accent5" accent6="accent6" hlink="hlink" folHlink="folHlink"/>
  <p:sldLayoutIdLst>
    <p:sldLayoutId id="2147504799" r:id="rId1"/>
    <p:sldLayoutId id="2147504800" r:id="rId2"/>
    <p:sldLayoutId id="2147504801" r:id="rId3"/>
    <p:sldLayoutId id="2147504802" r:id="rId4"/>
    <p:sldLayoutId id="2147504803" r:id="rId5"/>
    <p:sldLayoutId id="2147504804" r:id="rId6"/>
    <p:sldLayoutId id="2147504805" r:id="rId7"/>
    <p:sldLayoutId id="2147504806" r:id="rId8"/>
    <p:sldLayoutId id="2147504807" r:id="rId9"/>
    <p:sldLayoutId id="2147504808" r:id="rId10"/>
    <p:sldLayoutId id="2147504809" r:id="rId11"/>
  </p:sldLayoutIdLst>
  <p:transition spd="med" advClick="0"/>
  <p:timing>
    <p:tnLst>
      <p:par>
        <p:cTn id="1" dur="indefinite" restart="never" nodeType="tmRoot"/>
      </p:par>
    </p:tnLst>
  </p:timing>
  <p:hf hdr="0" ftr="0" dt="0"/>
  <p:txStyles>
    <p:titleStyle>
      <a:lvl1pPr algn="ctr" defTabSz="986821" rtl="0" eaLnBrk="0" fontAlgn="base" hangingPunct="0">
        <a:spcBef>
          <a:spcPct val="0"/>
        </a:spcBef>
        <a:spcAft>
          <a:spcPct val="0"/>
        </a:spcAft>
        <a:defRPr sz="3200" b="1">
          <a:solidFill>
            <a:srgbClr val="000099"/>
          </a:solidFill>
          <a:latin typeface="+mj-lt"/>
          <a:ea typeface="+mj-ea"/>
          <a:cs typeface="+mj-cs"/>
        </a:defRPr>
      </a:lvl1pPr>
      <a:lvl2pPr algn="ctr" defTabSz="986821" rtl="0" eaLnBrk="0" fontAlgn="base" hangingPunct="0">
        <a:spcBef>
          <a:spcPct val="0"/>
        </a:spcBef>
        <a:spcAft>
          <a:spcPct val="0"/>
        </a:spcAft>
        <a:defRPr sz="3200" b="1">
          <a:solidFill>
            <a:srgbClr val="000099"/>
          </a:solidFill>
          <a:latin typeface="Arial" pitchFamily="34" charset="0"/>
        </a:defRPr>
      </a:lvl2pPr>
      <a:lvl3pPr algn="ctr" defTabSz="986821" rtl="0" eaLnBrk="0" fontAlgn="base" hangingPunct="0">
        <a:spcBef>
          <a:spcPct val="0"/>
        </a:spcBef>
        <a:spcAft>
          <a:spcPct val="0"/>
        </a:spcAft>
        <a:defRPr sz="3200" b="1">
          <a:solidFill>
            <a:srgbClr val="000099"/>
          </a:solidFill>
          <a:latin typeface="Arial" pitchFamily="34" charset="0"/>
        </a:defRPr>
      </a:lvl3pPr>
      <a:lvl4pPr algn="ctr" defTabSz="986821" rtl="0" eaLnBrk="0" fontAlgn="base" hangingPunct="0">
        <a:spcBef>
          <a:spcPct val="0"/>
        </a:spcBef>
        <a:spcAft>
          <a:spcPct val="0"/>
        </a:spcAft>
        <a:defRPr sz="3200" b="1">
          <a:solidFill>
            <a:srgbClr val="000099"/>
          </a:solidFill>
          <a:latin typeface="Arial" pitchFamily="34" charset="0"/>
        </a:defRPr>
      </a:lvl4pPr>
      <a:lvl5pPr algn="ctr" defTabSz="986821" rtl="0" eaLnBrk="0" fontAlgn="base" hangingPunct="0">
        <a:spcBef>
          <a:spcPct val="0"/>
        </a:spcBef>
        <a:spcAft>
          <a:spcPct val="0"/>
        </a:spcAft>
        <a:defRPr sz="3200" b="1">
          <a:solidFill>
            <a:srgbClr val="000099"/>
          </a:solidFill>
          <a:latin typeface="Arial" pitchFamily="34" charset="0"/>
        </a:defRPr>
      </a:lvl5pPr>
      <a:lvl6pPr marL="454731" algn="ctr" defTabSz="986821" rtl="0" fontAlgn="base">
        <a:spcBef>
          <a:spcPct val="0"/>
        </a:spcBef>
        <a:spcAft>
          <a:spcPct val="0"/>
        </a:spcAft>
        <a:defRPr sz="3200" b="1">
          <a:solidFill>
            <a:srgbClr val="000099"/>
          </a:solidFill>
          <a:latin typeface="Arial" pitchFamily="34" charset="0"/>
        </a:defRPr>
      </a:lvl6pPr>
      <a:lvl7pPr marL="909458" algn="ctr" defTabSz="986821" rtl="0" fontAlgn="base">
        <a:spcBef>
          <a:spcPct val="0"/>
        </a:spcBef>
        <a:spcAft>
          <a:spcPct val="0"/>
        </a:spcAft>
        <a:defRPr sz="3200" b="1">
          <a:solidFill>
            <a:srgbClr val="000099"/>
          </a:solidFill>
          <a:latin typeface="Arial" pitchFamily="34" charset="0"/>
        </a:defRPr>
      </a:lvl7pPr>
      <a:lvl8pPr marL="1364185" algn="ctr" defTabSz="986821" rtl="0" fontAlgn="base">
        <a:spcBef>
          <a:spcPct val="0"/>
        </a:spcBef>
        <a:spcAft>
          <a:spcPct val="0"/>
        </a:spcAft>
        <a:defRPr sz="3200" b="1">
          <a:solidFill>
            <a:srgbClr val="000099"/>
          </a:solidFill>
          <a:latin typeface="Arial" pitchFamily="34" charset="0"/>
        </a:defRPr>
      </a:lvl8pPr>
      <a:lvl9pPr marL="1818910" algn="ctr" defTabSz="986821" rtl="0" fontAlgn="base">
        <a:spcBef>
          <a:spcPct val="0"/>
        </a:spcBef>
        <a:spcAft>
          <a:spcPct val="0"/>
        </a:spcAft>
        <a:defRPr sz="3200" b="1">
          <a:solidFill>
            <a:srgbClr val="000099"/>
          </a:solidFill>
          <a:latin typeface="Arial" pitchFamily="34" charset="0"/>
        </a:defRPr>
      </a:lvl9pPr>
    </p:titleStyle>
    <p:bodyStyle>
      <a:lvl1pPr marL="371043" indent="-371043" algn="l" defTabSz="986821" rtl="0" eaLnBrk="0" fontAlgn="base" hangingPunct="0">
        <a:spcBef>
          <a:spcPct val="20000"/>
        </a:spcBef>
        <a:spcAft>
          <a:spcPct val="0"/>
        </a:spcAft>
        <a:buChar char="•"/>
        <a:defRPr sz="2800">
          <a:solidFill>
            <a:schemeClr val="tx1"/>
          </a:solidFill>
          <a:latin typeface="+mn-lt"/>
          <a:ea typeface="+mn-ea"/>
          <a:cs typeface="+mn-cs"/>
        </a:defRPr>
      </a:lvl1pPr>
      <a:lvl2pPr marL="802087" indent="-307897" algn="l" defTabSz="986821" rtl="0" eaLnBrk="0" fontAlgn="base" hangingPunct="0">
        <a:spcBef>
          <a:spcPct val="20000"/>
        </a:spcBef>
        <a:spcAft>
          <a:spcPct val="0"/>
        </a:spcAft>
        <a:buChar char="•"/>
        <a:defRPr sz="2400">
          <a:solidFill>
            <a:srgbClr val="636DB3"/>
          </a:solidFill>
          <a:latin typeface="+mn-lt"/>
        </a:defRPr>
      </a:lvl2pPr>
      <a:lvl3pPr marL="1234711" indent="-247888" algn="l" defTabSz="986821" rtl="0" eaLnBrk="0" fontAlgn="base" hangingPunct="0">
        <a:spcBef>
          <a:spcPct val="20000"/>
        </a:spcBef>
        <a:spcAft>
          <a:spcPct val="0"/>
        </a:spcAft>
        <a:buChar char="•"/>
        <a:defRPr sz="2400">
          <a:solidFill>
            <a:schemeClr val="accent1"/>
          </a:solidFill>
          <a:latin typeface="+mn-lt"/>
        </a:defRPr>
      </a:lvl3pPr>
      <a:lvl4pPr marL="1727329" indent="-246311" algn="l" defTabSz="986821" rtl="0" eaLnBrk="0" fontAlgn="base" hangingPunct="0">
        <a:spcBef>
          <a:spcPct val="20000"/>
        </a:spcBef>
        <a:spcAft>
          <a:spcPct val="0"/>
        </a:spcAft>
        <a:buChar char="•"/>
        <a:defRPr sz="2000">
          <a:solidFill>
            <a:schemeClr val="tx1"/>
          </a:solidFill>
          <a:latin typeface="+mn-lt"/>
        </a:defRPr>
      </a:lvl4pPr>
      <a:lvl5pPr marL="2221530" indent="-246311" algn="l" defTabSz="986821" rtl="0" eaLnBrk="0" fontAlgn="base" hangingPunct="0">
        <a:spcBef>
          <a:spcPct val="20000"/>
        </a:spcBef>
        <a:spcAft>
          <a:spcPct val="0"/>
        </a:spcAft>
        <a:buChar char="•"/>
        <a:defRPr sz="2000">
          <a:solidFill>
            <a:schemeClr val="tx1"/>
          </a:solidFill>
          <a:latin typeface="+mn-lt"/>
        </a:defRPr>
      </a:lvl5pPr>
      <a:lvl6pPr marL="2676256" indent="-246311" algn="l" defTabSz="986821" rtl="0" fontAlgn="base">
        <a:spcBef>
          <a:spcPct val="20000"/>
        </a:spcBef>
        <a:spcAft>
          <a:spcPct val="0"/>
        </a:spcAft>
        <a:buChar char="•"/>
        <a:defRPr sz="2000">
          <a:solidFill>
            <a:schemeClr val="tx1"/>
          </a:solidFill>
          <a:latin typeface="+mn-lt"/>
        </a:defRPr>
      </a:lvl6pPr>
      <a:lvl7pPr marL="3130983" indent="-246311" algn="l" defTabSz="986821" rtl="0" fontAlgn="base">
        <a:spcBef>
          <a:spcPct val="20000"/>
        </a:spcBef>
        <a:spcAft>
          <a:spcPct val="0"/>
        </a:spcAft>
        <a:buChar char="•"/>
        <a:defRPr sz="2000">
          <a:solidFill>
            <a:schemeClr val="tx1"/>
          </a:solidFill>
          <a:latin typeface="+mn-lt"/>
        </a:defRPr>
      </a:lvl7pPr>
      <a:lvl8pPr marL="3585712" indent="-246311" algn="l" defTabSz="986821" rtl="0" fontAlgn="base">
        <a:spcBef>
          <a:spcPct val="20000"/>
        </a:spcBef>
        <a:spcAft>
          <a:spcPct val="0"/>
        </a:spcAft>
        <a:buChar char="•"/>
        <a:defRPr sz="2000">
          <a:solidFill>
            <a:schemeClr val="tx1"/>
          </a:solidFill>
          <a:latin typeface="+mn-lt"/>
        </a:defRPr>
      </a:lvl8pPr>
      <a:lvl9pPr marL="4040433" indent="-246311" algn="l" defTabSz="986821" rtl="0" fontAlgn="base">
        <a:spcBef>
          <a:spcPct val="20000"/>
        </a:spcBef>
        <a:spcAft>
          <a:spcPct val="0"/>
        </a:spcAft>
        <a:buChar char="•"/>
        <a:defRPr sz="2000">
          <a:solidFill>
            <a:schemeClr val="tx1"/>
          </a:solidFill>
          <a:latin typeface="+mn-lt"/>
        </a:defRPr>
      </a:lvl9pPr>
    </p:bodyStyle>
    <p:otherStyle>
      <a:defPPr>
        <a:defRPr lang="en-US"/>
      </a:defPPr>
      <a:lvl1pPr marL="0" algn="l" defTabSz="909458" rtl="0" eaLnBrk="1" latinLnBrk="0" hangingPunct="1">
        <a:defRPr sz="1800" kern="1200">
          <a:solidFill>
            <a:schemeClr val="tx1"/>
          </a:solidFill>
          <a:latin typeface="+mn-lt"/>
          <a:ea typeface="+mn-ea"/>
          <a:cs typeface="+mn-cs"/>
        </a:defRPr>
      </a:lvl1pPr>
      <a:lvl2pPr marL="454731" algn="l" defTabSz="909458" rtl="0" eaLnBrk="1" latinLnBrk="0" hangingPunct="1">
        <a:defRPr sz="1800" kern="1200">
          <a:solidFill>
            <a:schemeClr val="tx1"/>
          </a:solidFill>
          <a:latin typeface="+mn-lt"/>
          <a:ea typeface="+mn-ea"/>
          <a:cs typeface="+mn-cs"/>
        </a:defRPr>
      </a:lvl2pPr>
      <a:lvl3pPr marL="909458" algn="l" defTabSz="909458" rtl="0" eaLnBrk="1" latinLnBrk="0" hangingPunct="1">
        <a:defRPr sz="1800" kern="1200">
          <a:solidFill>
            <a:schemeClr val="tx1"/>
          </a:solidFill>
          <a:latin typeface="+mn-lt"/>
          <a:ea typeface="+mn-ea"/>
          <a:cs typeface="+mn-cs"/>
        </a:defRPr>
      </a:lvl3pPr>
      <a:lvl4pPr marL="1364185" algn="l" defTabSz="909458" rtl="0" eaLnBrk="1" latinLnBrk="0" hangingPunct="1">
        <a:defRPr sz="1800" kern="1200">
          <a:solidFill>
            <a:schemeClr val="tx1"/>
          </a:solidFill>
          <a:latin typeface="+mn-lt"/>
          <a:ea typeface="+mn-ea"/>
          <a:cs typeface="+mn-cs"/>
        </a:defRPr>
      </a:lvl4pPr>
      <a:lvl5pPr marL="1818910" algn="l" defTabSz="909458" rtl="0" eaLnBrk="1" latinLnBrk="0" hangingPunct="1">
        <a:defRPr sz="1800" kern="1200">
          <a:solidFill>
            <a:schemeClr val="tx1"/>
          </a:solidFill>
          <a:latin typeface="+mn-lt"/>
          <a:ea typeface="+mn-ea"/>
          <a:cs typeface="+mn-cs"/>
        </a:defRPr>
      </a:lvl5pPr>
      <a:lvl6pPr marL="2273638" algn="l" defTabSz="909458" rtl="0" eaLnBrk="1" latinLnBrk="0" hangingPunct="1">
        <a:defRPr sz="1800" kern="1200">
          <a:solidFill>
            <a:schemeClr val="tx1"/>
          </a:solidFill>
          <a:latin typeface="+mn-lt"/>
          <a:ea typeface="+mn-ea"/>
          <a:cs typeface="+mn-cs"/>
        </a:defRPr>
      </a:lvl6pPr>
      <a:lvl7pPr marL="2728362" algn="l" defTabSz="909458" rtl="0" eaLnBrk="1" latinLnBrk="0" hangingPunct="1">
        <a:defRPr sz="1800" kern="1200">
          <a:solidFill>
            <a:schemeClr val="tx1"/>
          </a:solidFill>
          <a:latin typeface="+mn-lt"/>
          <a:ea typeface="+mn-ea"/>
          <a:cs typeface="+mn-cs"/>
        </a:defRPr>
      </a:lvl7pPr>
      <a:lvl8pPr marL="3183087" algn="l" defTabSz="909458" rtl="0" eaLnBrk="1" latinLnBrk="0" hangingPunct="1">
        <a:defRPr sz="1800" kern="1200">
          <a:solidFill>
            <a:schemeClr val="tx1"/>
          </a:solidFill>
          <a:latin typeface="+mn-lt"/>
          <a:ea typeface="+mn-ea"/>
          <a:cs typeface="+mn-cs"/>
        </a:defRPr>
      </a:lvl8pPr>
      <a:lvl9pPr marL="3637815" algn="l" defTabSz="90945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754261" y="122583"/>
            <a:ext cx="8550275" cy="592084"/>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8677" tIns="49339" rIns="98677" bIns="49339" numCol="1" anchor="ctr" anchorCtr="0" compatLnSpc="1">
            <a:prstTxWarp prst="textNoShape">
              <a:avLst/>
            </a:prstTxWarp>
            <a:spAutoFit/>
          </a:bodyPr>
          <a:lstStyle/>
          <a:p>
            <a:pPr lvl="0"/>
            <a:r>
              <a:rPr lang="en-US" smtClean="0"/>
              <a:t>Click to edit Master title style</a:t>
            </a:r>
          </a:p>
        </p:txBody>
      </p:sp>
      <p:sp>
        <p:nvSpPr>
          <p:cNvPr id="25603" name="Rectangle 3"/>
          <p:cNvSpPr>
            <a:spLocks noGrp="1" noChangeArrowheads="1"/>
          </p:cNvSpPr>
          <p:nvPr>
            <p:ph type="body" idx="1"/>
          </p:nvPr>
        </p:nvSpPr>
        <p:spPr bwMode="auto">
          <a:xfrm>
            <a:off x="0" y="1031891"/>
            <a:ext cx="10058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677" tIns="49339" rIns="98677" bIns="4933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2740" name="Rectangle 4"/>
          <p:cNvSpPr>
            <a:spLocks noGrp="1" noChangeArrowheads="1"/>
          </p:cNvSpPr>
          <p:nvPr>
            <p:ph type="sldNum" sz="quarter" idx="4"/>
          </p:nvPr>
        </p:nvSpPr>
        <p:spPr bwMode="auto">
          <a:xfrm>
            <a:off x="7181885" y="6480474"/>
            <a:ext cx="2647950" cy="377825"/>
          </a:xfrm>
          <a:prstGeom prst="rect">
            <a:avLst/>
          </a:prstGeom>
          <a:noFill/>
          <a:ln w="9525">
            <a:noFill/>
            <a:miter lim="800000"/>
            <a:headEnd/>
            <a:tailEnd/>
          </a:ln>
          <a:effectLst/>
        </p:spPr>
        <p:txBody>
          <a:bodyPr vert="horz" wrap="square" lIns="98677" tIns="49339" rIns="98677" bIns="49339" numCol="1" anchor="t" anchorCtr="0" compatLnSpc="1">
            <a:prstTxWarp prst="textNoShape">
              <a:avLst/>
            </a:prstTxWarp>
          </a:bodyPr>
          <a:lstStyle>
            <a:lvl1pPr algn="r">
              <a:defRPr sz="1400" b="0" i="0">
                <a:solidFill>
                  <a:srgbClr val="000000"/>
                </a:solidFill>
                <a:latin typeface="Times New Roman" pitchFamily="18" charset="0"/>
              </a:defRPr>
            </a:lvl1pPr>
          </a:lstStyle>
          <a:p>
            <a:pPr>
              <a:defRPr/>
            </a:pPr>
            <a:r>
              <a:rPr lang="en-US"/>
              <a:t>J. P. Chen, User Workshop, 2006</a:t>
            </a:r>
          </a:p>
        </p:txBody>
      </p:sp>
      <p:sp>
        <p:nvSpPr>
          <p:cNvPr id="372741" name="Line 5"/>
          <p:cNvSpPr>
            <a:spLocks noChangeShapeType="1"/>
          </p:cNvSpPr>
          <p:nvPr/>
        </p:nvSpPr>
        <p:spPr bwMode="auto">
          <a:xfrm>
            <a:off x="0" y="823913"/>
            <a:ext cx="10058400" cy="0"/>
          </a:xfrm>
          <a:prstGeom prst="line">
            <a:avLst/>
          </a:prstGeom>
          <a:noFill/>
          <a:ln w="57150">
            <a:solidFill>
              <a:srgbClr val="006699"/>
            </a:solidFill>
            <a:round/>
            <a:headEnd/>
            <a:tailEnd/>
          </a:ln>
          <a:effectLst/>
        </p:spPr>
        <p:txBody>
          <a:bodyPr wrap="none" lIns="90890" tIns="45446" rIns="90890" bIns="45446" anchor="ctr"/>
          <a:lstStyle/>
          <a:p>
            <a:pPr>
              <a:defRPr/>
            </a:pPr>
            <a:endParaRPr lang="en-US" sz="2000" b="0" i="0" dirty="0">
              <a:solidFill>
                <a:srgbClr val="000000"/>
              </a:solidFill>
              <a:latin typeface="Arial Black" pitchFamily="34" charset="0"/>
            </a:endParaRPr>
          </a:p>
        </p:txBody>
      </p:sp>
      <p:sp>
        <p:nvSpPr>
          <p:cNvPr id="372742" name="Line 6"/>
          <p:cNvSpPr>
            <a:spLocks noChangeShapeType="1"/>
          </p:cNvSpPr>
          <p:nvPr/>
        </p:nvSpPr>
        <p:spPr bwMode="auto">
          <a:xfrm>
            <a:off x="0" y="6500813"/>
            <a:ext cx="10058400" cy="0"/>
          </a:xfrm>
          <a:prstGeom prst="line">
            <a:avLst/>
          </a:prstGeom>
          <a:noFill/>
          <a:ln w="92075">
            <a:solidFill>
              <a:srgbClr val="006699"/>
            </a:solidFill>
            <a:round/>
            <a:headEnd/>
            <a:tailEnd/>
          </a:ln>
          <a:effectLst/>
        </p:spPr>
        <p:txBody>
          <a:bodyPr wrap="none" lIns="90890" tIns="45446" rIns="90890" bIns="45446" anchor="ctr"/>
          <a:lstStyle/>
          <a:p>
            <a:pPr>
              <a:defRPr/>
            </a:pPr>
            <a:endParaRPr lang="en-US" sz="2000" b="0" i="0" dirty="0">
              <a:solidFill>
                <a:srgbClr val="000000"/>
              </a:solidFill>
              <a:latin typeface="Arial Black" pitchFamily="34" charset="0"/>
            </a:endParaRPr>
          </a:p>
        </p:txBody>
      </p:sp>
      <p:sp>
        <p:nvSpPr>
          <p:cNvPr id="372743" name="Text Box 7"/>
          <p:cNvSpPr txBox="1">
            <a:spLocks noChangeArrowheads="1"/>
          </p:cNvSpPr>
          <p:nvPr/>
        </p:nvSpPr>
        <p:spPr bwMode="auto">
          <a:xfrm>
            <a:off x="45" y="6677059"/>
            <a:ext cx="4764088" cy="182741"/>
          </a:xfrm>
          <a:prstGeom prst="rect">
            <a:avLst/>
          </a:prstGeom>
          <a:noFill/>
          <a:ln w="12700">
            <a:noFill/>
            <a:miter lim="800000"/>
            <a:headEnd/>
            <a:tailEnd/>
          </a:ln>
          <a:effectLst/>
        </p:spPr>
        <p:txBody>
          <a:bodyPr lIns="98677" tIns="49339" rIns="98677" bIns="49339">
            <a:spAutoFit/>
          </a:bodyPr>
          <a:lstStyle/>
          <a:p>
            <a:pPr defTabSz="986209">
              <a:lnSpc>
                <a:spcPct val="60000"/>
              </a:lnSpc>
              <a:defRPr/>
            </a:pPr>
            <a:r>
              <a:rPr lang="en-US" sz="900" b="0" i="0" dirty="0">
                <a:solidFill>
                  <a:srgbClr val="000000"/>
                </a:solidFill>
              </a:rPr>
              <a:t>Operated by the Southeastern Universities Research Association for the U.S. Department of Energy</a:t>
            </a:r>
          </a:p>
        </p:txBody>
      </p:sp>
      <p:pic>
        <p:nvPicPr>
          <p:cNvPr id="25608" name="Picture 8" descr="new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91" y="6297613"/>
            <a:ext cx="166846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5" name="Rectangle 9"/>
          <p:cNvSpPr>
            <a:spLocks noChangeArrowheads="1"/>
          </p:cNvSpPr>
          <p:nvPr/>
        </p:nvSpPr>
        <p:spPr bwMode="auto">
          <a:xfrm>
            <a:off x="3084548" y="6410325"/>
            <a:ext cx="4237037" cy="184666"/>
          </a:xfrm>
          <a:prstGeom prst="rect">
            <a:avLst/>
          </a:prstGeom>
          <a:solidFill>
            <a:schemeClr val="bg1"/>
          </a:solidFill>
          <a:ln w="9525">
            <a:noFill/>
            <a:miter lim="800000"/>
            <a:headEnd/>
            <a:tailEnd/>
          </a:ln>
        </p:spPr>
        <p:txBody>
          <a:bodyPr lIns="0" tIns="0" rIns="0" bIns="0">
            <a:spAutoFit/>
          </a:bodyPr>
          <a:lstStyle/>
          <a:p>
            <a:pPr defTabSz="986209">
              <a:lnSpc>
                <a:spcPct val="80000"/>
              </a:lnSpc>
              <a:defRPr/>
            </a:pPr>
            <a:r>
              <a:rPr lang="en-US" sz="1500" i="0" dirty="0">
                <a:solidFill>
                  <a:srgbClr val="339966"/>
                </a:solidFill>
                <a:latin typeface="Century Schoolbook" pitchFamily="18" charset="0"/>
              </a:rPr>
              <a:t> </a:t>
            </a:r>
            <a:r>
              <a:rPr lang="en-US" sz="1300" i="0" dirty="0">
                <a:solidFill>
                  <a:srgbClr val="339966"/>
                </a:solidFill>
                <a:latin typeface="Century Schoolbook" pitchFamily="18" charset="0"/>
              </a:rPr>
              <a:t>Thomas Jefferson National Accelerator Facility</a:t>
            </a:r>
          </a:p>
        </p:txBody>
      </p:sp>
    </p:spTree>
    <p:extLst>
      <p:ext uri="{BB962C8B-B14F-4D97-AF65-F5344CB8AC3E}">
        <p14:creationId xmlns:p14="http://schemas.microsoft.com/office/powerpoint/2010/main" val="2410005972"/>
      </p:ext>
    </p:extLst>
  </p:cSld>
  <p:clrMap bg1="lt1" tx1="dk1" bg2="lt2" tx2="dk2" accent1="accent1" accent2="accent2" accent3="accent3" accent4="accent4" accent5="accent5" accent6="accent6" hlink="hlink" folHlink="folHlink"/>
  <p:sldLayoutIdLst>
    <p:sldLayoutId id="2147504811" r:id="rId1"/>
    <p:sldLayoutId id="2147504812" r:id="rId2"/>
    <p:sldLayoutId id="2147504813" r:id="rId3"/>
    <p:sldLayoutId id="2147504814" r:id="rId4"/>
    <p:sldLayoutId id="2147504815" r:id="rId5"/>
    <p:sldLayoutId id="2147504816" r:id="rId6"/>
    <p:sldLayoutId id="2147504817" r:id="rId7"/>
    <p:sldLayoutId id="2147504818" r:id="rId8"/>
    <p:sldLayoutId id="2147504819" r:id="rId9"/>
    <p:sldLayoutId id="2147504820" r:id="rId10"/>
    <p:sldLayoutId id="2147504821" r:id="rId11"/>
  </p:sldLayoutIdLst>
  <p:transition spd="med" advClick="0"/>
  <p:timing>
    <p:tnLst>
      <p:par>
        <p:cTn id="1" dur="indefinite" restart="never" nodeType="tmRoot"/>
      </p:par>
    </p:tnLst>
  </p:timing>
  <p:hf hdr="0" ftr="0" dt="0"/>
  <p:txStyles>
    <p:titleStyle>
      <a:lvl1pPr algn="ctr" defTabSz="985242" rtl="0" eaLnBrk="0" fontAlgn="base" hangingPunct="0">
        <a:spcBef>
          <a:spcPct val="0"/>
        </a:spcBef>
        <a:spcAft>
          <a:spcPct val="0"/>
        </a:spcAft>
        <a:defRPr sz="3200" b="1">
          <a:solidFill>
            <a:srgbClr val="000099"/>
          </a:solidFill>
          <a:latin typeface="+mj-lt"/>
          <a:ea typeface="+mj-ea"/>
          <a:cs typeface="+mj-cs"/>
        </a:defRPr>
      </a:lvl1pPr>
      <a:lvl2pPr algn="ctr" defTabSz="985242" rtl="0" eaLnBrk="0" fontAlgn="base" hangingPunct="0">
        <a:spcBef>
          <a:spcPct val="0"/>
        </a:spcBef>
        <a:spcAft>
          <a:spcPct val="0"/>
        </a:spcAft>
        <a:defRPr sz="3200" b="1">
          <a:solidFill>
            <a:srgbClr val="000099"/>
          </a:solidFill>
          <a:latin typeface="Arial" pitchFamily="34" charset="0"/>
        </a:defRPr>
      </a:lvl2pPr>
      <a:lvl3pPr algn="ctr" defTabSz="985242" rtl="0" eaLnBrk="0" fontAlgn="base" hangingPunct="0">
        <a:spcBef>
          <a:spcPct val="0"/>
        </a:spcBef>
        <a:spcAft>
          <a:spcPct val="0"/>
        </a:spcAft>
        <a:defRPr sz="3200" b="1">
          <a:solidFill>
            <a:srgbClr val="000099"/>
          </a:solidFill>
          <a:latin typeface="Arial" pitchFamily="34" charset="0"/>
        </a:defRPr>
      </a:lvl3pPr>
      <a:lvl4pPr algn="ctr" defTabSz="985242" rtl="0" eaLnBrk="0" fontAlgn="base" hangingPunct="0">
        <a:spcBef>
          <a:spcPct val="0"/>
        </a:spcBef>
        <a:spcAft>
          <a:spcPct val="0"/>
        </a:spcAft>
        <a:defRPr sz="3200" b="1">
          <a:solidFill>
            <a:srgbClr val="000099"/>
          </a:solidFill>
          <a:latin typeface="Arial" pitchFamily="34" charset="0"/>
        </a:defRPr>
      </a:lvl4pPr>
      <a:lvl5pPr algn="ctr" defTabSz="985242" rtl="0" eaLnBrk="0" fontAlgn="base" hangingPunct="0">
        <a:spcBef>
          <a:spcPct val="0"/>
        </a:spcBef>
        <a:spcAft>
          <a:spcPct val="0"/>
        </a:spcAft>
        <a:defRPr sz="3200" b="1">
          <a:solidFill>
            <a:srgbClr val="000099"/>
          </a:solidFill>
          <a:latin typeface="Arial" pitchFamily="34" charset="0"/>
        </a:defRPr>
      </a:lvl5pPr>
      <a:lvl6pPr marL="454451" algn="ctr" defTabSz="986209" rtl="0" fontAlgn="base">
        <a:spcBef>
          <a:spcPct val="0"/>
        </a:spcBef>
        <a:spcAft>
          <a:spcPct val="0"/>
        </a:spcAft>
        <a:defRPr sz="3200" b="1">
          <a:solidFill>
            <a:srgbClr val="000099"/>
          </a:solidFill>
          <a:latin typeface="Arial" pitchFamily="34" charset="0"/>
        </a:defRPr>
      </a:lvl6pPr>
      <a:lvl7pPr marL="908894" algn="ctr" defTabSz="986209" rtl="0" fontAlgn="base">
        <a:spcBef>
          <a:spcPct val="0"/>
        </a:spcBef>
        <a:spcAft>
          <a:spcPct val="0"/>
        </a:spcAft>
        <a:defRPr sz="3200" b="1">
          <a:solidFill>
            <a:srgbClr val="000099"/>
          </a:solidFill>
          <a:latin typeface="Arial" pitchFamily="34" charset="0"/>
        </a:defRPr>
      </a:lvl7pPr>
      <a:lvl8pPr marL="1363341" algn="ctr" defTabSz="986209" rtl="0" fontAlgn="base">
        <a:spcBef>
          <a:spcPct val="0"/>
        </a:spcBef>
        <a:spcAft>
          <a:spcPct val="0"/>
        </a:spcAft>
        <a:defRPr sz="3200" b="1">
          <a:solidFill>
            <a:srgbClr val="000099"/>
          </a:solidFill>
          <a:latin typeface="Arial" pitchFamily="34" charset="0"/>
        </a:defRPr>
      </a:lvl8pPr>
      <a:lvl9pPr marL="1817782" algn="ctr" defTabSz="986209" rtl="0" fontAlgn="base">
        <a:spcBef>
          <a:spcPct val="0"/>
        </a:spcBef>
        <a:spcAft>
          <a:spcPct val="0"/>
        </a:spcAft>
        <a:defRPr sz="3200" b="1">
          <a:solidFill>
            <a:srgbClr val="000099"/>
          </a:solidFill>
          <a:latin typeface="Arial" pitchFamily="34" charset="0"/>
        </a:defRPr>
      </a:lvl9pPr>
    </p:titleStyle>
    <p:bodyStyle>
      <a:lvl1pPr marL="369465" indent="-369465" algn="l" defTabSz="985242" rtl="0" eaLnBrk="0" fontAlgn="base" hangingPunct="0">
        <a:spcBef>
          <a:spcPct val="20000"/>
        </a:spcBef>
        <a:spcAft>
          <a:spcPct val="0"/>
        </a:spcAft>
        <a:buChar char="•"/>
        <a:defRPr sz="2800">
          <a:solidFill>
            <a:schemeClr val="tx1"/>
          </a:solidFill>
          <a:latin typeface="+mn-lt"/>
          <a:ea typeface="+mn-ea"/>
          <a:cs typeface="+mn-cs"/>
        </a:defRPr>
      </a:lvl1pPr>
      <a:lvl2pPr marL="800509" indent="-306317" algn="l" defTabSz="985242" rtl="0" eaLnBrk="0" fontAlgn="base" hangingPunct="0">
        <a:spcBef>
          <a:spcPct val="20000"/>
        </a:spcBef>
        <a:spcAft>
          <a:spcPct val="0"/>
        </a:spcAft>
        <a:buChar char="•"/>
        <a:defRPr sz="2400">
          <a:solidFill>
            <a:srgbClr val="636DB3"/>
          </a:solidFill>
          <a:latin typeface="+mn-lt"/>
        </a:defRPr>
      </a:lvl2pPr>
      <a:lvl3pPr marL="1233131" indent="-246311" algn="l" defTabSz="985242" rtl="0" eaLnBrk="0" fontAlgn="base" hangingPunct="0">
        <a:spcBef>
          <a:spcPct val="20000"/>
        </a:spcBef>
        <a:spcAft>
          <a:spcPct val="0"/>
        </a:spcAft>
        <a:buChar char="•"/>
        <a:defRPr sz="2400">
          <a:solidFill>
            <a:schemeClr val="accent1"/>
          </a:solidFill>
          <a:latin typeface="+mn-lt"/>
        </a:defRPr>
      </a:lvl3pPr>
      <a:lvl4pPr marL="1725748" indent="-244733" algn="l" defTabSz="985242" rtl="0" eaLnBrk="0" fontAlgn="base" hangingPunct="0">
        <a:spcBef>
          <a:spcPct val="20000"/>
        </a:spcBef>
        <a:spcAft>
          <a:spcPct val="0"/>
        </a:spcAft>
        <a:buChar char="•"/>
        <a:defRPr sz="2000">
          <a:solidFill>
            <a:schemeClr val="tx1"/>
          </a:solidFill>
          <a:latin typeface="+mn-lt"/>
        </a:defRPr>
      </a:lvl4pPr>
      <a:lvl5pPr marL="2219950" indent="-244733" algn="l" defTabSz="985242" rtl="0" eaLnBrk="0" fontAlgn="base" hangingPunct="0">
        <a:spcBef>
          <a:spcPct val="20000"/>
        </a:spcBef>
        <a:spcAft>
          <a:spcPct val="0"/>
        </a:spcAft>
        <a:buChar char="•"/>
        <a:defRPr sz="2000">
          <a:solidFill>
            <a:schemeClr val="tx1"/>
          </a:solidFill>
          <a:latin typeface="+mn-lt"/>
        </a:defRPr>
      </a:lvl5pPr>
      <a:lvl6pPr marL="2674597" indent="-246158" algn="l" defTabSz="986209" rtl="0" fontAlgn="base">
        <a:spcBef>
          <a:spcPct val="20000"/>
        </a:spcBef>
        <a:spcAft>
          <a:spcPct val="0"/>
        </a:spcAft>
        <a:buChar char="•"/>
        <a:defRPr sz="2000">
          <a:solidFill>
            <a:schemeClr val="tx1"/>
          </a:solidFill>
          <a:latin typeface="+mn-lt"/>
        </a:defRPr>
      </a:lvl6pPr>
      <a:lvl7pPr marL="3129043" indent="-246158" algn="l" defTabSz="986209" rtl="0" fontAlgn="base">
        <a:spcBef>
          <a:spcPct val="20000"/>
        </a:spcBef>
        <a:spcAft>
          <a:spcPct val="0"/>
        </a:spcAft>
        <a:buChar char="•"/>
        <a:defRPr sz="2000">
          <a:solidFill>
            <a:schemeClr val="tx1"/>
          </a:solidFill>
          <a:latin typeface="+mn-lt"/>
        </a:defRPr>
      </a:lvl7pPr>
      <a:lvl8pPr marL="3583489" indent="-246158" algn="l" defTabSz="986209" rtl="0" fontAlgn="base">
        <a:spcBef>
          <a:spcPct val="20000"/>
        </a:spcBef>
        <a:spcAft>
          <a:spcPct val="0"/>
        </a:spcAft>
        <a:buChar char="•"/>
        <a:defRPr sz="2000">
          <a:solidFill>
            <a:schemeClr val="tx1"/>
          </a:solidFill>
          <a:latin typeface="+mn-lt"/>
        </a:defRPr>
      </a:lvl8pPr>
      <a:lvl9pPr marL="4037928" indent="-246158" algn="l" defTabSz="986209" rtl="0" fontAlgn="base">
        <a:spcBef>
          <a:spcPct val="20000"/>
        </a:spcBef>
        <a:spcAft>
          <a:spcPct val="0"/>
        </a:spcAft>
        <a:buChar char="•"/>
        <a:defRPr sz="2000">
          <a:solidFill>
            <a:schemeClr val="tx1"/>
          </a:solidFill>
          <a:latin typeface="+mn-lt"/>
        </a:defRPr>
      </a:lvl9pPr>
    </p:bodyStyle>
    <p:otherStyle>
      <a:defPPr>
        <a:defRPr lang="en-US"/>
      </a:defPPr>
      <a:lvl1pPr marL="0" algn="l" defTabSz="908894" rtl="0" eaLnBrk="1" latinLnBrk="0" hangingPunct="1">
        <a:defRPr sz="1800" kern="1200">
          <a:solidFill>
            <a:schemeClr val="tx1"/>
          </a:solidFill>
          <a:latin typeface="+mn-lt"/>
          <a:ea typeface="+mn-ea"/>
          <a:cs typeface="+mn-cs"/>
        </a:defRPr>
      </a:lvl1pPr>
      <a:lvl2pPr marL="454451" algn="l" defTabSz="908894" rtl="0" eaLnBrk="1" latinLnBrk="0" hangingPunct="1">
        <a:defRPr sz="1800" kern="1200">
          <a:solidFill>
            <a:schemeClr val="tx1"/>
          </a:solidFill>
          <a:latin typeface="+mn-lt"/>
          <a:ea typeface="+mn-ea"/>
          <a:cs typeface="+mn-cs"/>
        </a:defRPr>
      </a:lvl2pPr>
      <a:lvl3pPr marL="908894" algn="l" defTabSz="908894" rtl="0" eaLnBrk="1" latinLnBrk="0" hangingPunct="1">
        <a:defRPr sz="1800" kern="1200">
          <a:solidFill>
            <a:schemeClr val="tx1"/>
          </a:solidFill>
          <a:latin typeface="+mn-lt"/>
          <a:ea typeface="+mn-ea"/>
          <a:cs typeface="+mn-cs"/>
        </a:defRPr>
      </a:lvl3pPr>
      <a:lvl4pPr marL="1363341" algn="l" defTabSz="908894" rtl="0" eaLnBrk="1" latinLnBrk="0" hangingPunct="1">
        <a:defRPr sz="1800" kern="1200">
          <a:solidFill>
            <a:schemeClr val="tx1"/>
          </a:solidFill>
          <a:latin typeface="+mn-lt"/>
          <a:ea typeface="+mn-ea"/>
          <a:cs typeface="+mn-cs"/>
        </a:defRPr>
      </a:lvl4pPr>
      <a:lvl5pPr marL="1817782" algn="l" defTabSz="908894" rtl="0" eaLnBrk="1" latinLnBrk="0" hangingPunct="1">
        <a:defRPr sz="1800" kern="1200">
          <a:solidFill>
            <a:schemeClr val="tx1"/>
          </a:solidFill>
          <a:latin typeface="+mn-lt"/>
          <a:ea typeface="+mn-ea"/>
          <a:cs typeface="+mn-cs"/>
        </a:defRPr>
      </a:lvl5pPr>
      <a:lvl6pPr marL="2272228" algn="l" defTabSz="908894" rtl="0" eaLnBrk="1" latinLnBrk="0" hangingPunct="1">
        <a:defRPr sz="1800" kern="1200">
          <a:solidFill>
            <a:schemeClr val="tx1"/>
          </a:solidFill>
          <a:latin typeface="+mn-lt"/>
          <a:ea typeface="+mn-ea"/>
          <a:cs typeface="+mn-cs"/>
        </a:defRPr>
      </a:lvl6pPr>
      <a:lvl7pPr marL="2726671" algn="l" defTabSz="908894" rtl="0" eaLnBrk="1" latinLnBrk="0" hangingPunct="1">
        <a:defRPr sz="1800" kern="1200">
          <a:solidFill>
            <a:schemeClr val="tx1"/>
          </a:solidFill>
          <a:latin typeface="+mn-lt"/>
          <a:ea typeface="+mn-ea"/>
          <a:cs typeface="+mn-cs"/>
        </a:defRPr>
      </a:lvl7pPr>
      <a:lvl8pPr marL="3181115" algn="l" defTabSz="908894" rtl="0" eaLnBrk="1" latinLnBrk="0" hangingPunct="1">
        <a:defRPr sz="1800" kern="1200">
          <a:solidFill>
            <a:schemeClr val="tx1"/>
          </a:solidFill>
          <a:latin typeface="+mn-lt"/>
          <a:ea typeface="+mn-ea"/>
          <a:cs typeface="+mn-cs"/>
        </a:defRPr>
      </a:lvl8pPr>
      <a:lvl9pPr marL="3635563" algn="l" defTabSz="90889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1113" y="-7938"/>
            <a:ext cx="10080626"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90946" tIns="45474" rIns="90946" bIns="45474"/>
          <a:lstStyle/>
          <a:p>
            <a:pPr eaLnBrk="1" fontAlgn="auto" hangingPunct="1">
              <a:spcBef>
                <a:spcPts val="0"/>
              </a:spcBef>
              <a:spcAft>
                <a:spcPts val="0"/>
              </a:spcAft>
              <a:defRPr/>
            </a:pPr>
            <a:endParaRPr lang="en-US" sz="1800" b="0" i="0">
              <a:solidFill>
                <a:prstClr val="black"/>
              </a:solidFill>
              <a:latin typeface="Constantia"/>
            </a:endParaRPr>
          </a:p>
        </p:txBody>
      </p:sp>
      <p:sp>
        <p:nvSpPr>
          <p:cNvPr id="8" name="Freeform 7"/>
          <p:cNvSpPr>
            <a:spLocks/>
          </p:cNvSpPr>
          <p:nvPr/>
        </p:nvSpPr>
        <p:spPr bwMode="auto">
          <a:xfrm>
            <a:off x="4819650" y="-7936"/>
            <a:ext cx="523875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90946" tIns="45474" rIns="90946" bIns="45474"/>
          <a:lstStyle/>
          <a:p>
            <a:pPr eaLnBrk="1" fontAlgn="auto" hangingPunct="1">
              <a:spcBef>
                <a:spcPts val="0"/>
              </a:spcBef>
              <a:spcAft>
                <a:spcPts val="0"/>
              </a:spcAft>
              <a:defRPr/>
            </a:pPr>
            <a:endParaRPr lang="en-US" sz="1800" b="0" i="0">
              <a:solidFill>
                <a:prstClr val="black"/>
              </a:solidFill>
              <a:latin typeface="Constantia"/>
            </a:endParaRPr>
          </a:p>
        </p:txBody>
      </p:sp>
      <p:sp>
        <p:nvSpPr>
          <p:cNvPr id="15364" name="Title Placeholder 8"/>
          <p:cNvSpPr>
            <a:spLocks noGrp="1"/>
          </p:cNvSpPr>
          <p:nvPr>
            <p:ph type="title"/>
          </p:nvPr>
        </p:nvSpPr>
        <p:spPr bwMode="auto">
          <a:xfrm>
            <a:off x="503436" y="704850"/>
            <a:ext cx="905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474" rIns="0" bIns="0" numCol="1" anchor="b" anchorCtr="0" compatLnSpc="1">
            <a:prstTxWarp prst="textNoShape">
              <a:avLst/>
            </a:prstTxWarp>
          </a:bodyPr>
          <a:lstStyle/>
          <a:p>
            <a:pPr lvl="0"/>
            <a:r>
              <a:rPr lang="en-US" smtClean="0"/>
              <a:t>Click to edit Master title style</a:t>
            </a:r>
          </a:p>
        </p:txBody>
      </p:sp>
      <p:sp>
        <p:nvSpPr>
          <p:cNvPr id="15365" name="Text Placeholder 29"/>
          <p:cNvSpPr>
            <a:spLocks noGrp="1"/>
          </p:cNvSpPr>
          <p:nvPr>
            <p:ph type="body" idx="1"/>
          </p:nvPr>
        </p:nvSpPr>
        <p:spPr bwMode="auto">
          <a:xfrm>
            <a:off x="503436" y="1935201"/>
            <a:ext cx="905192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46" tIns="45474" rIns="90946" bIns="454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3436" y="6356683"/>
            <a:ext cx="2346325" cy="365125"/>
          </a:xfrm>
          <a:prstGeom prst="rect">
            <a:avLst/>
          </a:prstGeom>
        </p:spPr>
        <p:txBody>
          <a:bodyPr vert="horz" wrap="square" lIns="0" tIns="0" rIns="0" bIns="0" numCol="1" anchor="b" anchorCtr="0" compatLnSpc="1">
            <a:prstTxWarp prst="textNoShape">
              <a:avLst/>
            </a:prstTxWarp>
          </a:bodyPr>
          <a:lstStyle>
            <a:lvl1pPr eaLnBrk="1" hangingPunct="1">
              <a:defRPr sz="1200" b="0" i="0">
                <a:solidFill>
                  <a:srgbClr val="045C75"/>
                </a:solidFill>
                <a:latin typeface="Constantia" pitchFamily="18" charset="0"/>
              </a:defRPr>
            </a:lvl1pPr>
          </a:lstStyle>
          <a:p>
            <a:fld id="{2D42D43C-2AC9-4520-B948-A8427C43093A}" type="datetimeFigureOut">
              <a:rPr lang="en-US" smtClean="0"/>
              <a:pPr/>
              <a:t>4/9/2014</a:t>
            </a:fld>
            <a:endParaRPr lang="en-US" smtClean="0"/>
          </a:p>
        </p:txBody>
      </p:sp>
      <p:sp>
        <p:nvSpPr>
          <p:cNvPr id="22" name="Footer Placeholder 21"/>
          <p:cNvSpPr>
            <a:spLocks noGrp="1"/>
          </p:cNvSpPr>
          <p:nvPr>
            <p:ph type="ftr" sz="quarter" idx="3"/>
          </p:nvPr>
        </p:nvSpPr>
        <p:spPr>
          <a:xfrm>
            <a:off x="2933737" y="6356683"/>
            <a:ext cx="3687763" cy="365125"/>
          </a:xfrm>
          <a:prstGeom prst="rect">
            <a:avLst/>
          </a:prstGeom>
        </p:spPr>
        <p:txBody>
          <a:bodyPr vert="horz" wrap="square" lIns="0" tIns="0" rIns="0" bIns="0" numCol="1" anchor="b" anchorCtr="0" compatLnSpc="1">
            <a:prstTxWarp prst="textNoShape">
              <a:avLst/>
            </a:prstTxWarp>
          </a:bodyPr>
          <a:lstStyle>
            <a:lvl1pPr eaLnBrk="1" hangingPunct="1">
              <a:defRPr sz="1200" b="0" i="0">
                <a:solidFill>
                  <a:srgbClr val="045C75"/>
                </a:solidFill>
                <a:latin typeface="Constantia" pitchFamily="18" charset="0"/>
              </a:defRPr>
            </a:lvl1pPr>
          </a:lstStyle>
          <a:p>
            <a:endParaRPr lang="en-US" smtClean="0"/>
          </a:p>
        </p:txBody>
      </p:sp>
      <p:sp>
        <p:nvSpPr>
          <p:cNvPr id="18" name="Slide Number Placeholder 17"/>
          <p:cNvSpPr>
            <a:spLocks noGrp="1"/>
          </p:cNvSpPr>
          <p:nvPr>
            <p:ph type="sldNum" sz="quarter" idx="4"/>
          </p:nvPr>
        </p:nvSpPr>
        <p:spPr>
          <a:xfrm>
            <a:off x="8716963" y="6356683"/>
            <a:ext cx="838200" cy="365125"/>
          </a:xfrm>
          <a:prstGeom prst="rect">
            <a:avLst/>
          </a:prstGeom>
        </p:spPr>
        <p:txBody>
          <a:bodyPr vert="horz" wrap="square" lIns="0" tIns="0" rIns="0" bIns="0" numCol="1" anchor="b" anchorCtr="0" compatLnSpc="1">
            <a:prstTxWarp prst="textNoShape">
              <a:avLst/>
            </a:prstTxWarp>
          </a:bodyPr>
          <a:lstStyle>
            <a:lvl1pPr algn="r" eaLnBrk="1" hangingPunct="1">
              <a:defRPr sz="1200" b="0" i="0">
                <a:solidFill>
                  <a:srgbClr val="045C75"/>
                </a:solidFill>
                <a:latin typeface="Constantia" pitchFamily="18" charset="0"/>
              </a:defRPr>
            </a:lvl1pPr>
          </a:lstStyle>
          <a:p>
            <a:fld id="{D7CBB582-E7C3-45B4-8CDF-56E793E4D009}" type="slidenum">
              <a:rPr lang="en-US" smtClean="0"/>
              <a:pPr/>
              <a:t>‹#›</a:t>
            </a:fld>
            <a:endParaRPr lang="en-US" smtClean="0"/>
          </a:p>
        </p:txBody>
      </p:sp>
      <p:grpSp>
        <p:nvGrpSpPr>
          <p:cNvPr id="15369" name="Group 1"/>
          <p:cNvGrpSpPr>
            <a:grpSpLocks/>
          </p:cNvGrpSpPr>
          <p:nvPr/>
        </p:nvGrpSpPr>
        <p:grpSpPr bwMode="auto">
          <a:xfrm>
            <a:off x="-20638" y="203205"/>
            <a:ext cx="10098088"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endParaRPr lang="en-US" sz="1800" b="0" i="0" smtClean="0">
                <a:solidFill>
                  <a:srgbClr val="000000"/>
                </a:solidFill>
                <a:latin typeface="Constantia"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endParaRPr lang="en-US" sz="1800" b="0" i="0" smtClean="0">
                <a:solidFill>
                  <a:srgbClr val="000000"/>
                </a:solidFill>
                <a:latin typeface="Constantia" pitchFamily="18" charset="0"/>
              </a:endParaRPr>
            </a:p>
          </p:txBody>
        </p:sp>
      </p:grpSp>
    </p:spTree>
    <p:extLst>
      <p:ext uri="{BB962C8B-B14F-4D97-AF65-F5344CB8AC3E}">
        <p14:creationId xmlns:p14="http://schemas.microsoft.com/office/powerpoint/2010/main" val="2666792046"/>
      </p:ext>
    </p:extLst>
  </p:cSld>
  <p:clrMap bg1="lt1" tx1="dk1" bg2="lt2" tx2="dk2" accent1="accent1" accent2="accent2" accent3="accent3" accent4="accent4" accent5="accent5" accent6="accent6" hlink="hlink" folHlink="folHlink"/>
  <p:sldLayoutIdLst>
    <p:sldLayoutId id="2147504823" r:id="rId1"/>
    <p:sldLayoutId id="2147504824" r:id="rId2"/>
    <p:sldLayoutId id="2147504825" r:id="rId3"/>
    <p:sldLayoutId id="2147504826" r:id="rId4"/>
    <p:sldLayoutId id="2147504827" r:id="rId5"/>
    <p:sldLayoutId id="2147504828" r:id="rId6"/>
    <p:sldLayoutId id="2147504829" r:id="rId7"/>
    <p:sldLayoutId id="2147504830" r:id="rId8"/>
    <p:sldLayoutId id="2147504831" r:id="rId9"/>
    <p:sldLayoutId id="2147504832" r:id="rId10"/>
    <p:sldLayoutId id="2147504833" r:id="rId11"/>
    <p:sldLayoutId id="2147504834" r:id="rId12"/>
  </p:sldLayoutIdLst>
  <p:transition spd="med" advClick="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4731" algn="l" rtl="0" fontAlgn="base">
        <a:spcBef>
          <a:spcPct val="0"/>
        </a:spcBef>
        <a:spcAft>
          <a:spcPct val="0"/>
        </a:spcAft>
        <a:defRPr sz="5000">
          <a:solidFill>
            <a:schemeClr val="tx2"/>
          </a:solidFill>
          <a:latin typeface="Calibri" pitchFamily="34" charset="0"/>
        </a:defRPr>
      </a:lvl6pPr>
      <a:lvl7pPr marL="909458" algn="l" rtl="0" fontAlgn="base">
        <a:spcBef>
          <a:spcPct val="0"/>
        </a:spcBef>
        <a:spcAft>
          <a:spcPct val="0"/>
        </a:spcAft>
        <a:defRPr sz="5000">
          <a:solidFill>
            <a:schemeClr val="tx2"/>
          </a:solidFill>
          <a:latin typeface="Calibri" pitchFamily="34" charset="0"/>
        </a:defRPr>
      </a:lvl7pPr>
      <a:lvl8pPr marL="1364185" algn="l" rtl="0" fontAlgn="base">
        <a:spcBef>
          <a:spcPct val="0"/>
        </a:spcBef>
        <a:spcAft>
          <a:spcPct val="0"/>
        </a:spcAft>
        <a:defRPr sz="5000">
          <a:solidFill>
            <a:schemeClr val="tx2"/>
          </a:solidFill>
          <a:latin typeface="Calibri" pitchFamily="34" charset="0"/>
        </a:defRPr>
      </a:lvl8pPr>
      <a:lvl9pPr marL="1818910" algn="l" rtl="0" fontAlgn="base">
        <a:spcBef>
          <a:spcPct val="0"/>
        </a:spcBef>
        <a:spcAft>
          <a:spcPct val="0"/>
        </a:spcAft>
        <a:defRPr sz="5000">
          <a:solidFill>
            <a:schemeClr val="tx2"/>
          </a:solidFill>
          <a:latin typeface="Calibri" pitchFamily="34" charset="0"/>
        </a:defRPr>
      </a:lvl9pPr>
    </p:titleStyle>
    <p:bodyStyle>
      <a:lvl1pPr marL="271574" indent="-271574"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6300" indent="-24473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09458" indent="-24473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1026" indent="-208418"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54179" indent="-208418"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27959" indent="-209173"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09854" indent="-181893"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82688" indent="-181893"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55525" indent="-181893"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4731" algn="l" rtl="0" eaLnBrk="1" latinLnBrk="0" hangingPunct="1">
        <a:defRPr kumimoji="0" kern="1200">
          <a:solidFill>
            <a:schemeClr val="tx1"/>
          </a:solidFill>
          <a:latin typeface="+mn-lt"/>
          <a:ea typeface="+mn-ea"/>
          <a:cs typeface="+mn-cs"/>
        </a:defRPr>
      </a:lvl2pPr>
      <a:lvl3pPr marL="909458" algn="l" rtl="0" eaLnBrk="1" latinLnBrk="0" hangingPunct="1">
        <a:defRPr kumimoji="0" kern="1200">
          <a:solidFill>
            <a:schemeClr val="tx1"/>
          </a:solidFill>
          <a:latin typeface="+mn-lt"/>
          <a:ea typeface="+mn-ea"/>
          <a:cs typeface="+mn-cs"/>
        </a:defRPr>
      </a:lvl3pPr>
      <a:lvl4pPr marL="1364185" algn="l" rtl="0" eaLnBrk="1" latinLnBrk="0" hangingPunct="1">
        <a:defRPr kumimoji="0" kern="1200">
          <a:solidFill>
            <a:schemeClr val="tx1"/>
          </a:solidFill>
          <a:latin typeface="+mn-lt"/>
          <a:ea typeface="+mn-ea"/>
          <a:cs typeface="+mn-cs"/>
        </a:defRPr>
      </a:lvl4pPr>
      <a:lvl5pPr marL="1818910" algn="l" rtl="0" eaLnBrk="1" latinLnBrk="0" hangingPunct="1">
        <a:defRPr kumimoji="0" kern="1200">
          <a:solidFill>
            <a:schemeClr val="tx1"/>
          </a:solidFill>
          <a:latin typeface="+mn-lt"/>
          <a:ea typeface="+mn-ea"/>
          <a:cs typeface="+mn-cs"/>
        </a:defRPr>
      </a:lvl5pPr>
      <a:lvl6pPr marL="2273638" algn="l" rtl="0" eaLnBrk="1" latinLnBrk="0" hangingPunct="1">
        <a:defRPr kumimoji="0" kern="1200">
          <a:solidFill>
            <a:schemeClr val="tx1"/>
          </a:solidFill>
          <a:latin typeface="+mn-lt"/>
          <a:ea typeface="+mn-ea"/>
          <a:cs typeface="+mn-cs"/>
        </a:defRPr>
      </a:lvl6pPr>
      <a:lvl7pPr marL="2728362" algn="l" rtl="0" eaLnBrk="1" latinLnBrk="0" hangingPunct="1">
        <a:defRPr kumimoji="0" kern="1200">
          <a:solidFill>
            <a:schemeClr val="tx1"/>
          </a:solidFill>
          <a:latin typeface="+mn-lt"/>
          <a:ea typeface="+mn-ea"/>
          <a:cs typeface="+mn-cs"/>
        </a:defRPr>
      </a:lvl7pPr>
      <a:lvl8pPr marL="3183087" algn="l" rtl="0" eaLnBrk="1" latinLnBrk="0" hangingPunct="1">
        <a:defRPr kumimoji="0" kern="1200">
          <a:solidFill>
            <a:schemeClr val="tx1"/>
          </a:solidFill>
          <a:latin typeface="+mn-lt"/>
          <a:ea typeface="+mn-ea"/>
          <a:cs typeface="+mn-cs"/>
        </a:defRPr>
      </a:lvl8pPr>
      <a:lvl9pPr marL="363781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0.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wmf"/></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35.png"/><Relationship Id="rId2" Type="http://schemas.openxmlformats.org/officeDocument/2006/relationships/slideLayout" Target="../slideLayouts/slideLayout102.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3.bin"/><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4.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notesSlide" Target="../notesSlides/notesSlide9.xml"/><Relationship Id="rId1" Type="http://schemas.openxmlformats.org/officeDocument/2006/relationships/slideLayout" Target="../slideLayouts/slideLayout157.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14.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7.wmf"/><Relationship Id="rId2" Type="http://schemas.openxmlformats.org/officeDocument/2006/relationships/notesSlide" Target="../notesSlides/notesSlide10.xml"/><Relationship Id="rId1" Type="http://schemas.openxmlformats.org/officeDocument/2006/relationships/slideLayout" Target="../slideLayouts/slideLayout146.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0.png"/><Relationship Id="rId2" Type="http://schemas.openxmlformats.org/officeDocument/2006/relationships/slideLayout" Target="../slideLayouts/slideLayout190.xml"/><Relationship Id="rId1" Type="http://schemas.openxmlformats.org/officeDocument/2006/relationships/vmlDrawing" Target="../drawings/vmlDrawing4.v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1.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12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21.png"/><Relationship Id="rId7" Type="http://schemas.openxmlformats.org/officeDocument/2006/relationships/image" Target="../media/image58.wmf"/><Relationship Id="rId2" Type="http://schemas.openxmlformats.org/officeDocument/2006/relationships/image" Target="../media/image22.png"/><Relationship Id="rId1" Type="http://schemas.openxmlformats.org/officeDocument/2006/relationships/slideLayout" Target="../slideLayouts/slideLayout1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5.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320.xml"/></Relationships>
</file>

<file path=ppt/slides/_rels/slide27.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320.xml"/></Relationships>
</file>

<file path=ppt/slides/_rels/slide28.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320.xml"/></Relationships>
</file>

<file path=ppt/slides/_rels/slide2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14.xml"/><Relationship Id="rId1" Type="http://schemas.openxmlformats.org/officeDocument/2006/relationships/slideLayout" Target="../slideLayouts/slideLayout331.xml"/><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21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5.xml"/><Relationship Id="rId1" Type="http://schemas.openxmlformats.org/officeDocument/2006/relationships/slideLayout" Target="../slideLayouts/slideLayout342.xml"/><Relationship Id="rId5" Type="http://schemas.openxmlformats.org/officeDocument/2006/relationships/image" Target="../media/image70.gif"/><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6.xml"/><Relationship Id="rId1" Type="http://schemas.openxmlformats.org/officeDocument/2006/relationships/slideLayout" Target="../slideLayouts/slideLayout353.xml"/><Relationship Id="rId5" Type="http://schemas.openxmlformats.org/officeDocument/2006/relationships/image" Target="../media/image72.jpg"/><Relationship Id="rId4" Type="http://schemas.openxmlformats.org/officeDocument/2006/relationships/image" Target="../media/image68.gif"/></Relationships>
</file>

<file path=ppt/slides/_rels/slide32.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2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8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96.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oleObject" Target="../embeddings/oleObject5.bin"/><Relationship Id="rId7" Type="http://schemas.openxmlformats.org/officeDocument/2006/relationships/image" Target="../media/image82.png"/><Relationship Id="rId2" Type="http://schemas.openxmlformats.org/officeDocument/2006/relationships/slideLayout" Target="../slideLayouts/slideLayout302.xml"/><Relationship Id="rId1" Type="http://schemas.openxmlformats.org/officeDocument/2006/relationships/vmlDrawing" Target="../drawings/vmlDrawing5.vml"/><Relationship Id="rId6" Type="http://schemas.openxmlformats.org/officeDocument/2006/relationships/image" Target="../media/image81.wmf"/><Relationship Id="rId5" Type="http://schemas.openxmlformats.org/officeDocument/2006/relationships/oleObject" Target="../embeddings/oleObject6.bin"/><Relationship Id="rId4" Type="http://schemas.openxmlformats.org/officeDocument/2006/relationships/image" Target="../media/image80.wmf"/></Relationships>
</file>

<file path=ppt/slides/_rels/slide37.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7.png"/><Relationship Id="rId7" Type="http://schemas.openxmlformats.org/officeDocument/2006/relationships/oleObject" Target="../embeddings/oleObject8.bin"/><Relationship Id="rId2" Type="http://schemas.openxmlformats.org/officeDocument/2006/relationships/slideLayout" Target="../slideLayouts/slideLayout359.xml"/><Relationship Id="rId1" Type="http://schemas.openxmlformats.org/officeDocument/2006/relationships/vmlDrawing" Target="../drawings/vmlDrawing6.vml"/><Relationship Id="rId6" Type="http://schemas.openxmlformats.org/officeDocument/2006/relationships/image" Target="../media/image88.jpeg"/><Relationship Id="rId11" Type="http://schemas.openxmlformats.org/officeDocument/2006/relationships/image" Target="../media/image86.wmf"/><Relationship Id="rId5" Type="http://schemas.openxmlformats.org/officeDocument/2006/relationships/image" Target="../media/image84.png"/><Relationship Id="rId10" Type="http://schemas.openxmlformats.org/officeDocument/2006/relationships/oleObject" Target="../embeddings/oleObject9.bin"/><Relationship Id="rId4" Type="http://schemas.openxmlformats.org/officeDocument/2006/relationships/oleObject" Target="../embeddings/oleObject7.bin"/><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9.xml"/><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tags" Target="../tags/tag5.xml"/><Relationship Id="rId7" Type="http://schemas.openxmlformats.org/officeDocument/2006/relationships/slideLayout" Target="../slideLayouts/slideLayout222.xml"/><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tags" Target="../tags/tag4.xml"/><Relationship Id="rId16" Type="http://schemas.openxmlformats.org/officeDocument/2006/relationships/image" Target="../media/image10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95.png"/><Relationship Id="rId5" Type="http://schemas.openxmlformats.org/officeDocument/2006/relationships/tags" Target="../tags/tag7.xml"/><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tags" Target="../tags/tag6.xml"/><Relationship Id="rId9" Type="http://schemas.openxmlformats.org/officeDocument/2006/relationships/image" Target="../media/image93.wmf"/><Relationship Id="rId1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90.xml"/><Relationship Id="rId1" Type="http://schemas.openxmlformats.org/officeDocument/2006/relationships/vmlDrawing" Target="../drawings/vmlDrawing7.vml"/><Relationship Id="rId6" Type="http://schemas.openxmlformats.org/officeDocument/2006/relationships/image" Target="../media/image32.jpeg"/><Relationship Id="rId5" Type="http://schemas.openxmlformats.org/officeDocument/2006/relationships/image" Target="../media/image103.emf"/><Relationship Id="rId4" Type="http://schemas.openxmlformats.org/officeDocument/2006/relationships/oleObject" Target="../embeddings/oleObject10.bin"/></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106.png"/><Relationship Id="rId2" Type="http://schemas.openxmlformats.org/officeDocument/2006/relationships/slideLayout" Target="../slideLayouts/slideLayout102.xml"/><Relationship Id="rId1" Type="http://schemas.openxmlformats.org/officeDocument/2006/relationships/vmlDrawing" Target="../drawings/vmlDrawing8.vml"/><Relationship Id="rId6" Type="http://schemas.openxmlformats.org/officeDocument/2006/relationships/image" Target="../media/image105.wmf"/><Relationship Id="rId5" Type="http://schemas.openxmlformats.org/officeDocument/2006/relationships/oleObject" Target="../embeddings/oleObject11.bin"/><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107.png"/><Relationship Id="rId7" Type="http://schemas.openxmlformats.org/officeDocument/2006/relationships/image" Target="../media/image43.wmf"/><Relationship Id="rId2" Type="http://schemas.openxmlformats.org/officeDocument/2006/relationships/notesSlide" Target="../notesSlides/notesSlide20.xml"/><Relationship Id="rId1" Type="http://schemas.openxmlformats.org/officeDocument/2006/relationships/slideLayout" Target="../slideLayouts/slideLayout179.xml"/><Relationship Id="rId6" Type="http://schemas.openxmlformats.org/officeDocument/2006/relationships/image" Target="../media/image110.emf"/><Relationship Id="rId5" Type="http://schemas.openxmlformats.org/officeDocument/2006/relationships/image" Target="../media/image109.wmf"/><Relationship Id="rId4" Type="http://schemas.openxmlformats.org/officeDocument/2006/relationships/image" Target="../media/image108.emf"/></Relationships>
</file>

<file path=ppt/slides/_rels/slide48.x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42.wmf"/><Relationship Id="rId2" Type="http://schemas.openxmlformats.org/officeDocument/2006/relationships/notesSlide" Target="../notesSlides/notesSlide21.xml"/><Relationship Id="rId1" Type="http://schemas.openxmlformats.org/officeDocument/2006/relationships/slideLayout" Target="../slideLayouts/slideLayout168.xml"/><Relationship Id="rId6" Type="http://schemas.openxmlformats.org/officeDocument/2006/relationships/image" Target="../media/image114.wmf"/><Relationship Id="rId5" Type="http://schemas.openxmlformats.org/officeDocument/2006/relationships/image" Target="../media/image113.png"/><Relationship Id="rId4" Type="http://schemas.openxmlformats.org/officeDocument/2006/relationships/image" Target="../media/image112.wmf"/></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2.xml"/><Relationship Id="rId1" Type="http://schemas.openxmlformats.org/officeDocument/2006/relationships/slideLayout" Target="../slideLayouts/slideLayout206.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png"/><Relationship Id="rId3" Type="http://schemas.openxmlformats.org/officeDocument/2006/relationships/image" Target="../media/image119.emf"/><Relationship Id="rId7" Type="http://schemas.openxmlformats.org/officeDocument/2006/relationships/image" Target="../media/image123.jpeg"/><Relationship Id="rId12"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png"/><Relationship Id="rId9" Type="http://schemas.openxmlformats.org/officeDocument/2006/relationships/image" Target="../media/image125.jpeg"/></Relationships>
</file>

<file path=ppt/slides/_rels/slide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25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306.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304.xml"/><Relationship Id="rId1" Type="http://schemas.openxmlformats.org/officeDocument/2006/relationships/vmlDrawing" Target="../drawings/vmlDrawing9.vml"/><Relationship Id="rId5" Type="http://schemas.openxmlformats.org/officeDocument/2006/relationships/image" Target="../media/image133.wmf"/><Relationship Id="rId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openxmlformats.org/officeDocument/2006/relationships/image" Target="../media/image27.wmf"/><Relationship Id="rId4" Type="http://schemas.openxmlformats.org/officeDocument/2006/relationships/image" Target="../media/image26.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57.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0" y="141932"/>
            <a:ext cx="10058400" cy="468998"/>
          </a:xfrm>
        </p:spPr>
        <p:txBody>
          <a:bodyPr/>
          <a:lstStyle/>
          <a:p>
            <a:pPr eaLnBrk="1" hangingPunct="1"/>
            <a:r>
              <a:rPr lang="en-US" sz="2400" dirty="0">
                <a:solidFill>
                  <a:srgbClr val="FF0000"/>
                </a:solidFill>
              </a:rPr>
              <a:t> TMDs and PVDIS: </a:t>
            </a:r>
            <a:r>
              <a:rPr lang="en-US" sz="2400" dirty="0" err="1">
                <a:solidFill>
                  <a:srgbClr val="FF0000"/>
                </a:solidFill>
              </a:rPr>
              <a:t>JLab</a:t>
            </a:r>
            <a:r>
              <a:rPr lang="en-US" sz="2400" dirty="0">
                <a:solidFill>
                  <a:srgbClr val="FF0000"/>
                </a:solidFill>
              </a:rPr>
              <a:t> 6 </a:t>
            </a:r>
            <a:r>
              <a:rPr lang="en-US" sz="2400" dirty="0" err="1">
                <a:solidFill>
                  <a:srgbClr val="FF0000"/>
                </a:solidFill>
              </a:rPr>
              <a:t>GeV</a:t>
            </a:r>
            <a:r>
              <a:rPr lang="en-US" sz="2400" dirty="0">
                <a:solidFill>
                  <a:srgbClr val="FF0000"/>
                </a:solidFill>
              </a:rPr>
              <a:t> results and 12 </a:t>
            </a:r>
            <a:r>
              <a:rPr lang="en-US" sz="2400" dirty="0" err="1">
                <a:solidFill>
                  <a:srgbClr val="FF0000"/>
                </a:solidFill>
              </a:rPr>
              <a:t>GeV</a:t>
            </a:r>
            <a:r>
              <a:rPr lang="en-US" sz="2400" dirty="0">
                <a:solidFill>
                  <a:srgbClr val="FF0000"/>
                </a:solidFill>
              </a:rPr>
              <a:t> Plan</a:t>
            </a:r>
          </a:p>
        </p:txBody>
      </p:sp>
      <p:sp>
        <p:nvSpPr>
          <p:cNvPr id="300035" name="Rectangle 3"/>
          <p:cNvSpPr>
            <a:spLocks noGrp="1" noChangeArrowheads="1"/>
          </p:cNvSpPr>
          <p:nvPr>
            <p:ph type="body" idx="1"/>
          </p:nvPr>
        </p:nvSpPr>
        <p:spPr>
          <a:xfrm>
            <a:off x="-78337" y="779098"/>
            <a:ext cx="10058400" cy="655092"/>
          </a:xfrm>
        </p:spPr>
        <p:txBody>
          <a:bodyPr/>
          <a:lstStyle/>
          <a:p>
            <a:pPr algn="ctr" eaLnBrk="1" hangingPunct="1">
              <a:buFontTx/>
              <a:buNone/>
            </a:pPr>
            <a:r>
              <a:rPr lang="en-US" sz="1600" dirty="0">
                <a:latin typeface="Comic Sans MS" pitchFamily="66" charset="0"/>
              </a:rPr>
              <a:t>J. P. Chen , Jefferson Lab </a:t>
            </a:r>
          </a:p>
          <a:p>
            <a:pPr algn="ctr" eaLnBrk="1" hangingPunct="1">
              <a:buFontTx/>
              <a:buNone/>
            </a:pPr>
            <a:r>
              <a:rPr lang="en-US" sz="1600" dirty="0">
                <a:solidFill>
                  <a:schemeClr val="accent2"/>
                </a:solidFill>
                <a:latin typeface="Times New Roman" pitchFamily="18" charset="0"/>
              </a:rPr>
              <a:t>APFB2014,  </a:t>
            </a:r>
            <a:r>
              <a:rPr lang="en-US" sz="1600" dirty="0" err="1">
                <a:solidFill>
                  <a:schemeClr val="accent2"/>
                </a:solidFill>
                <a:latin typeface="Times New Roman" pitchFamily="18" charset="0"/>
              </a:rPr>
              <a:t>Hahndorf</a:t>
            </a:r>
            <a:r>
              <a:rPr lang="en-US" sz="1600" dirty="0">
                <a:solidFill>
                  <a:schemeClr val="accent2"/>
                </a:solidFill>
                <a:latin typeface="Times New Roman" pitchFamily="18" charset="0"/>
              </a:rPr>
              <a:t>,  Australia,  April  7-11, 2014</a:t>
            </a:r>
          </a:p>
        </p:txBody>
      </p:sp>
      <p:sp>
        <p:nvSpPr>
          <p:cNvPr id="300036" name="Text Box 4"/>
          <p:cNvSpPr txBox="1">
            <a:spLocks noChangeArrowheads="1"/>
          </p:cNvSpPr>
          <p:nvPr/>
        </p:nvSpPr>
        <p:spPr bwMode="auto">
          <a:xfrm>
            <a:off x="267734" y="1702157"/>
            <a:ext cx="9366250" cy="3300542"/>
          </a:xfrm>
          <a:prstGeom prst="rect">
            <a:avLst/>
          </a:prstGeom>
          <a:solidFill>
            <a:schemeClr val="bg1"/>
          </a:solidFill>
          <a:ln w="12700">
            <a:noFill/>
            <a:miter lim="800000"/>
            <a:headEnd/>
            <a:tailEnd/>
          </a:ln>
        </p:spPr>
        <p:txBody>
          <a:bodyPr wrap="square" lIns="98699" tIns="49351" rIns="98699" bIns="49351">
            <a:spAutoFit/>
          </a:bodyPr>
          <a:lstStyle/>
          <a:p>
            <a:pPr defTabSz="985242">
              <a:lnSpc>
                <a:spcPct val="130000"/>
              </a:lnSpc>
              <a:buFont typeface="Wingdings" pitchFamily="2" charset="2"/>
              <a:buChar char="§"/>
            </a:pPr>
            <a:r>
              <a:rPr lang="en-US" altLang="en-US" sz="2000" i="0" dirty="0">
                <a:solidFill>
                  <a:schemeClr val="tx1"/>
                </a:solidFill>
                <a:latin typeface="Arial" charset="0"/>
              </a:rPr>
              <a:t> TMDs with 6 </a:t>
            </a:r>
            <a:r>
              <a:rPr lang="en-US" altLang="en-US" sz="2000" i="0" dirty="0" err="1">
                <a:solidFill>
                  <a:schemeClr val="tx1"/>
                </a:solidFill>
                <a:latin typeface="Arial" charset="0"/>
              </a:rPr>
              <a:t>GeV</a:t>
            </a:r>
            <a:r>
              <a:rPr lang="en-US" altLang="en-US" sz="2000" i="0" dirty="0">
                <a:solidFill>
                  <a:schemeClr val="tx1"/>
                </a:solidFill>
                <a:latin typeface="Arial" charset="0"/>
              </a:rPr>
              <a:t> </a:t>
            </a:r>
            <a:r>
              <a:rPr lang="en-US" altLang="en-US" sz="2000" i="0" dirty="0" err="1">
                <a:solidFill>
                  <a:schemeClr val="tx1"/>
                </a:solidFill>
                <a:latin typeface="Arial" charset="0"/>
              </a:rPr>
              <a:t>JLab</a:t>
            </a:r>
            <a:r>
              <a:rPr lang="en-US" altLang="en-US" sz="2000" i="0" dirty="0">
                <a:solidFill>
                  <a:schemeClr val="tx1"/>
                </a:solidFill>
                <a:latin typeface="Arial" charset="0"/>
              </a:rPr>
              <a:t>: Exploration</a:t>
            </a:r>
          </a:p>
          <a:p>
            <a:pPr defTabSz="985242">
              <a:lnSpc>
                <a:spcPct val="130000"/>
              </a:lnSpc>
            </a:pPr>
            <a:r>
              <a:rPr lang="en-US" altLang="en-US" sz="2000" i="0" dirty="0" smtClean="0">
                <a:solidFill>
                  <a:srgbClr val="0000FF"/>
                </a:solidFill>
                <a:latin typeface="Arial" charset="0"/>
              </a:rPr>
              <a:t>       Recent </a:t>
            </a:r>
            <a:r>
              <a:rPr lang="en-US" altLang="en-US" sz="2000" i="0" dirty="0">
                <a:solidFill>
                  <a:srgbClr val="0000FF"/>
                </a:solidFill>
                <a:latin typeface="Arial" charset="0"/>
              </a:rPr>
              <a:t>and </a:t>
            </a:r>
            <a:r>
              <a:rPr lang="en-US" altLang="en-US" sz="2000" i="0" dirty="0" smtClean="0">
                <a:solidFill>
                  <a:srgbClr val="0000FF"/>
                </a:solidFill>
                <a:latin typeface="Arial" charset="0"/>
              </a:rPr>
              <a:t>new </a:t>
            </a:r>
            <a:r>
              <a:rPr lang="en-US" altLang="en-US" sz="2000" i="0" dirty="0">
                <a:solidFill>
                  <a:srgbClr val="0000FF"/>
                </a:solidFill>
                <a:latin typeface="Arial" charset="0"/>
              </a:rPr>
              <a:t>results </a:t>
            </a:r>
            <a:r>
              <a:rPr lang="en-US" altLang="en-US" sz="2000" i="0" dirty="0" smtClean="0">
                <a:solidFill>
                  <a:srgbClr val="0000FF"/>
                </a:solidFill>
                <a:latin typeface="Arial" charset="0"/>
              </a:rPr>
              <a:t>with a transversely </a:t>
            </a:r>
            <a:r>
              <a:rPr lang="en-US" altLang="en-US" sz="2000" i="0" dirty="0">
                <a:solidFill>
                  <a:srgbClr val="0000FF"/>
                </a:solidFill>
                <a:latin typeface="Arial" charset="0"/>
              </a:rPr>
              <a:t>Polarized </a:t>
            </a:r>
            <a:r>
              <a:rPr lang="en-US" altLang="en-US" sz="2000" i="0" baseline="30000" dirty="0">
                <a:solidFill>
                  <a:srgbClr val="0000FF"/>
                </a:solidFill>
                <a:latin typeface="Arial" charset="0"/>
              </a:rPr>
              <a:t>3</a:t>
            </a:r>
            <a:r>
              <a:rPr lang="en-US" altLang="en-US" sz="2000" i="0" dirty="0">
                <a:solidFill>
                  <a:srgbClr val="0000FF"/>
                </a:solidFill>
                <a:latin typeface="Arial" charset="0"/>
              </a:rPr>
              <a:t>He (n</a:t>
            </a:r>
            <a:r>
              <a:rPr lang="en-US" altLang="en-US" sz="2000" i="0" dirty="0" smtClean="0">
                <a:solidFill>
                  <a:srgbClr val="0000FF"/>
                </a:solidFill>
                <a:latin typeface="Arial" charset="0"/>
              </a:rPr>
              <a:t>)</a:t>
            </a:r>
            <a:endParaRPr lang="en-US" altLang="en-US" sz="2000" i="0" dirty="0">
              <a:solidFill>
                <a:srgbClr val="0000FF"/>
              </a:solidFill>
              <a:latin typeface="Arial" charset="0"/>
            </a:endParaRPr>
          </a:p>
          <a:p>
            <a:pPr defTabSz="985242">
              <a:lnSpc>
                <a:spcPct val="130000"/>
              </a:lnSpc>
            </a:pPr>
            <a:r>
              <a:rPr lang="en-US" altLang="en-US" sz="2000" i="0" dirty="0">
                <a:solidFill>
                  <a:srgbClr val="008000"/>
                </a:solidFill>
                <a:latin typeface="Arial" charset="0"/>
              </a:rPr>
              <a:t>	      </a:t>
            </a:r>
            <a:r>
              <a:rPr lang="en-US" altLang="en-US" sz="2000" i="0" dirty="0">
                <a:solidFill>
                  <a:srgbClr val="00B050"/>
                </a:solidFill>
                <a:latin typeface="Arial" charset="0"/>
              </a:rPr>
              <a:t>Collins/</a:t>
            </a:r>
            <a:r>
              <a:rPr lang="en-US" altLang="en-US" sz="2000" i="0" dirty="0" err="1">
                <a:solidFill>
                  <a:srgbClr val="00B050"/>
                </a:solidFill>
                <a:latin typeface="Arial" charset="0"/>
              </a:rPr>
              <a:t>Sivers</a:t>
            </a:r>
            <a:r>
              <a:rPr lang="en-US" altLang="en-US" sz="2000" i="0" dirty="0">
                <a:solidFill>
                  <a:srgbClr val="00B050"/>
                </a:solidFill>
                <a:latin typeface="Arial" charset="0"/>
              </a:rPr>
              <a:t>/Worm-gear asymmetries on </a:t>
            </a:r>
            <a:r>
              <a:rPr lang="en-US" altLang="en-US" sz="2000" i="0" dirty="0" err="1">
                <a:solidFill>
                  <a:srgbClr val="00B050"/>
                </a:solidFill>
                <a:latin typeface="Arial" charset="0"/>
              </a:rPr>
              <a:t>pions</a:t>
            </a:r>
            <a:r>
              <a:rPr lang="en-US" altLang="en-US" sz="2000" i="0" dirty="0">
                <a:solidFill>
                  <a:srgbClr val="00B050"/>
                </a:solidFill>
                <a:latin typeface="Arial" charset="0"/>
              </a:rPr>
              <a:t> </a:t>
            </a:r>
            <a:r>
              <a:rPr lang="en-US" altLang="en-US" sz="2000" i="0" dirty="0">
                <a:solidFill>
                  <a:schemeClr val="bg2"/>
                </a:solidFill>
                <a:latin typeface="Arial" charset="0"/>
              </a:rPr>
              <a:t>and </a:t>
            </a:r>
            <a:r>
              <a:rPr lang="en-US" altLang="en-US" sz="2000" i="0" dirty="0" err="1">
                <a:solidFill>
                  <a:schemeClr val="bg2"/>
                </a:solidFill>
                <a:latin typeface="Arial" charset="0"/>
              </a:rPr>
              <a:t>Kaons</a:t>
            </a:r>
            <a:endParaRPr lang="en-US" altLang="en-US" sz="2000" i="0" dirty="0">
              <a:solidFill>
                <a:schemeClr val="bg2"/>
              </a:solidFill>
              <a:latin typeface="Arial" charset="0"/>
            </a:endParaRPr>
          </a:p>
          <a:p>
            <a:pPr defTabSz="985242">
              <a:lnSpc>
                <a:spcPct val="130000"/>
              </a:lnSpc>
            </a:pPr>
            <a:r>
              <a:rPr lang="en-US" altLang="en-US" sz="2000" i="0" dirty="0">
                <a:solidFill>
                  <a:srgbClr val="00B050"/>
                </a:solidFill>
                <a:latin typeface="Arial" charset="0"/>
              </a:rPr>
              <a:t>	      Inclusive hadron and electron SSA </a:t>
            </a:r>
          </a:p>
          <a:p>
            <a:pPr marL="342635" indent="-342635" defTabSz="985242">
              <a:lnSpc>
                <a:spcPct val="130000"/>
              </a:lnSpc>
              <a:buFont typeface="Wingdings" panose="05000000000000000000" pitchFamily="2" charset="2"/>
              <a:buChar char="§"/>
            </a:pPr>
            <a:r>
              <a:rPr lang="en-US" altLang="en-US" sz="2000" i="0" dirty="0" err="1">
                <a:solidFill>
                  <a:schemeClr val="tx1"/>
                </a:solidFill>
                <a:latin typeface="Arial" charset="0"/>
              </a:rPr>
              <a:t>JLab</a:t>
            </a:r>
            <a:r>
              <a:rPr lang="en-US" altLang="en-US" sz="2000" i="0" dirty="0">
                <a:solidFill>
                  <a:schemeClr val="tx1"/>
                </a:solidFill>
                <a:latin typeface="Arial" charset="0"/>
              </a:rPr>
              <a:t> 12 </a:t>
            </a:r>
            <a:r>
              <a:rPr lang="en-US" altLang="en-US" sz="2000" i="0" dirty="0" err="1">
                <a:solidFill>
                  <a:schemeClr val="tx1"/>
                </a:solidFill>
                <a:latin typeface="Arial" charset="0"/>
              </a:rPr>
              <a:t>GeV</a:t>
            </a:r>
            <a:r>
              <a:rPr lang="en-US" altLang="en-US" sz="2000" i="0" dirty="0">
                <a:solidFill>
                  <a:schemeClr val="tx1"/>
                </a:solidFill>
                <a:latin typeface="Arial" charset="0"/>
              </a:rPr>
              <a:t> Plan for TMD study: Precision Multi-d Mapping  </a:t>
            </a:r>
          </a:p>
          <a:p>
            <a:pPr defTabSz="985242">
              <a:lnSpc>
                <a:spcPct val="130000"/>
              </a:lnSpc>
            </a:pPr>
            <a:r>
              <a:rPr lang="en-US" altLang="en-US" sz="2000" i="0" dirty="0">
                <a:solidFill>
                  <a:srgbClr val="0000FF"/>
                </a:solidFill>
                <a:latin typeface="Arial" charset="0"/>
              </a:rPr>
              <a:t>        </a:t>
            </a:r>
            <a:r>
              <a:rPr lang="en-US" altLang="en-US" sz="2000" i="0" dirty="0" err="1">
                <a:solidFill>
                  <a:srgbClr val="0000FF"/>
                </a:solidFill>
                <a:latin typeface="Arial" charset="0"/>
              </a:rPr>
              <a:t>SoLID</a:t>
            </a:r>
            <a:r>
              <a:rPr lang="en-US" altLang="en-US" sz="2000" i="0" dirty="0">
                <a:solidFill>
                  <a:srgbClr val="0000FF"/>
                </a:solidFill>
                <a:latin typeface="Arial" charset="0"/>
              </a:rPr>
              <a:t> Program on TMDs 	</a:t>
            </a:r>
          </a:p>
          <a:p>
            <a:pPr marL="342635" indent="-342635" defTabSz="985242">
              <a:lnSpc>
                <a:spcPct val="130000"/>
              </a:lnSpc>
              <a:buFont typeface="Wingdings" panose="05000000000000000000" pitchFamily="2" charset="2"/>
              <a:buChar char="§"/>
            </a:pPr>
            <a:r>
              <a:rPr lang="en-US" altLang="en-US" sz="2000" i="0" dirty="0" smtClean="0">
                <a:solidFill>
                  <a:schemeClr val="tx1"/>
                </a:solidFill>
                <a:latin typeface="Arial" charset="0"/>
              </a:rPr>
              <a:t>PVDIS </a:t>
            </a:r>
            <a:r>
              <a:rPr lang="en-US" altLang="en-US" sz="2000" i="0" dirty="0">
                <a:solidFill>
                  <a:schemeClr val="tx1"/>
                </a:solidFill>
                <a:latin typeface="Arial" charset="0"/>
              </a:rPr>
              <a:t>with 6 </a:t>
            </a:r>
            <a:r>
              <a:rPr lang="en-US" altLang="en-US" sz="2000" i="0" dirty="0" err="1">
                <a:solidFill>
                  <a:schemeClr val="tx1"/>
                </a:solidFill>
                <a:latin typeface="Arial" charset="0"/>
              </a:rPr>
              <a:t>GeV</a:t>
            </a:r>
            <a:r>
              <a:rPr lang="en-US" altLang="en-US" sz="2000" i="0" dirty="0">
                <a:solidFill>
                  <a:schemeClr val="tx1"/>
                </a:solidFill>
                <a:latin typeface="Arial" charset="0"/>
              </a:rPr>
              <a:t> </a:t>
            </a:r>
            <a:r>
              <a:rPr lang="en-US" altLang="en-US" sz="2000" i="0" dirty="0" err="1">
                <a:solidFill>
                  <a:schemeClr val="tx1"/>
                </a:solidFill>
                <a:latin typeface="Arial" charset="0"/>
              </a:rPr>
              <a:t>JLab</a:t>
            </a:r>
            <a:r>
              <a:rPr lang="en-US" altLang="en-US" sz="2000" i="0" dirty="0">
                <a:solidFill>
                  <a:schemeClr val="tx1"/>
                </a:solidFill>
                <a:latin typeface="Arial" charset="0"/>
              </a:rPr>
              <a:t>: New Results</a:t>
            </a:r>
          </a:p>
          <a:p>
            <a:pPr marL="342635" indent="-342635" defTabSz="985242">
              <a:lnSpc>
                <a:spcPct val="130000"/>
              </a:lnSpc>
              <a:buFont typeface="Wingdings" panose="05000000000000000000" pitchFamily="2" charset="2"/>
              <a:buChar char="§"/>
            </a:pPr>
            <a:r>
              <a:rPr lang="en-US" altLang="en-US" sz="2000" i="0" dirty="0">
                <a:solidFill>
                  <a:schemeClr val="tx1"/>
                </a:solidFill>
                <a:latin typeface="Arial" charset="0"/>
              </a:rPr>
              <a:t>12 </a:t>
            </a:r>
            <a:r>
              <a:rPr lang="en-US" altLang="en-US" sz="2000" i="0" dirty="0" err="1">
                <a:solidFill>
                  <a:schemeClr val="tx1"/>
                </a:solidFill>
                <a:latin typeface="Arial" charset="0"/>
              </a:rPr>
              <a:t>GeV</a:t>
            </a:r>
            <a:r>
              <a:rPr lang="en-US" altLang="en-US" sz="2000" i="0" dirty="0">
                <a:solidFill>
                  <a:schemeClr val="tx1"/>
                </a:solidFill>
                <a:latin typeface="Arial" charset="0"/>
              </a:rPr>
              <a:t> plan for PVDIS: </a:t>
            </a:r>
            <a:r>
              <a:rPr lang="en-US" altLang="en-US" sz="2000" i="0" dirty="0" err="1">
                <a:solidFill>
                  <a:schemeClr val="tx1"/>
                </a:solidFill>
                <a:latin typeface="Arial" charset="0"/>
              </a:rPr>
              <a:t>SoLID</a:t>
            </a:r>
            <a:r>
              <a:rPr lang="en-US" altLang="en-US" sz="2000" i="0" dirty="0">
                <a:solidFill>
                  <a:schemeClr val="tx1"/>
                </a:solidFill>
                <a:latin typeface="Arial" charset="0"/>
              </a:rPr>
              <a:t> Program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0" y="34"/>
            <a:ext cx="10058400" cy="655060"/>
          </a:xfrm>
        </p:spPr>
        <p:txBody>
          <a:bodyPr/>
          <a:lstStyle/>
          <a:p>
            <a:pPr algn="ctr" eaLnBrk="1" hangingPunct="1"/>
            <a:r>
              <a:rPr lang="en-US" sz="2000" dirty="0">
                <a:solidFill>
                  <a:schemeClr val="tx1"/>
                </a:solidFill>
              </a:rPr>
              <a:t>   </a:t>
            </a:r>
            <a:r>
              <a:rPr lang="en-US" sz="4000" b="1" baseline="30000" dirty="0">
                <a:solidFill>
                  <a:srgbClr val="FF0000"/>
                </a:solidFill>
              </a:rPr>
              <a:t>3</a:t>
            </a:r>
            <a:r>
              <a:rPr lang="en-US" sz="4000" b="1" dirty="0">
                <a:solidFill>
                  <a:srgbClr val="FF0000"/>
                </a:solidFill>
              </a:rPr>
              <a:t>He (n) Target Single-Spin Asymmetry in SIDIS</a:t>
            </a:r>
            <a:endParaRPr lang="en-US" sz="1800" b="1" dirty="0">
              <a:solidFill>
                <a:schemeClr val="tx1"/>
              </a:solidFill>
            </a:endParaRPr>
          </a:p>
        </p:txBody>
      </p:sp>
      <p:graphicFrame>
        <p:nvGraphicFramePr>
          <p:cNvPr id="3074" name="Object 2"/>
          <p:cNvGraphicFramePr>
            <a:graphicFrameLocks noChangeAspect="1"/>
          </p:cNvGraphicFramePr>
          <p:nvPr/>
        </p:nvGraphicFramePr>
        <p:xfrm>
          <a:off x="2481264" y="1170011"/>
          <a:ext cx="2481262" cy="452437"/>
        </p:xfrm>
        <a:graphic>
          <a:graphicData uri="http://schemas.openxmlformats.org/presentationml/2006/ole">
            <mc:AlternateContent xmlns:mc="http://schemas.openxmlformats.org/markup-compatibility/2006">
              <mc:Choice xmlns:v="urn:schemas-microsoft-com:vml" Requires="v">
                <p:oleObj spid="_x0000_s473108" name="Equation" r:id="rId3" imgW="1244520" imgH="241200" progId="Equation.3">
                  <p:embed/>
                </p:oleObj>
              </mc:Choice>
              <mc:Fallback>
                <p:oleObj name="Equation" r:id="rId3" imgW="12445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264" y="1170011"/>
                        <a:ext cx="2481262"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18"/>
          <p:cNvSpPr txBox="1">
            <a:spLocks noChangeArrowheads="1"/>
          </p:cNvSpPr>
          <p:nvPr/>
        </p:nvSpPr>
        <p:spPr bwMode="auto">
          <a:xfrm>
            <a:off x="6503924" y="4859580"/>
            <a:ext cx="3041650" cy="101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000" i="0" dirty="0">
                <a:solidFill>
                  <a:srgbClr val="000000"/>
                </a:solidFill>
                <a:latin typeface="Constantia" pitchFamily="18" charset="0"/>
              </a:rPr>
              <a:t>neutron  </a:t>
            </a:r>
            <a:r>
              <a:rPr lang="en-US" sz="2000" i="0" dirty="0" err="1">
                <a:solidFill>
                  <a:srgbClr val="000000"/>
                </a:solidFill>
                <a:latin typeface="Constantia" pitchFamily="18" charset="0"/>
              </a:rPr>
              <a:t>Sivers</a:t>
            </a:r>
            <a:r>
              <a:rPr lang="en-US" sz="2000" i="0" dirty="0">
                <a:solidFill>
                  <a:srgbClr val="000000"/>
                </a:solidFill>
                <a:latin typeface="Constantia" pitchFamily="18" charset="0"/>
              </a:rPr>
              <a:t> SSA:</a:t>
            </a:r>
          </a:p>
          <a:p>
            <a:pPr eaLnBrk="1" hangingPunct="1"/>
            <a:r>
              <a:rPr lang="en-US" sz="2000" i="0" dirty="0">
                <a:solidFill>
                  <a:srgbClr val="000000"/>
                </a:solidFill>
                <a:latin typeface="Constantia" pitchFamily="18" charset="0"/>
              </a:rPr>
              <a:t>negative for π</a:t>
            </a:r>
            <a:r>
              <a:rPr lang="en-US" sz="2000" i="0" baseline="30000" dirty="0">
                <a:solidFill>
                  <a:srgbClr val="000000"/>
                </a:solidFill>
                <a:latin typeface="Constantia" pitchFamily="18" charset="0"/>
              </a:rPr>
              <a:t>+,</a:t>
            </a:r>
            <a:r>
              <a:rPr lang="en-US" sz="2000" i="0" dirty="0">
                <a:solidFill>
                  <a:srgbClr val="000000"/>
                </a:solidFill>
                <a:latin typeface="Constantia" pitchFamily="18" charset="0"/>
              </a:rPr>
              <a:t> </a:t>
            </a:r>
          </a:p>
          <a:p>
            <a:pPr eaLnBrk="1" hangingPunct="1"/>
            <a:r>
              <a:rPr lang="en-US" sz="2000" i="0" dirty="0">
                <a:solidFill>
                  <a:srgbClr val="000000"/>
                </a:solidFill>
                <a:latin typeface="Constantia" pitchFamily="18" charset="0"/>
              </a:rPr>
              <a:t>Agree with Torino Fit   </a:t>
            </a:r>
          </a:p>
        </p:txBody>
      </p:sp>
      <p:sp>
        <p:nvSpPr>
          <p:cNvPr id="3078" name="TextBox 19"/>
          <p:cNvSpPr txBox="1">
            <a:spLocks noChangeArrowheads="1"/>
          </p:cNvSpPr>
          <p:nvPr/>
        </p:nvSpPr>
        <p:spPr bwMode="auto">
          <a:xfrm>
            <a:off x="6488132" y="1700166"/>
            <a:ext cx="3570287" cy="70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000" i="0" dirty="0">
                <a:solidFill>
                  <a:srgbClr val="000000"/>
                </a:solidFill>
                <a:latin typeface="Constantia" pitchFamily="18" charset="0"/>
              </a:rPr>
              <a:t> neutron Collins SSA small </a:t>
            </a:r>
          </a:p>
          <a:p>
            <a:pPr eaLnBrk="1" hangingPunct="1"/>
            <a:r>
              <a:rPr lang="en-US" sz="2000" i="0" dirty="0">
                <a:solidFill>
                  <a:srgbClr val="000000"/>
                </a:solidFill>
                <a:latin typeface="Constantia" pitchFamily="18" charset="0"/>
              </a:rPr>
              <a:t>Non-zero at highest x for </a:t>
            </a:r>
            <a:r>
              <a:rPr lang="en-US" sz="2000" i="0" dirty="0">
                <a:solidFill>
                  <a:srgbClr val="000000"/>
                </a:solidFill>
                <a:latin typeface="Symbol" pitchFamily="18" charset="2"/>
              </a:rPr>
              <a:t>p</a:t>
            </a:r>
            <a:r>
              <a:rPr lang="en-US" sz="2000" i="0" dirty="0">
                <a:solidFill>
                  <a:srgbClr val="000000"/>
                </a:solidFill>
                <a:latin typeface="Constantia" pitchFamily="18" charset="0"/>
              </a:rPr>
              <a:t>+</a:t>
            </a:r>
          </a:p>
        </p:txBody>
      </p:sp>
      <p:sp>
        <p:nvSpPr>
          <p:cNvPr id="3079" name="TextBox 21"/>
          <p:cNvSpPr txBox="1">
            <a:spLocks noChangeArrowheads="1"/>
          </p:cNvSpPr>
          <p:nvPr/>
        </p:nvSpPr>
        <p:spPr bwMode="auto">
          <a:xfrm>
            <a:off x="1241460" y="6037558"/>
            <a:ext cx="7124700" cy="6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1800" i="0">
                <a:solidFill>
                  <a:srgbClr val="0606BA"/>
                </a:solidFill>
                <a:latin typeface="Constantia" pitchFamily="18" charset="0"/>
              </a:rPr>
              <a:t>Blue band</a:t>
            </a:r>
            <a:r>
              <a:rPr lang="en-US" sz="1800" b="0" i="0">
                <a:solidFill>
                  <a:srgbClr val="000000"/>
                </a:solidFill>
                <a:latin typeface="Constantia" pitchFamily="18" charset="0"/>
              </a:rPr>
              <a:t>: model (fitting) uncertainties </a:t>
            </a:r>
          </a:p>
          <a:p>
            <a:pPr eaLnBrk="1" hangingPunct="1"/>
            <a:r>
              <a:rPr lang="en-US" sz="1800" i="0">
                <a:solidFill>
                  <a:srgbClr val="FF0000"/>
                </a:solidFill>
                <a:latin typeface="Constantia" pitchFamily="18" charset="0"/>
              </a:rPr>
              <a:t>Red band</a:t>
            </a:r>
            <a:r>
              <a:rPr lang="en-US" sz="1800" b="0" i="0">
                <a:solidFill>
                  <a:srgbClr val="000000"/>
                </a:solidFill>
                <a:latin typeface="Constantia" pitchFamily="18" charset="0"/>
              </a:rPr>
              <a:t>: other systematic uncertainties</a:t>
            </a:r>
          </a:p>
        </p:txBody>
      </p:sp>
      <p:sp>
        <p:nvSpPr>
          <p:cNvPr id="3" name="Rectangle 2"/>
          <p:cNvSpPr/>
          <p:nvPr/>
        </p:nvSpPr>
        <p:spPr>
          <a:xfrm>
            <a:off x="1744045" y="660437"/>
            <a:ext cx="6683096" cy="400039"/>
          </a:xfrm>
          <a:prstGeom prst="rect">
            <a:avLst/>
          </a:prstGeom>
        </p:spPr>
        <p:txBody>
          <a:bodyPr wrap="none" lIns="91369" tIns="45685" rIns="91369" bIns="45685">
            <a:spAutoFit/>
          </a:bodyPr>
          <a:lstStyle/>
          <a:p>
            <a:pPr defTabSz="913693" eaLnBrk="1" fontAlgn="auto" hangingPunct="1">
              <a:spcBef>
                <a:spcPts val="0"/>
              </a:spcBef>
              <a:spcAft>
                <a:spcPts val="0"/>
              </a:spcAft>
              <a:defRPr/>
            </a:pPr>
            <a:r>
              <a:rPr lang="en-US" sz="2000" b="0" i="0" kern="0" dirty="0">
                <a:solidFill>
                  <a:srgbClr val="04617B"/>
                </a:solidFill>
              </a:rPr>
              <a:t> E06-010 collaboration,  X. </a:t>
            </a:r>
            <a:r>
              <a:rPr lang="en-US" sz="2000" b="0" i="0" kern="0" dirty="0" err="1">
                <a:solidFill>
                  <a:srgbClr val="04617B"/>
                </a:solidFill>
              </a:rPr>
              <a:t>Qian</a:t>
            </a:r>
            <a:r>
              <a:rPr lang="en-US" sz="2000" b="0" i="0" kern="0" dirty="0">
                <a:solidFill>
                  <a:srgbClr val="04617B"/>
                </a:solidFill>
              </a:rPr>
              <a:t> at al., </a:t>
            </a:r>
            <a:r>
              <a:rPr lang="en-US" sz="2000" i="0" kern="0" dirty="0">
                <a:solidFill>
                  <a:srgbClr val="C00000"/>
                </a:solidFill>
              </a:rPr>
              <a:t>PRL 107:072003(2011)</a:t>
            </a:r>
          </a:p>
        </p:txBody>
      </p:sp>
      <p:pic>
        <p:nvPicPr>
          <p:cNvPr id="9" name="Picture 8" descr="muldtab1"/>
          <p:cNvPicPr>
            <a:picLocks noChangeAspect="1" noChangeArrowheads="1"/>
          </p:cNvPicPr>
          <p:nvPr/>
        </p:nvPicPr>
        <p:blipFill>
          <a:blip r:embed="rId5" cstate="print"/>
          <a:srcRect/>
          <a:stretch>
            <a:fillRect/>
          </a:stretch>
        </p:blipFill>
        <p:spPr bwMode="auto">
          <a:xfrm>
            <a:off x="6981188" y="2958004"/>
            <a:ext cx="2415064" cy="1352550"/>
          </a:xfrm>
          <a:prstGeom prst="rect">
            <a:avLst/>
          </a:prstGeom>
          <a:noFill/>
          <a:ln w="9525">
            <a:noFill/>
            <a:miter lim="800000"/>
            <a:headEnd/>
            <a:tailEnd/>
          </a:ln>
        </p:spPr>
      </p:pic>
      <p:sp>
        <p:nvSpPr>
          <p:cNvPr id="10" name="Oval 9"/>
          <p:cNvSpPr/>
          <p:nvPr/>
        </p:nvSpPr>
        <p:spPr>
          <a:xfrm>
            <a:off x="7520171" y="3988683"/>
            <a:ext cx="409903" cy="2364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11" name="Oval 10"/>
          <p:cNvSpPr/>
          <p:nvPr/>
        </p:nvSpPr>
        <p:spPr>
          <a:xfrm>
            <a:off x="8734114" y="4035975"/>
            <a:ext cx="378373" cy="2522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cxnSp>
        <p:nvCxnSpPr>
          <p:cNvPr id="13" name="Straight Arrow Connector 12"/>
          <p:cNvCxnSpPr/>
          <p:nvPr/>
        </p:nvCxnSpPr>
        <p:spPr>
          <a:xfrm flipV="1">
            <a:off x="6511160" y="4272483"/>
            <a:ext cx="1024758" cy="44143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42690" y="2932391"/>
            <a:ext cx="2159876" cy="115088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636199"/>
            <a:ext cx="6419850" cy="4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522988"/>
      </p:ext>
    </p:extLst>
  </p:cSld>
  <p:clrMapOvr>
    <a:masterClrMapping/>
  </p:clrMapOvr>
  <p:transition spd="med"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muldtab1"/>
          <p:cNvPicPr>
            <a:picLocks noChangeAspect="1" noChangeArrowheads="1"/>
          </p:cNvPicPr>
          <p:nvPr/>
        </p:nvPicPr>
        <p:blipFill>
          <a:blip r:embed="rId4" cstate="print"/>
          <a:srcRect/>
          <a:stretch>
            <a:fillRect/>
          </a:stretch>
        </p:blipFill>
        <p:spPr bwMode="auto">
          <a:xfrm>
            <a:off x="7643336" y="2495550"/>
            <a:ext cx="2415064" cy="1352550"/>
          </a:xfrm>
          <a:prstGeom prst="rect">
            <a:avLst/>
          </a:prstGeom>
          <a:noFill/>
          <a:ln w="9525">
            <a:noFill/>
            <a:miter lim="800000"/>
            <a:headEnd/>
            <a:tailEnd/>
          </a:ln>
        </p:spPr>
      </p:pic>
      <p:sp>
        <p:nvSpPr>
          <p:cNvPr id="18" name="Oval 17"/>
          <p:cNvSpPr/>
          <p:nvPr/>
        </p:nvSpPr>
        <p:spPr>
          <a:xfrm>
            <a:off x="8839201" y="3581400"/>
            <a:ext cx="4572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5123" name="标题 5"/>
          <p:cNvSpPr>
            <a:spLocks noGrp="1"/>
          </p:cNvSpPr>
          <p:nvPr>
            <p:ph type="title"/>
          </p:nvPr>
        </p:nvSpPr>
        <p:spPr>
          <a:xfrm>
            <a:off x="15" y="31"/>
            <a:ext cx="8550275" cy="592137"/>
          </a:xfrm>
        </p:spPr>
        <p:txBody>
          <a:bodyPr/>
          <a:lstStyle/>
          <a:p>
            <a:pPr eaLnBrk="1" hangingPunct="1"/>
            <a:r>
              <a:rPr lang="en-US" sz="3600" b="1" dirty="0">
                <a:solidFill>
                  <a:srgbClr val="FF0000"/>
                </a:solidFill>
              </a:rPr>
              <a:t>Asymmetry A</a:t>
            </a:r>
            <a:r>
              <a:rPr lang="en-US" sz="3600" b="1" baseline="-25000" dirty="0">
                <a:solidFill>
                  <a:srgbClr val="FF0000"/>
                </a:solidFill>
              </a:rPr>
              <a:t>LT</a:t>
            </a:r>
            <a:r>
              <a:rPr lang="en-US" sz="3600" b="1" dirty="0">
                <a:solidFill>
                  <a:srgbClr val="FF0000"/>
                </a:solidFill>
              </a:rPr>
              <a:t> Result</a:t>
            </a:r>
          </a:p>
        </p:txBody>
      </p:sp>
      <p:sp>
        <p:nvSpPr>
          <p:cNvPr id="5124" name="内容占位符 1"/>
          <p:cNvSpPr>
            <a:spLocks noGrp="1"/>
          </p:cNvSpPr>
          <p:nvPr>
            <p:ph idx="1"/>
          </p:nvPr>
        </p:nvSpPr>
        <p:spPr>
          <a:xfrm>
            <a:off x="0" y="2916518"/>
            <a:ext cx="7296150" cy="1064932"/>
          </a:xfrm>
        </p:spPr>
        <p:txBody>
          <a:bodyPr/>
          <a:lstStyle/>
          <a:p>
            <a:pPr eaLnBrk="1" hangingPunct="1"/>
            <a:r>
              <a:rPr lang="en-US" sz="2400" b="1" dirty="0"/>
              <a:t>neutron  </a:t>
            </a:r>
            <a:r>
              <a:rPr lang="en-US" sz="2400" b="1" i="1" dirty="0"/>
              <a:t>A</a:t>
            </a:r>
            <a:r>
              <a:rPr lang="en-US" sz="2400" b="1" baseline="-25000" dirty="0"/>
              <a:t>LT :    </a:t>
            </a:r>
            <a:r>
              <a:rPr lang="en-US" sz="2400" b="1" dirty="0"/>
              <a:t> Positive for </a:t>
            </a:r>
            <a:r>
              <a:rPr lang="en-US" sz="2400" b="1" dirty="0">
                <a:latin typeface="Symbol" pitchFamily="18" charset="2"/>
              </a:rPr>
              <a:t>p</a:t>
            </a:r>
            <a:r>
              <a:rPr lang="en-US" sz="2400" b="1" dirty="0"/>
              <a:t>- </a:t>
            </a:r>
          </a:p>
          <a:p>
            <a:pPr eaLnBrk="1" hangingPunct="1"/>
            <a:r>
              <a:rPr lang="en-US" sz="2400" b="1" dirty="0"/>
              <a:t>Consist w/ model in signs, suggest larger asymmetry</a:t>
            </a:r>
          </a:p>
          <a:p>
            <a:pPr eaLnBrk="1" hangingPunct="1"/>
            <a:endParaRPr lang="en-US" sz="2400" b="1" dirty="0"/>
          </a:p>
        </p:txBody>
      </p:sp>
      <p:grpSp>
        <p:nvGrpSpPr>
          <p:cNvPr id="2" name="组合 9"/>
          <p:cNvGrpSpPr>
            <a:grpSpLocks/>
          </p:cNvGrpSpPr>
          <p:nvPr/>
        </p:nvGrpSpPr>
        <p:grpSpPr bwMode="auto">
          <a:xfrm>
            <a:off x="1463529" y="1234329"/>
            <a:ext cx="5370512" cy="1020762"/>
            <a:chOff x="4680840" y="4858153"/>
            <a:chExt cx="3740405" cy="791079"/>
          </a:xfrm>
        </p:grpSpPr>
        <p:graphicFrame>
          <p:nvGraphicFramePr>
            <p:cNvPr id="5122" name="Object 6"/>
            <p:cNvGraphicFramePr>
              <a:graphicFrameLocks noChangeAspect="1"/>
            </p:cNvGraphicFramePr>
            <p:nvPr/>
          </p:nvGraphicFramePr>
          <p:xfrm>
            <a:off x="5011105" y="5168220"/>
            <a:ext cx="3410140" cy="481012"/>
          </p:xfrm>
          <a:graphic>
            <a:graphicData uri="http://schemas.openxmlformats.org/presentationml/2006/ole">
              <mc:AlternateContent xmlns:mc="http://schemas.openxmlformats.org/markup-compatibility/2006">
                <mc:Choice xmlns:v="urn:schemas-microsoft-com:vml" Requires="v">
                  <p:oleObj spid="_x0000_s474132" name="Equation" r:id="rId5" imgW="2070000" imgH="291960" progId="Equation.3">
                    <p:embed/>
                  </p:oleObj>
                </mc:Choice>
                <mc:Fallback>
                  <p:oleObj name="Equation" r:id="rId5" imgW="2070000" imgH="2919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105" y="5168220"/>
                          <a:ext cx="3410140" cy="481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3" name="矩形 8"/>
            <p:cNvSpPr>
              <a:spLocks noChangeArrowheads="1"/>
            </p:cNvSpPr>
            <p:nvPr/>
          </p:nvSpPr>
          <p:spPr bwMode="auto">
            <a:xfrm>
              <a:off x="4680840" y="4858153"/>
              <a:ext cx="1571061" cy="31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0" dirty="0">
                  <a:solidFill>
                    <a:srgbClr val="1F497D"/>
                  </a:solidFill>
                  <a:latin typeface="Lucida Sans Unicode" pitchFamily="34" charset="0"/>
                </a:rPr>
                <a:t>To leading twist:</a:t>
              </a:r>
            </a:p>
          </p:txBody>
        </p:sp>
      </p:grpSp>
      <p:grpSp>
        <p:nvGrpSpPr>
          <p:cNvPr id="3" name="组合 7"/>
          <p:cNvGrpSpPr>
            <a:grpSpLocks/>
          </p:cNvGrpSpPr>
          <p:nvPr/>
        </p:nvGrpSpPr>
        <p:grpSpPr bwMode="auto">
          <a:xfrm>
            <a:off x="8058150" y="323881"/>
            <a:ext cx="1714500" cy="1899475"/>
            <a:chOff x="6553200" y="762000"/>
            <a:chExt cx="2405228" cy="2963214"/>
          </a:xfrm>
        </p:grpSpPr>
        <p:grpSp>
          <p:nvGrpSpPr>
            <p:cNvPr id="4" name="组合 150"/>
            <p:cNvGrpSpPr>
              <a:grpSpLocks/>
            </p:cNvGrpSpPr>
            <p:nvPr/>
          </p:nvGrpSpPr>
          <p:grpSpPr bwMode="auto">
            <a:xfrm>
              <a:off x="6553200" y="762000"/>
              <a:ext cx="1828800" cy="2963214"/>
              <a:chOff x="6096000" y="1295400"/>
              <a:chExt cx="2209800" cy="3580552"/>
            </a:xfrm>
          </p:grpSpPr>
          <p:pic>
            <p:nvPicPr>
              <p:cNvPr id="51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1295400"/>
                <a:ext cx="2209800" cy="24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矩形 11"/>
              <p:cNvSpPr>
                <a:spLocks noChangeArrowheads="1"/>
              </p:cNvSpPr>
              <p:nvPr/>
            </p:nvSpPr>
            <p:spPr bwMode="auto">
              <a:xfrm>
                <a:off x="7033913" y="3657604"/>
                <a:ext cx="313145" cy="12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ltLang="zh-CN" sz="3600">
                  <a:solidFill>
                    <a:srgbClr val="1F497D"/>
                  </a:solidFill>
                </a:endParaRPr>
              </a:p>
            </p:txBody>
          </p:sp>
        </p:grpSp>
        <p:sp>
          <p:nvSpPr>
            <p:cNvPr id="13" name="右箭头 9"/>
            <p:cNvSpPr/>
            <p:nvPr/>
          </p:nvSpPr>
          <p:spPr>
            <a:xfrm rot="584170">
              <a:off x="8196428" y="823139"/>
              <a:ext cx="762000" cy="457200"/>
            </a:xfrm>
            <a:prstGeom prst="rightArrow">
              <a:avLst>
                <a:gd name="adj1" fmla="val 50000"/>
                <a:gd name="adj2" fmla="val 47944"/>
              </a:avLst>
            </a:prstGeom>
            <a:ln w="12700" cmpd="sng">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14" name="Rectangle 14"/>
          <p:cNvSpPr>
            <a:spLocks noChangeArrowheads="1"/>
          </p:cNvSpPr>
          <p:nvPr/>
        </p:nvSpPr>
        <p:spPr bwMode="auto">
          <a:xfrm>
            <a:off x="2313700" y="657020"/>
            <a:ext cx="4478001" cy="3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90" tIns="45446" rIns="90890" bIns="45446">
            <a:spAutoFit/>
          </a:bodyPr>
          <a:lstStyle/>
          <a:p>
            <a:pPr defTabSz="913693" eaLnBrk="1" fontAlgn="auto" hangingPunct="1">
              <a:spcBef>
                <a:spcPts val="0"/>
              </a:spcBef>
              <a:spcAft>
                <a:spcPts val="0"/>
              </a:spcAft>
              <a:defRPr/>
            </a:pPr>
            <a:r>
              <a:rPr lang="en-US" sz="2000" b="0" i="0" kern="0" dirty="0">
                <a:solidFill>
                  <a:srgbClr val="04617B"/>
                </a:solidFill>
              </a:rPr>
              <a:t>J. Huang et al.,</a:t>
            </a:r>
            <a:r>
              <a:rPr lang="en-US" sz="2000" b="0" i="0" kern="0" dirty="0">
                <a:solidFill>
                  <a:srgbClr val="C00000"/>
                </a:solidFill>
              </a:rPr>
              <a:t> </a:t>
            </a:r>
            <a:r>
              <a:rPr lang="en-US" sz="2000" i="0" kern="0" dirty="0">
                <a:solidFill>
                  <a:srgbClr val="C00000"/>
                </a:solidFill>
              </a:rPr>
              <a:t>PRL. 108, 052001 (2012).</a:t>
            </a:r>
          </a:p>
        </p:txBody>
      </p:sp>
      <p:sp>
        <p:nvSpPr>
          <p:cNvPr id="15" name="Rectangle 14"/>
          <p:cNvSpPr>
            <a:spLocks noChangeArrowheads="1"/>
          </p:cNvSpPr>
          <p:nvPr/>
        </p:nvSpPr>
        <p:spPr bwMode="auto">
          <a:xfrm>
            <a:off x="8011080" y="1562855"/>
            <a:ext cx="1421073" cy="3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90" tIns="45446" rIns="90890" bIns="45446">
            <a:spAutoFit/>
          </a:bodyPr>
          <a:lstStyle/>
          <a:p>
            <a:pPr defTabSz="913693" eaLnBrk="1" fontAlgn="auto" hangingPunct="1">
              <a:spcBef>
                <a:spcPts val="0"/>
              </a:spcBef>
              <a:spcAft>
                <a:spcPts val="0"/>
              </a:spcAft>
              <a:defRPr/>
            </a:pPr>
            <a:r>
              <a:rPr lang="en-US" sz="2000" b="0" i="0" kern="0" dirty="0">
                <a:solidFill>
                  <a:srgbClr val="04617B"/>
                </a:solidFill>
              </a:rPr>
              <a:t>Worm-Gear</a:t>
            </a:r>
            <a:endParaRPr lang="en-US" sz="2000" b="0" i="0" kern="0" dirty="0">
              <a:solidFill>
                <a:srgbClr val="C00000"/>
              </a:solidFill>
            </a:endParaRPr>
          </a:p>
        </p:txBody>
      </p:sp>
      <p:cxnSp>
        <p:nvCxnSpPr>
          <p:cNvPr id="20" name="Straight Arrow Connector 19"/>
          <p:cNvCxnSpPr/>
          <p:nvPr/>
        </p:nvCxnSpPr>
        <p:spPr>
          <a:xfrm>
            <a:off x="6019800" y="2209800"/>
            <a:ext cx="2705100" cy="142875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9" name="Picture 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955" y="3494089"/>
            <a:ext cx="70389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 y="2313060"/>
            <a:ext cx="6381750" cy="400039"/>
          </a:xfrm>
          <a:prstGeom prst="rect">
            <a:avLst/>
          </a:prstGeom>
        </p:spPr>
        <p:txBody>
          <a:bodyPr wrap="square" lIns="91369" tIns="45685" rIns="91369" bIns="45685">
            <a:spAutoFit/>
          </a:bodyPr>
          <a:lstStyle/>
          <a:p>
            <a:pPr lvl="1"/>
            <a:r>
              <a:rPr lang="en-US" sz="2000" dirty="0">
                <a:latin typeface="Arial" pitchFamily="34" charset="0"/>
                <a:cs typeface="Arial" pitchFamily="34" charset="0"/>
              </a:rPr>
              <a:t>Dominated by L=0 (S) and L=1 (P) interference</a:t>
            </a:r>
          </a:p>
        </p:txBody>
      </p:sp>
      <p:sp>
        <p:nvSpPr>
          <p:cNvPr id="23" name="Rectangle 22"/>
          <p:cNvSpPr/>
          <p:nvPr/>
        </p:nvSpPr>
        <p:spPr>
          <a:xfrm>
            <a:off x="7890590" y="1871992"/>
            <a:ext cx="1589331" cy="400039"/>
          </a:xfrm>
          <a:prstGeom prst="rect">
            <a:avLst/>
          </a:prstGeom>
        </p:spPr>
        <p:txBody>
          <a:bodyPr wrap="none" lIns="91369" tIns="45685" rIns="91369" bIns="45685">
            <a:spAutoFit/>
          </a:bodyPr>
          <a:lstStyle/>
          <a:p>
            <a:r>
              <a:rPr lang="en-US" sz="2000" b="0" i="0" dirty="0"/>
              <a:t>Trans </a:t>
            </a:r>
            <a:r>
              <a:rPr lang="en-US" sz="2000" b="0" i="0" dirty="0" err="1"/>
              <a:t>helicity</a:t>
            </a:r>
            <a:endParaRPr lang="en-US" sz="2000" b="0" i="0" dirty="0"/>
          </a:p>
        </p:txBody>
      </p:sp>
    </p:spTree>
    <p:extLst>
      <p:ext uri="{BB962C8B-B14F-4D97-AF65-F5344CB8AC3E}">
        <p14:creationId xmlns:p14="http://schemas.microsoft.com/office/powerpoint/2010/main" val="2033861085"/>
      </p:ext>
    </p:extLst>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
            <a:ext cx="10058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474"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5081" algn="l" rtl="0" fontAlgn="base">
              <a:spcBef>
                <a:spcPct val="0"/>
              </a:spcBef>
              <a:spcAft>
                <a:spcPct val="0"/>
              </a:spcAft>
              <a:defRPr sz="5000">
                <a:solidFill>
                  <a:schemeClr val="tx2"/>
                </a:solidFill>
                <a:latin typeface="Calibri" pitchFamily="34" charset="0"/>
              </a:defRPr>
            </a:lvl6pPr>
            <a:lvl7pPr marL="910163" algn="l" rtl="0" fontAlgn="base">
              <a:spcBef>
                <a:spcPct val="0"/>
              </a:spcBef>
              <a:spcAft>
                <a:spcPct val="0"/>
              </a:spcAft>
              <a:defRPr sz="5000">
                <a:solidFill>
                  <a:schemeClr val="tx2"/>
                </a:solidFill>
                <a:latin typeface="Calibri" pitchFamily="34" charset="0"/>
              </a:defRPr>
            </a:lvl7pPr>
            <a:lvl8pPr marL="1365240" algn="l" rtl="0" fontAlgn="base">
              <a:spcBef>
                <a:spcPct val="0"/>
              </a:spcBef>
              <a:spcAft>
                <a:spcPct val="0"/>
              </a:spcAft>
              <a:defRPr sz="5000">
                <a:solidFill>
                  <a:schemeClr val="tx2"/>
                </a:solidFill>
                <a:latin typeface="Calibri" pitchFamily="34" charset="0"/>
              </a:defRPr>
            </a:lvl8pPr>
            <a:lvl9pPr marL="1820320" algn="l" rtl="0" fontAlgn="base">
              <a:spcBef>
                <a:spcPct val="0"/>
              </a:spcBef>
              <a:spcAft>
                <a:spcPct val="0"/>
              </a:spcAft>
              <a:defRPr sz="5000">
                <a:solidFill>
                  <a:schemeClr val="tx2"/>
                </a:solidFill>
                <a:latin typeface="Calibri" pitchFamily="34" charset="0"/>
              </a:defRPr>
            </a:lvl9pPr>
          </a:lstStyle>
          <a:p>
            <a:pPr algn="ctr" eaLnBrk="1" hangingPunct="1"/>
            <a:r>
              <a:rPr lang="en-US" sz="4000" i="0" dirty="0" err="1">
                <a:solidFill>
                  <a:srgbClr val="FF0000"/>
                </a:solidFill>
              </a:rPr>
              <a:t>Pretzelosity</a:t>
            </a:r>
            <a:r>
              <a:rPr lang="en-US" sz="4000" i="0" dirty="0">
                <a:solidFill>
                  <a:srgbClr val="FF0000"/>
                </a:solidFill>
              </a:rPr>
              <a:t> Results on Neutron</a:t>
            </a:r>
            <a:r>
              <a:rPr lang="en-US" sz="4000" i="0" dirty="0">
                <a:solidFill>
                  <a:srgbClr val="00B050"/>
                </a:solidFill>
                <a:latin typeface="Calibri"/>
              </a:rPr>
              <a:t/>
            </a:r>
            <a:br>
              <a:rPr lang="en-US" sz="4000" i="0" dirty="0">
                <a:solidFill>
                  <a:srgbClr val="00B050"/>
                </a:solidFill>
                <a:latin typeface="Calibri"/>
              </a:rPr>
            </a:br>
            <a:endParaRPr lang="en-US" sz="1800" i="0" dirty="0">
              <a:solidFill>
                <a:sysClr val="windowText" lastClr="000000"/>
              </a:solidFill>
              <a:latin typeface="Calibri"/>
            </a:endParaRPr>
          </a:p>
        </p:txBody>
      </p:sp>
      <mc:AlternateContent xmlns:mc="http://schemas.openxmlformats.org/markup-compatibility/2006" xmlns:a14="http://schemas.microsoft.com/office/drawing/2010/main">
        <mc:Choice Requires="a14">
          <p:sp>
            <p:nvSpPr>
              <p:cNvPr id="5" name="TextBox 7"/>
              <p:cNvSpPr txBox="1">
                <a:spLocks noChangeArrowheads="1"/>
              </p:cNvSpPr>
              <p:nvPr/>
            </p:nvSpPr>
            <p:spPr bwMode="auto">
              <a:xfrm>
                <a:off x="248729" y="1146583"/>
                <a:ext cx="6942657" cy="15075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90890" tIns="45446" rIns="90890" bIns="4544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400" i="0" dirty="0">
                    <a:solidFill>
                      <a:srgbClr val="000000"/>
                    </a:solidFill>
                    <a:latin typeface="Constantia" pitchFamily="18" charset="0"/>
                  </a:rPr>
                  <a:t>Extracted </a:t>
                </a:r>
                <a:r>
                  <a:rPr lang="en-US" sz="2400" i="0" dirty="0" err="1">
                    <a:solidFill>
                      <a:srgbClr val="000000"/>
                    </a:solidFill>
                    <a:latin typeface="Constantia" pitchFamily="18" charset="0"/>
                  </a:rPr>
                  <a:t>Pretzelosity</a:t>
                </a:r>
                <a:r>
                  <a:rPr lang="en-US" sz="2400" i="0" dirty="0">
                    <a:solidFill>
                      <a:srgbClr val="000000"/>
                    </a:solidFill>
                    <a:latin typeface="Constantia" pitchFamily="18" charset="0"/>
                  </a:rPr>
                  <a:t> Asymmetries, </a:t>
                </a:r>
                <a14:m>
                  <m:oMath xmlns:m="http://schemas.openxmlformats.org/officeDocument/2006/math">
                    <m:func>
                      <m:funcPr>
                        <m:ctrlPr>
                          <a:rPr lang="en-US" sz="2400" i="1">
                            <a:solidFill>
                              <a:srgbClr val="000000"/>
                            </a:solidFill>
                            <a:latin typeface="Cambria Math"/>
                          </a:rPr>
                        </m:ctrlPr>
                      </m:funcPr>
                      <m:fName>
                        <m:r>
                          <a:rPr lang="en-US" sz="2400">
                            <a:solidFill>
                              <a:srgbClr val="000000"/>
                            </a:solidFill>
                            <a:latin typeface="Cambria Math"/>
                          </a:rPr>
                          <m:t>𝑨</m:t>
                        </m:r>
                        <m:r>
                          <a:rPr lang="en-US" sz="2400" baseline="-25000">
                            <a:solidFill>
                              <a:srgbClr val="000000"/>
                            </a:solidFill>
                            <a:latin typeface="Cambria Math"/>
                          </a:rPr>
                          <m:t>𝑼𝑻</m:t>
                        </m:r>
                        <m:r>
                          <a:rPr lang="en-US" sz="2400" i="0">
                            <a:solidFill>
                              <a:srgbClr val="000000"/>
                            </a:solidFill>
                            <a:latin typeface="Cambria Math"/>
                          </a:rPr>
                          <m:t>𝐬𝐢𝐧</m:t>
                        </m:r>
                      </m:fName>
                      <m:e>
                        <m:r>
                          <a:rPr lang="en-US" sz="2400">
                            <a:solidFill>
                              <a:srgbClr val="000000"/>
                            </a:solidFill>
                            <a:latin typeface="Cambria Math"/>
                          </a:rPr>
                          <m:t>(</m:t>
                        </m:r>
                        <m:r>
                          <a:rPr lang="en-US" sz="2400">
                            <a:solidFill>
                              <a:srgbClr val="000000"/>
                            </a:solidFill>
                            <a:latin typeface="Cambria Math"/>
                            <a:ea typeface="Cambria Math"/>
                          </a:rPr>
                          <m:t>𝝋</m:t>
                        </m:r>
                        <m:r>
                          <a:rPr lang="en-US" sz="2400" baseline="-25000">
                            <a:solidFill>
                              <a:srgbClr val="000000"/>
                            </a:solidFill>
                            <a:latin typeface="Cambria Math"/>
                          </a:rPr>
                          <m:t>𝒉</m:t>
                        </m:r>
                      </m:e>
                    </m:func>
                    <m:r>
                      <a:rPr lang="en-US" sz="2400">
                        <a:solidFill>
                          <a:srgbClr val="000000"/>
                        </a:solidFill>
                        <a:latin typeface="Cambria Math"/>
                      </a:rPr>
                      <m:t>−</m:t>
                    </m:r>
                    <m:r>
                      <a:rPr lang="en-US" sz="2400">
                        <a:solidFill>
                          <a:srgbClr val="000000"/>
                        </a:solidFill>
                        <a:latin typeface="Cambria Math"/>
                        <a:ea typeface="Cambria Math"/>
                      </a:rPr>
                      <m:t>𝝋</m:t>
                    </m:r>
                    <m:r>
                      <a:rPr lang="en-US" sz="2400" baseline="-25000">
                        <a:solidFill>
                          <a:srgbClr val="000000"/>
                        </a:solidFill>
                        <a:latin typeface="Cambria Math"/>
                      </a:rPr>
                      <m:t>𝒔</m:t>
                    </m:r>
                    <m:r>
                      <a:rPr lang="en-US" sz="2400">
                        <a:solidFill>
                          <a:srgbClr val="000000"/>
                        </a:solidFill>
                        <a:latin typeface="Cambria Math"/>
                      </a:rPr>
                      <m:t>), </m:t>
                    </m:r>
                    <m:r>
                      <a:rPr lang="en-US" sz="2400" i="0">
                        <a:solidFill>
                          <a:srgbClr val="000000"/>
                        </a:solidFill>
                        <a:latin typeface="Cambria Math"/>
                      </a:rPr>
                      <m:t>𝐨𝐧</m:t>
                    </m:r>
                    <m:r>
                      <a:rPr lang="en-US" sz="2400" i="0">
                        <a:solidFill>
                          <a:srgbClr val="000000"/>
                        </a:solidFill>
                        <a:latin typeface="Cambria Math"/>
                      </a:rPr>
                      <m:t> </m:t>
                    </m:r>
                    <m:r>
                      <a:rPr lang="en-US" sz="2400" i="0">
                        <a:solidFill>
                          <a:srgbClr val="000000"/>
                        </a:solidFill>
                        <a:latin typeface="Cambria Math"/>
                      </a:rPr>
                      <m:t>𝐭𝐡𝐞</m:t>
                    </m:r>
                    <m:r>
                      <a:rPr lang="en-US" sz="2400" i="0">
                        <a:solidFill>
                          <a:srgbClr val="000000"/>
                        </a:solidFill>
                        <a:latin typeface="Cambria Math"/>
                      </a:rPr>
                      <m:t> </m:t>
                    </m:r>
                    <m:r>
                      <a:rPr lang="en-US" sz="2400" i="0">
                        <a:solidFill>
                          <a:srgbClr val="000000"/>
                        </a:solidFill>
                        <a:latin typeface="Cambria Math"/>
                      </a:rPr>
                      <m:t>𝐧𝐞𝐮𝐭𝐫𝐨𝐧</m:t>
                    </m:r>
                  </m:oMath>
                </a14:m>
                <a:endParaRPr lang="en-US" sz="2000" b="0" i="0" dirty="0" smtClean="0">
                  <a:solidFill>
                    <a:srgbClr val="000000"/>
                  </a:solidFill>
                  <a:latin typeface="Constantia" pitchFamily="18" charset="0"/>
                </a:endParaRPr>
              </a:p>
              <a:p>
                <a:pPr eaLnBrk="1" hangingPunct="1"/>
                <a:endParaRPr lang="en-US" sz="2000" b="0" i="0" dirty="0">
                  <a:solidFill>
                    <a:srgbClr val="000000"/>
                  </a:solidFill>
                  <a:latin typeface="Constantia" pitchFamily="18" charset="0"/>
                </a:endParaRPr>
              </a:p>
              <a:p>
                <a:pPr algn="ctr" eaLnBrk="1" hangingPunct="1"/>
                <a:r>
                  <a:rPr lang="en-US" sz="2400" i="0" dirty="0" smtClean="0">
                    <a:solidFill>
                      <a:srgbClr val="000000"/>
                    </a:solidFill>
                    <a:latin typeface="Constantia" pitchFamily="18" charset="0"/>
                  </a:rPr>
                  <a:t>             New </a:t>
                </a:r>
                <a:r>
                  <a:rPr lang="en-US" sz="2400" i="0" dirty="0">
                    <a:solidFill>
                      <a:srgbClr val="000000"/>
                    </a:solidFill>
                    <a:latin typeface="Constantia" pitchFamily="18" charset="0"/>
                  </a:rPr>
                  <a:t>Results</a:t>
                </a:r>
              </a:p>
            </p:txBody>
          </p:sp>
        </mc:Choice>
        <mc:Fallback xmlns="">
          <p:sp>
            <p:nvSpPr>
              <p:cNvPr id="5" name="TextBox 7"/>
              <p:cNvSpPr txBox="1">
                <a:spLocks noRot="1" noChangeAspect="1" noMove="1" noResize="1" noEditPoints="1" noAdjustHandles="1" noChangeArrowheads="1" noChangeShapeType="1" noTextEdit="1"/>
              </p:cNvSpPr>
              <p:nvPr/>
            </p:nvSpPr>
            <p:spPr bwMode="auto">
              <a:xfrm>
                <a:off x="248729" y="1146583"/>
                <a:ext cx="6942657" cy="1507552"/>
              </a:xfrm>
              <a:prstGeom prst="rect">
                <a:avLst/>
              </a:prstGeom>
              <a:blipFill rotWithShape="1">
                <a:blip r:embed="rId2"/>
                <a:stretch>
                  <a:fillRect l="-1405" t="-3239" b="-85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2" name="Straight Connector 11"/>
          <p:cNvCxnSpPr/>
          <p:nvPr/>
        </p:nvCxnSpPr>
        <p:spPr>
          <a:xfrm>
            <a:off x="7191386" y="2209800"/>
            <a:ext cx="295275"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0894"/>
            <a:ext cx="7950538" cy="3576145"/>
          </a:xfrm>
          <a:prstGeom prst="rect">
            <a:avLst/>
          </a:prstGeom>
        </p:spPr>
      </p:pic>
      <p:pic>
        <p:nvPicPr>
          <p:cNvPr id="8" name="Picture 8" descr="muldtab1"/>
          <p:cNvPicPr>
            <a:picLocks noChangeAspect="1" noChangeArrowheads="1"/>
          </p:cNvPicPr>
          <p:nvPr/>
        </p:nvPicPr>
        <p:blipFill>
          <a:blip r:embed="rId4" cstate="print"/>
          <a:srcRect/>
          <a:stretch>
            <a:fillRect/>
          </a:stretch>
        </p:blipFill>
        <p:spPr bwMode="auto">
          <a:xfrm>
            <a:off x="7504386" y="1597963"/>
            <a:ext cx="2159876" cy="1209633"/>
          </a:xfrm>
          <a:prstGeom prst="rect">
            <a:avLst/>
          </a:prstGeom>
          <a:noFill/>
          <a:ln w="9525">
            <a:noFill/>
            <a:miter lim="800000"/>
            <a:headEnd/>
            <a:tailEnd/>
          </a:ln>
        </p:spPr>
      </p:pic>
      <p:sp>
        <p:nvSpPr>
          <p:cNvPr id="9" name="Oval 8"/>
          <p:cNvSpPr/>
          <p:nvPr/>
        </p:nvSpPr>
        <p:spPr>
          <a:xfrm>
            <a:off x="9322145" y="2481943"/>
            <a:ext cx="403761" cy="34438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cxnSp>
        <p:nvCxnSpPr>
          <p:cNvPr id="11" name="Straight Arrow Connector 10"/>
          <p:cNvCxnSpPr/>
          <p:nvPr/>
        </p:nvCxnSpPr>
        <p:spPr>
          <a:xfrm flipH="1">
            <a:off x="7695213" y="2873829"/>
            <a:ext cx="1662546" cy="760020"/>
          </a:xfrm>
          <a:prstGeom prst="straightConnector1">
            <a:avLst/>
          </a:prstGeom>
          <a:ln>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9"/>
          <p:cNvSpPr txBox="1">
            <a:spLocks noChangeArrowheads="1"/>
          </p:cNvSpPr>
          <p:nvPr/>
        </p:nvSpPr>
        <p:spPr bwMode="auto">
          <a:xfrm>
            <a:off x="7819712" y="4051741"/>
            <a:ext cx="2049517" cy="163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000" i="0" dirty="0">
                <a:solidFill>
                  <a:srgbClr val="000000"/>
                </a:solidFill>
                <a:latin typeface="Constantia" pitchFamily="18" charset="0"/>
              </a:rPr>
              <a:t> In models, directly related to OAM,</a:t>
            </a:r>
          </a:p>
          <a:p>
            <a:pPr eaLnBrk="1" hangingPunct="1"/>
            <a:r>
              <a:rPr lang="en-US" sz="2000" i="0" dirty="0">
                <a:solidFill>
                  <a:srgbClr val="000000"/>
                </a:solidFill>
                <a:latin typeface="Constantia" pitchFamily="18" charset="0"/>
              </a:rPr>
              <a:t>L=0 and L=2 </a:t>
            </a:r>
          </a:p>
          <a:p>
            <a:pPr eaLnBrk="1" hangingPunct="1"/>
            <a:r>
              <a:rPr lang="en-US" sz="2000" i="0" dirty="0">
                <a:solidFill>
                  <a:srgbClr val="000000"/>
                </a:solidFill>
                <a:latin typeface="Constantia" pitchFamily="18" charset="0"/>
              </a:rPr>
              <a:t>interference</a:t>
            </a:r>
          </a:p>
        </p:txBody>
      </p:sp>
      <p:sp>
        <p:nvSpPr>
          <p:cNvPr id="14" name="Rectangle 13"/>
          <p:cNvSpPr/>
          <p:nvPr/>
        </p:nvSpPr>
        <p:spPr>
          <a:xfrm>
            <a:off x="583329" y="466272"/>
            <a:ext cx="9080937" cy="400039"/>
          </a:xfrm>
          <a:prstGeom prst="rect">
            <a:avLst/>
          </a:prstGeom>
        </p:spPr>
        <p:txBody>
          <a:bodyPr wrap="square" lIns="91369" tIns="45685" rIns="91369" bIns="45685">
            <a:spAutoFit/>
          </a:bodyPr>
          <a:lstStyle/>
          <a:p>
            <a:pPr lvl="0" algn="ctr"/>
            <a:r>
              <a:rPr lang="en-US" sz="2000" i="0" dirty="0">
                <a:solidFill>
                  <a:srgbClr val="990099"/>
                </a:solidFill>
              </a:rPr>
              <a:t>Analysis by Y. Zhang (Lanzhou) and X. Qian (Caltech</a:t>
            </a:r>
            <a:r>
              <a:rPr lang="en-US" sz="2000" i="0" dirty="0" smtClean="0">
                <a:solidFill>
                  <a:srgbClr val="990099"/>
                </a:solidFill>
              </a:rPr>
              <a:t>)   </a:t>
            </a:r>
          </a:p>
        </p:txBody>
      </p:sp>
      <p:sp>
        <p:nvSpPr>
          <p:cNvPr id="3" name="Rectangle 2"/>
          <p:cNvSpPr/>
          <p:nvPr/>
        </p:nvSpPr>
        <p:spPr>
          <a:xfrm>
            <a:off x="2448224" y="6271689"/>
            <a:ext cx="4079964" cy="707886"/>
          </a:xfrm>
          <a:prstGeom prst="rect">
            <a:avLst/>
          </a:prstGeom>
        </p:spPr>
        <p:txBody>
          <a:bodyPr wrap="none">
            <a:spAutoFit/>
          </a:bodyPr>
          <a:lstStyle/>
          <a:p>
            <a:pPr lvl="0" algn="ctr"/>
            <a:r>
              <a:rPr lang="en-US" sz="2000" i="0" dirty="0">
                <a:solidFill>
                  <a:srgbClr val="C00000"/>
                </a:solidFill>
              </a:rPr>
              <a:t>submitted to PRC, arXiv:1312.3047</a:t>
            </a:r>
          </a:p>
          <a:p>
            <a:pPr lvl="0" algn="ctr"/>
            <a:endParaRPr lang="en-US" sz="2000" i="0" dirty="0">
              <a:solidFill>
                <a:srgbClr val="C00000"/>
              </a:solidFill>
            </a:endParaRPr>
          </a:p>
        </p:txBody>
      </p:sp>
    </p:spTree>
    <p:extLst>
      <p:ext uri="{BB962C8B-B14F-4D97-AF65-F5344CB8AC3E}">
        <p14:creationId xmlns:p14="http://schemas.microsoft.com/office/powerpoint/2010/main" val="1006094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98317" y="2544546"/>
            <a:ext cx="4440729" cy="4246888"/>
          </a:xfrm>
        </p:spPr>
      </p:pic>
      <p:sp>
        <p:nvSpPr>
          <p:cNvPr id="5121" name="Rectangle 1"/>
          <p:cNvSpPr>
            <a:spLocks noGrp="1" noChangeArrowheads="1"/>
          </p:cNvSpPr>
          <p:nvPr>
            <p:ph type="title"/>
          </p:nvPr>
        </p:nvSpPr>
        <p:spPr>
          <a:xfrm>
            <a:off x="422929" y="6"/>
            <a:ext cx="9049392" cy="442127"/>
          </a:xfrm>
          <a:ln/>
        </p:spPr>
        <p:txBody>
          <a:bodyPr/>
          <a:lstStyle/>
          <a:p>
            <a:pPr>
              <a:lnSpc>
                <a:spcPct val="100000"/>
              </a:lnSpc>
              <a:buClrTx/>
              <a:tabLst>
                <a:tab pos="0" algn="l"/>
                <a:tab pos="436579" algn="l"/>
                <a:tab pos="873156" algn="l"/>
                <a:tab pos="1309734" algn="l"/>
                <a:tab pos="1746314" algn="l"/>
                <a:tab pos="2182891" algn="l"/>
                <a:tab pos="2619469" algn="l"/>
                <a:tab pos="3056050" algn="l"/>
                <a:tab pos="3492629" algn="l"/>
                <a:tab pos="3929206" algn="l"/>
                <a:tab pos="4365783" algn="l"/>
                <a:tab pos="4802363" algn="l"/>
                <a:tab pos="5238940" algn="l"/>
                <a:tab pos="5675519" algn="l"/>
                <a:tab pos="6112099" algn="l"/>
                <a:tab pos="6548677" algn="l"/>
                <a:tab pos="6985254" algn="l"/>
                <a:tab pos="7421833" algn="l"/>
                <a:tab pos="7858411" algn="l"/>
                <a:tab pos="8294996" algn="l"/>
                <a:tab pos="8731567" algn="l"/>
              </a:tabLst>
            </a:pPr>
            <a:r>
              <a:rPr lang="en-US" sz="2400" b="1" dirty="0">
                <a:solidFill>
                  <a:srgbClr val="004586"/>
                </a:solidFill>
              </a:rPr>
              <a:t>E06-010: Inclusive </a:t>
            </a:r>
            <a:r>
              <a:rPr lang="en-US" sz="2400" b="1" dirty="0" err="1">
                <a:solidFill>
                  <a:srgbClr val="004586"/>
                </a:solidFill>
              </a:rPr>
              <a:t>Hadron</a:t>
            </a:r>
            <a:r>
              <a:rPr lang="en-US" sz="2400" b="1" dirty="0">
                <a:solidFill>
                  <a:srgbClr val="004586"/>
                </a:solidFill>
              </a:rPr>
              <a:t> SSA (</a:t>
            </a:r>
            <a:r>
              <a:rPr lang="en-US" sz="2400" b="1" i="1" dirty="0">
                <a:solidFill>
                  <a:srgbClr val="004586"/>
                </a:solidFill>
              </a:rPr>
              <a:t>A</a:t>
            </a:r>
            <a:r>
              <a:rPr lang="en-US" sz="2400" b="1" i="1" baseline="-33000" dirty="0">
                <a:solidFill>
                  <a:srgbClr val="004586"/>
                </a:solidFill>
              </a:rPr>
              <a:t>N</a:t>
            </a:r>
            <a:r>
              <a:rPr lang="en-US" sz="2400" b="1" dirty="0">
                <a:solidFill>
                  <a:srgbClr val="004586"/>
                </a:solidFill>
              </a:rPr>
              <a:t>)</a:t>
            </a:r>
          </a:p>
        </p:txBody>
      </p:sp>
      <p:sp>
        <p:nvSpPr>
          <p:cNvPr id="5122" name="Line 2"/>
          <p:cNvSpPr>
            <a:spLocks noChangeShapeType="1"/>
          </p:cNvSpPr>
          <p:nvPr/>
        </p:nvSpPr>
        <p:spPr bwMode="auto">
          <a:xfrm>
            <a:off x="451292" y="886754"/>
            <a:ext cx="9123840" cy="1440"/>
          </a:xfrm>
          <a:prstGeom prst="line">
            <a:avLst/>
          </a:prstGeom>
          <a:noFill/>
          <a:ln w="18360">
            <a:solidFill>
              <a:srgbClr val="0045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316" tIns="43658" rIns="87316" bIns="43658"/>
          <a:lstStyle/>
          <a:p>
            <a:pPr defTabSz="436579" eaLnBrk="1">
              <a:lnSpc>
                <a:spcPct val="93000"/>
              </a:lnSpc>
              <a:buClr>
                <a:srgbClr val="000000"/>
              </a:buClr>
              <a:buSzPct val="100000"/>
            </a:pPr>
            <a:endParaRPr lang="en-US" sz="1700" b="0" i="0">
              <a:solidFill>
                <a:srgbClr val="FFFFFF"/>
              </a:solidFill>
              <a:latin typeface="Arial" pitchFamily="34" charset="0"/>
            </a:endParaRPr>
          </a:p>
        </p:txBody>
      </p:sp>
      <p:sp>
        <p:nvSpPr>
          <p:cNvPr id="5123" name="Text Box 3"/>
          <p:cNvSpPr txBox="1">
            <a:spLocks noChangeArrowheads="1"/>
          </p:cNvSpPr>
          <p:nvPr/>
        </p:nvSpPr>
        <p:spPr bwMode="auto">
          <a:xfrm>
            <a:off x="228101" y="4175194"/>
            <a:ext cx="4221074" cy="119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939" tIns="42971" rIns="85939" bIns="4297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6579" eaLnBrk="1">
              <a:buClr>
                <a:srgbClr val="000000"/>
              </a:buClr>
              <a:buSzPct val="100000"/>
              <a:buFont typeface="Times New Roman" pitchFamily="18" charset="0"/>
              <a:buChar char="•"/>
            </a:pPr>
            <a:r>
              <a:rPr lang="en-US" sz="1500" b="0" i="0" dirty="0"/>
              <a:t> </a:t>
            </a:r>
            <a:r>
              <a:rPr lang="en-US" sz="1800" i="0" dirty="0"/>
              <a:t>Clear non-zero vertical target SSA </a:t>
            </a:r>
          </a:p>
          <a:p>
            <a:pPr defTabSz="436579" eaLnBrk="1">
              <a:lnSpc>
                <a:spcPct val="150000"/>
              </a:lnSpc>
              <a:buClr>
                <a:srgbClr val="000000"/>
              </a:buClr>
              <a:buSzPct val="100000"/>
              <a:buFont typeface="Times New Roman" pitchFamily="18" charset="0"/>
              <a:buChar char="•"/>
            </a:pPr>
            <a:r>
              <a:rPr lang="en-US" sz="1800" i="0" dirty="0"/>
              <a:t> Opposite sign for</a:t>
            </a:r>
            <a:r>
              <a:rPr lang="en-US" sz="1800" i="0" dirty="0">
                <a:solidFill>
                  <a:srgbClr val="FF0000"/>
                </a:solidFill>
              </a:rPr>
              <a:t> </a:t>
            </a:r>
            <a:r>
              <a:rPr lang="en-GB" sz="1800" i="0" dirty="0">
                <a:solidFill>
                  <a:srgbClr val="0000FF"/>
                </a:solidFill>
                <a:latin typeface="Symbol" pitchFamily="18" charset="2"/>
              </a:rPr>
              <a:t>p</a:t>
            </a:r>
            <a:r>
              <a:rPr lang="en-GB" sz="1800" i="0" baseline="33000" dirty="0">
                <a:solidFill>
                  <a:srgbClr val="0000FF"/>
                </a:solidFill>
                <a:latin typeface="Symbol" pitchFamily="18" charset="2"/>
              </a:rPr>
              <a:t>+</a:t>
            </a:r>
            <a:r>
              <a:rPr lang="en-US" sz="1800" i="0" dirty="0">
                <a:solidFill>
                  <a:srgbClr val="FF0000"/>
                </a:solidFill>
              </a:rPr>
              <a:t> </a:t>
            </a:r>
            <a:r>
              <a:rPr lang="en-US" sz="1800" i="0" dirty="0"/>
              <a:t>and</a:t>
            </a:r>
            <a:r>
              <a:rPr lang="en-US" sz="1800" i="0" dirty="0">
                <a:solidFill>
                  <a:srgbClr val="FF0000"/>
                </a:solidFill>
              </a:rPr>
              <a:t> </a:t>
            </a:r>
            <a:r>
              <a:rPr lang="en-GB" sz="1800" i="0" dirty="0">
                <a:solidFill>
                  <a:srgbClr val="0000FF"/>
                </a:solidFill>
                <a:latin typeface="Symbol" pitchFamily="18" charset="2"/>
              </a:rPr>
              <a:t>p</a:t>
            </a:r>
            <a:r>
              <a:rPr lang="en-GB" sz="1800" i="0" baseline="33000" dirty="0">
                <a:solidFill>
                  <a:srgbClr val="0000FF"/>
                </a:solidFill>
                <a:latin typeface="Symbol" pitchFamily="18" charset="2"/>
              </a:rPr>
              <a:t>-</a:t>
            </a:r>
            <a:r>
              <a:rPr lang="en-GB" sz="1800" i="0" baseline="33000" dirty="0">
                <a:solidFill>
                  <a:srgbClr val="FF0000"/>
                </a:solidFill>
                <a:latin typeface="Symbol" pitchFamily="18" charset="2"/>
              </a:rPr>
              <a:t>  </a:t>
            </a:r>
          </a:p>
          <a:p>
            <a:pPr defTabSz="436579" eaLnBrk="1">
              <a:lnSpc>
                <a:spcPct val="150000"/>
              </a:lnSpc>
              <a:buClr>
                <a:srgbClr val="000000"/>
              </a:buClr>
              <a:buSzPct val="100000"/>
              <a:buFont typeface="Times New Roman" pitchFamily="18" charset="0"/>
              <a:buChar char="•"/>
            </a:pPr>
            <a:r>
              <a:rPr lang="en-GB" sz="1800" i="0" dirty="0">
                <a:solidFill>
                  <a:schemeClr val="tx1"/>
                </a:solidFill>
                <a:latin typeface="+mj-lt"/>
              </a:rPr>
              <a:t> Large for K</a:t>
            </a:r>
            <a:r>
              <a:rPr lang="en-GB" sz="1800" i="0" baseline="30000" dirty="0">
                <a:solidFill>
                  <a:schemeClr val="tx1"/>
                </a:solidFill>
                <a:latin typeface="+mj-lt"/>
              </a:rPr>
              <a:t>+</a:t>
            </a:r>
          </a:p>
        </p:txBody>
      </p:sp>
      <p:pic>
        <p:nvPicPr>
          <p:cNvPr id="12332" name="Picture 44"/>
          <p:cNvPicPr>
            <a:picLocks noChangeAspect="1" noChangeArrowheads="1"/>
          </p:cNvPicPr>
          <p:nvPr/>
        </p:nvPicPr>
        <p:blipFill>
          <a:blip r:embed="rId4" cstate="print"/>
          <a:srcRect/>
          <a:stretch>
            <a:fillRect/>
          </a:stretch>
        </p:blipFill>
        <p:spPr bwMode="auto">
          <a:xfrm>
            <a:off x="6326188" y="1441459"/>
            <a:ext cx="2706688" cy="650875"/>
          </a:xfrm>
          <a:prstGeom prst="rect">
            <a:avLst/>
          </a:prstGeom>
          <a:noFill/>
        </p:spPr>
      </p:pic>
      <p:pic>
        <p:nvPicPr>
          <p:cNvPr id="12333" name="Picture 45"/>
          <p:cNvPicPr>
            <a:picLocks noChangeAspect="1" noChangeArrowheads="1"/>
          </p:cNvPicPr>
          <p:nvPr/>
        </p:nvPicPr>
        <p:blipFill>
          <a:blip r:embed="rId5" cstate="print"/>
          <a:srcRect/>
          <a:stretch>
            <a:fillRect/>
          </a:stretch>
        </p:blipFill>
        <p:spPr bwMode="auto">
          <a:xfrm>
            <a:off x="6381765" y="2076455"/>
            <a:ext cx="2462213" cy="615950"/>
          </a:xfrm>
          <a:prstGeom prst="rect">
            <a:avLst/>
          </a:prstGeom>
          <a:noFill/>
        </p:spPr>
      </p:pic>
      <p:sp>
        <p:nvSpPr>
          <p:cNvPr id="12" name="Rectangle 11"/>
          <p:cNvSpPr/>
          <p:nvPr/>
        </p:nvSpPr>
        <p:spPr>
          <a:xfrm>
            <a:off x="8004325" y="4811392"/>
            <a:ext cx="1377157" cy="307706"/>
          </a:xfrm>
          <a:prstGeom prst="rect">
            <a:avLst/>
          </a:prstGeom>
          <a:solidFill>
            <a:schemeClr val="bg1"/>
          </a:solidFill>
        </p:spPr>
        <p:txBody>
          <a:bodyPr wrap="none" lIns="91369" tIns="45685" rIns="91369" bIns="45685">
            <a:spAutoFit/>
          </a:bodyPr>
          <a:lstStyle/>
          <a:p>
            <a:pPr defTabSz="913693" eaLnBrk="1" fontAlgn="auto" hangingPunct="1">
              <a:spcBef>
                <a:spcPts val="0"/>
              </a:spcBef>
              <a:spcAft>
                <a:spcPts val="0"/>
              </a:spcAft>
              <a:defRPr/>
            </a:pPr>
            <a:r>
              <a:rPr lang="en-US" sz="1400" i="0" kern="0" dirty="0">
                <a:solidFill>
                  <a:srgbClr val="000000"/>
                </a:solidFill>
                <a:latin typeface="Constantia" pitchFamily="18" charset="0"/>
              </a:rPr>
              <a:t>vertical target</a:t>
            </a:r>
            <a:endParaRPr lang="en-US" sz="1400" i="0" kern="0" dirty="0">
              <a:solidFill>
                <a:srgbClr val="000000"/>
              </a:solidFill>
            </a:endParaRPr>
          </a:p>
        </p:txBody>
      </p:sp>
      <p:pic>
        <p:nvPicPr>
          <p:cNvPr id="13" name="Content Placehold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63435" y="1128983"/>
            <a:ext cx="4549739" cy="2240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5"/>
          <p:cNvPicPr>
            <a:picLocks noChangeAspect="1" noChangeArrowheads="1"/>
          </p:cNvPicPr>
          <p:nvPr/>
        </p:nvPicPr>
        <p:blipFill>
          <a:blip r:embed="rId7" cstate="print"/>
          <a:srcRect/>
          <a:stretch>
            <a:fillRect/>
          </a:stretch>
        </p:blipFill>
        <p:spPr bwMode="auto">
          <a:xfrm>
            <a:off x="6037277" y="885934"/>
            <a:ext cx="3151188" cy="527050"/>
          </a:xfrm>
          <a:prstGeom prst="rect">
            <a:avLst/>
          </a:prstGeom>
          <a:noFill/>
        </p:spPr>
      </p:pic>
      <p:sp>
        <p:nvSpPr>
          <p:cNvPr id="16" name="Rectangle 15"/>
          <p:cNvSpPr/>
          <p:nvPr/>
        </p:nvSpPr>
        <p:spPr>
          <a:xfrm>
            <a:off x="657652" y="421099"/>
            <a:ext cx="5379625" cy="400039"/>
          </a:xfrm>
          <a:prstGeom prst="rect">
            <a:avLst/>
          </a:prstGeom>
        </p:spPr>
        <p:txBody>
          <a:bodyPr wrap="square" lIns="91369" tIns="45685" rIns="91369" bIns="45685">
            <a:spAutoFit/>
          </a:bodyPr>
          <a:lstStyle/>
          <a:p>
            <a:pPr algn="ctr" defTabSz="913693" eaLnBrk="1" fontAlgn="auto" hangingPunct="1">
              <a:spcBef>
                <a:spcPts val="0"/>
              </a:spcBef>
              <a:spcAft>
                <a:spcPts val="0"/>
              </a:spcAft>
              <a:defRPr/>
            </a:pPr>
            <a:r>
              <a:rPr lang="en-US" sz="2000" b="0" i="0" kern="0" dirty="0">
                <a:solidFill>
                  <a:srgbClr val="990099"/>
                </a:solidFill>
              </a:rPr>
              <a:t>Analysis by K, </a:t>
            </a:r>
            <a:r>
              <a:rPr lang="en-US" sz="2000" b="0" i="0" kern="0" dirty="0" err="1">
                <a:solidFill>
                  <a:srgbClr val="990099"/>
                </a:solidFill>
              </a:rPr>
              <a:t>Allada</a:t>
            </a:r>
            <a:r>
              <a:rPr lang="en-US" sz="2000" b="0" i="0" kern="0" dirty="0">
                <a:solidFill>
                  <a:srgbClr val="990099"/>
                </a:solidFill>
              </a:rPr>
              <a:t> (</a:t>
            </a:r>
            <a:r>
              <a:rPr lang="en-US" sz="2000" b="0" i="0" kern="0" dirty="0" err="1">
                <a:solidFill>
                  <a:srgbClr val="990099"/>
                </a:solidFill>
              </a:rPr>
              <a:t>JLab</a:t>
            </a:r>
            <a:r>
              <a:rPr lang="en-US" sz="2000" b="0" i="0" kern="0" dirty="0">
                <a:solidFill>
                  <a:srgbClr val="990099"/>
                </a:solidFill>
              </a:rPr>
              <a:t>), Y. Zhao (USTC), </a:t>
            </a:r>
          </a:p>
        </p:txBody>
      </p:sp>
      <p:sp>
        <p:nvSpPr>
          <p:cNvPr id="2" name="Rectangle 1"/>
          <p:cNvSpPr/>
          <p:nvPr/>
        </p:nvSpPr>
        <p:spPr>
          <a:xfrm>
            <a:off x="451292" y="5926735"/>
            <a:ext cx="2742915" cy="400039"/>
          </a:xfrm>
          <a:prstGeom prst="rect">
            <a:avLst/>
          </a:prstGeom>
        </p:spPr>
        <p:txBody>
          <a:bodyPr wrap="none" lIns="91369" tIns="45685" rIns="91369" bIns="45685">
            <a:spAutoFit/>
          </a:bodyPr>
          <a:lstStyle/>
          <a:p>
            <a:r>
              <a:rPr lang="en-US" sz="2000" i="0" kern="0" dirty="0" smtClean="0">
                <a:solidFill>
                  <a:srgbClr val="C00000"/>
                </a:solidFill>
              </a:rPr>
              <a:t> PRC 89, 042201 (2014)</a:t>
            </a:r>
          </a:p>
        </p:txBody>
      </p:sp>
    </p:spTree>
    <p:extLst>
      <p:ext uri="{BB962C8B-B14F-4D97-AF65-F5344CB8AC3E}">
        <p14:creationId xmlns:p14="http://schemas.microsoft.com/office/powerpoint/2010/main" val="510528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1941" y="3094411"/>
            <a:ext cx="3542928" cy="3388276"/>
          </a:xfr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5573" y="2377902"/>
            <a:ext cx="2972855" cy="4316567"/>
          </a:xfrm>
          <a:prstGeom prst="rect">
            <a:avLst/>
          </a:prstGeom>
        </p:spPr>
      </p:pic>
      <p:sp>
        <p:nvSpPr>
          <p:cNvPr id="6145" name="Rectangle 1"/>
          <p:cNvSpPr>
            <a:spLocks noGrp="1" noChangeArrowheads="1"/>
          </p:cNvSpPr>
          <p:nvPr>
            <p:ph type="title"/>
          </p:nvPr>
        </p:nvSpPr>
        <p:spPr>
          <a:xfrm>
            <a:off x="422929" y="216058"/>
            <a:ext cx="9049392" cy="442127"/>
          </a:xfrm>
          <a:ln/>
        </p:spPr>
        <p:txBody>
          <a:bodyPr/>
          <a:lstStyle/>
          <a:p>
            <a:pPr>
              <a:lnSpc>
                <a:spcPct val="100000"/>
              </a:lnSpc>
              <a:buClrTx/>
              <a:tabLst>
                <a:tab pos="0" algn="l"/>
                <a:tab pos="436239" algn="l"/>
                <a:tab pos="872480" algn="l"/>
                <a:tab pos="1308719" algn="l"/>
                <a:tab pos="1744962" algn="l"/>
                <a:tab pos="2181200" algn="l"/>
                <a:tab pos="2617440" algn="l"/>
                <a:tab pos="3053682" algn="l"/>
                <a:tab pos="3489923" algn="l"/>
                <a:tab pos="3926161" algn="l"/>
                <a:tab pos="4362400" algn="l"/>
                <a:tab pos="4798644" algn="l"/>
                <a:tab pos="5234882" algn="l"/>
                <a:tab pos="5671123" algn="l"/>
                <a:tab pos="6107365" algn="l"/>
                <a:tab pos="6543606" algn="l"/>
                <a:tab pos="6979843" algn="l"/>
                <a:tab pos="7416084" algn="l"/>
                <a:tab pos="7852323" algn="l"/>
                <a:tab pos="8288570" algn="l"/>
                <a:tab pos="8724804" algn="l"/>
              </a:tabLst>
            </a:pPr>
            <a:r>
              <a:rPr lang="en-US" sz="2400" b="1">
                <a:solidFill>
                  <a:srgbClr val="004586"/>
                </a:solidFill>
              </a:rPr>
              <a:t>E06-010: Inclusive Hadron SSA (</a:t>
            </a:r>
            <a:r>
              <a:rPr lang="en-US" sz="2400" b="1" i="1">
                <a:solidFill>
                  <a:srgbClr val="004586"/>
                </a:solidFill>
              </a:rPr>
              <a:t>A</a:t>
            </a:r>
            <a:r>
              <a:rPr lang="en-US" sz="2400" b="1" i="1" baseline="-33000">
                <a:solidFill>
                  <a:srgbClr val="004586"/>
                </a:solidFill>
              </a:rPr>
              <a:t>N</a:t>
            </a:r>
            <a:r>
              <a:rPr lang="en-US" sz="2400" b="1">
                <a:solidFill>
                  <a:srgbClr val="004586"/>
                </a:solidFill>
              </a:rPr>
              <a:t>)</a:t>
            </a:r>
          </a:p>
        </p:txBody>
      </p:sp>
      <p:sp>
        <p:nvSpPr>
          <p:cNvPr id="6146" name="Line 2"/>
          <p:cNvSpPr>
            <a:spLocks noChangeShapeType="1"/>
          </p:cNvSpPr>
          <p:nvPr/>
        </p:nvSpPr>
        <p:spPr bwMode="auto">
          <a:xfrm>
            <a:off x="419760" y="807926"/>
            <a:ext cx="9123840" cy="1440"/>
          </a:xfrm>
          <a:prstGeom prst="line">
            <a:avLst/>
          </a:prstGeom>
          <a:noFill/>
          <a:ln w="18360">
            <a:solidFill>
              <a:srgbClr val="0045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248" tIns="43624" rIns="87248" bIns="43624"/>
          <a:lstStyle/>
          <a:p>
            <a:pPr defTabSz="436239" eaLnBrk="1">
              <a:lnSpc>
                <a:spcPct val="93000"/>
              </a:lnSpc>
              <a:buClr>
                <a:srgbClr val="000000"/>
              </a:buClr>
              <a:buSzPct val="100000"/>
            </a:pPr>
            <a:endParaRPr lang="en-US" sz="1700" b="0" i="0">
              <a:solidFill>
                <a:srgbClr val="FFFFFF"/>
              </a:solidFill>
              <a:latin typeface="Arial" pitchFamily="34" charset="0"/>
            </a:endParaRPr>
          </a:p>
        </p:txBody>
      </p:sp>
      <p:sp>
        <p:nvSpPr>
          <p:cNvPr id="6149" name="Text Box 5"/>
          <p:cNvSpPr txBox="1">
            <a:spLocks noChangeArrowheads="1"/>
          </p:cNvSpPr>
          <p:nvPr/>
        </p:nvSpPr>
        <p:spPr bwMode="auto">
          <a:xfrm>
            <a:off x="5" y="3407772"/>
            <a:ext cx="3673368" cy="2740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872" tIns="42938" rIns="85872" bIns="4293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6239" eaLnBrk="1">
              <a:buClr>
                <a:srgbClr val="000000"/>
              </a:buClr>
              <a:buSzPct val="100000"/>
              <a:buFont typeface="Times New Roman" pitchFamily="18" charset="0"/>
              <a:buChar char="•"/>
            </a:pPr>
            <a:r>
              <a:rPr lang="en-US" sz="1800" i="0" dirty="0"/>
              <a:t>  Clear non-zero target SSA </a:t>
            </a:r>
          </a:p>
          <a:p>
            <a:pPr defTabSz="436239" eaLnBrk="1">
              <a:lnSpc>
                <a:spcPct val="150000"/>
              </a:lnSpc>
              <a:buClr>
                <a:srgbClr val="000000"/>
              </a:buClr>
              <a:buSzPct val="100000"/>
              <a:buFont typeface="Times New Roman" pitchFamily="18" charset="0"/>
              <a:buChar char="•"/>
            </a:pPr>
            <a:r>
              <a:rPr lang="en-US" sz="1800" i="0" dirty="0"/>
              <a:t>  Opposite sign for</a:t>
            </a:r>
            <a:r>
              <a:rPr lang="en-US" sz="1800" i="0" dirty="0">
                <a:solidFill>
                  <a:srgbClr val="FF0000"/>
                </a:solidFill>
              </a:rPr>
              <a:t> </a:t>
            </a:r>
            <a:r>
              <a:rPr lang="en-GB" sz="1800" i="0" dirty="0">
                <a:solidFill>
                  <a:srgbClr val="0000FF"/>
                </a:solidFill>
                <a:latin typeface="Symbol" pitchFamily="18" charset="2"/>
              </a:rPr>
              <a:t>p</a:t>
            </a:r>
            <a:r>
              <a:rPr lang="en-GB" sz="1800" i="0" baseline="33000" dirty="0">
                <a:solidFill>
                  <a:srgbClr val="0000FF"/>
                </a:solidFill>
                <a:latin typeface="Symbol" pitchFamily="18" charset="2"/>
              </a:rPr>
              <a:t>+</a:t>
            </a:r>
            <a:r>
              <a:rPr lang="en-US" sz="1800" i="0" dirty="0">
                <a:solidFill>
                  <a:srgbClr val="FF0000"/>
                </a:solidFill>
              </a:rPr>
              <a:t> </a:t>
            </a:r>
            <a:r>
              <a:rPr lang="en-US" sz="1800" i="0" dirty="0"/>
              <a:t>and</a:t>
            </a:r>
            <a:r>
              <a:rPr lang="en-US" sz="1800" i="0" dirty="0">
                <a:solidFill>
                  <a:srgbClr val="FF0000"/>
                </a:solidFill>
              </a:rPr>
              <a:t> </a:t>
            </a:r>
            <a:r>
              <a:rPr lang="en-GB" sz="1800" i="0" dirty="0">
                <a:solidFill>
                  <a:srgbClr val="FF0000"/>
                </a:solidFill>
                <a:latin typeface="Symbol" pitchFamily="18" charset="2"/>
              </a:rPr>
              <a:t>p</a:t>
            </a:r>
            <a:r>
              <a:rPr lang="en-GB" sz="1800" i="0" baseline="33000" dirty="0">
                <a:solidFill>
                  <a:srgbClr val="FF0000"/>
                </a:solidFill>
                <a:latin typeface="Symbol" pitchFamily="18" charset="2"/>
              </a:rPr>
              <a:t>- </a:t>
            </a:r>
          </a:p>
          <a:p>
            <a:pPr defTabSz="436239" eaLnBrk="1">
              <a:lnSpc>
                <a:spcPct val="150000"/>
              </a:lnSpc>
              <a:buClr>
                <a:srgbClr val="000000"/>
              </a:buClr>
              <a:buSzPct val="100000"/>
              <a:buFont typeface="Times New Roman" pitchFamily="18" charset="0"/>
              <a:buChar char="•"/>
            </a:pPr>
            <a:r>
              <a:rPr lang="en-GB" sz="1800" i="0" baseline="33000" dirty="0">
                <a:latin typeface="Symbol" pitchFamily="18" charset="2"/>
              </a:rPr>
              <a:t> </a:t>
            </a:r>
            <a:r>
              <a:rPr lang="en-GB" sz="1800" i="0" dirty="0">
                <a:latin typeface="Symbol" pitchFamily="18" charset="2"/>
              </a:rPr>
              <a:t> </a:t>
            </a:r>
            <a:r>
              <a:rPr lang="en-GB" sz="1800" dirty="0"/>
              <a:t>A</a:t>
            </a:r>
            <a:r>
              <a:rPr lang="en-GB" sz="1800" baseline="-33000" dirty="0"/>
              <a:t>N</a:t>
            </a:r>
            <a:r>
              <a:rPr lang="en-GB" sz="1800" i="0" dirty="0"/>
              <a:t> at low </a:t>
            </a:r>
            <a:r>
              <a:rPr lang="en-GB" sz="1800" dirty="0" err="1"/>
              <a:t>p</a:t>
            </a:r>
            <a:r>
              <a:rPr lang="en-GB" sz="1800" baseline="-33000" dirty="0" err="1"/>
              <a:t>T</a:t>
            </a:r>
            <a:r>
              <a:rPr lang="en-GB" sz="1800" i="0" dirty="0"/>
              <a:t> not very well</a:t>
            </a:r>
          </a:p>
          <a:p>
            <a:pPr defTabSz="436239" eaLnBrk="1">
              <a:buSzPct val="100000"/>
            </a:pPr>
            <a:r>
              <a:rPr lang="en-GB" sz="1800" i="0" dirty="0"/>
              <a:t>   understood</a:t>
            </a:r>
          </a:p>
          <a:p>
            <a:pPr marL="285530" indent="-285530" defTabSz="436239" eaLnBrk="1">
              <a:buSzPct val="100000"/>
              <a:buFont typeface="Arial" panose="020B0604020202020204" pitchFamily="34" charset="0"/>
              <a:buChar char="•"/>
            </a:pPr>
            <a:r>
              <a:rPr lang="en-GB" sz="1800" i="0" dirty="0"/>
              <a:t>Results consistent with predictions based on </a:t>
            </a:r>
            <a:r>
              <a:rPr lang="en-GB" sz="1800" i="0" dirty="0" err="1"/>
              <a:t>Sivers</a:t>
            </a:r>
            <a:r>
              <a:rPr lang="en-GB" sz="1800" i="0" dirty="0"/>
              <a:t> mechanism (valid at high </a:t>
            </a:r>
            <a:r>
              <a:rPr lang="en-GB" sz="1800" dirty="0" err="1"/>
              <a:t>p</a:t>
            </a:r>
            <a:r>
              <a:rPr lang="en-GB" sz="1800" baseline="-25000" dirty="0" err="1"/>
              <a:t>T</a:t>
            </a:r>
            <a:r>
              <a:rPr lang="en-GB" sz="1800" baseline="-25000" dirty="0"/>
              <a:t> </a:t>
            </a:r>
            <a:r>
              <a:rPr lang="en-GB" sz="1800" i="0" dirty="0"/>
              <a:t>)</a:t>
            </a:r>
          </a:p>
          <a:p>
            <a:pPr defTabSz="436239" eaLnBrk="1">
              <a:buSzPct val="100000"/>
            </a:pPr>
            <a:endParaRPr lang="en-GB" sz="1800" i="0" dirty="0"/>
          </a:p>
        </p:txBody>
      </p:sp>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25" y="907295"/>
            <a:ext cx="4639536" cy="17181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2" name="Oval 8"/>
          <p:cNvSpPr>
            <a:spLocks noChangeArrowheads="1"/>
          </p:cNvSpPr>
          <p:nvPr/>
        </p:nvSpPr>
        <p:spPr bwMode="auto">
          <a:xfrm>
            <a:off x="3841200" y="4071594"/>
            <a:ext cx="1140480" cy="1036909"/>
          </a:xfrm>
          <a:prstGeom prst="ellipse">
            <a:avLst/>
          </a:prstGeom>
          <a:noFill/>
          <a:ln w="36720">
            <a:solidFill>
              <a:srgbClr val="33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7248" tIns="43624" rIns="87248" bIns="43624" anchor="ctr"/>
          <a:lstStyle/>
          <a:p>
            <a:pPr defTabSz="436239" eaLnBrk="1">
              <a:lnSpc>
                <a:spcPct val="93000"/>
              </a:lnSpc>
              <a:buClr>
                <a:srgbClr val="000000"/>
              </a:buClr>
              <a:buSzPct val="100000"/>
            </a:pPr>
            <a:endParaRPr lang="en-US" sz="1700" b="0" i="0">
              <a:solidFill>
                <a:srgbClr val="FFFFFF"/>
              </a:solidFill>
              <a:latin typeface="Arial" pitchFamily="34" charset="0"/>
            </a:endParaRPr>
          </a:p>
        </p:txBody>
      </p:sp>
      <p:sp>
        <p:nvSpPr>
          <p:cNvPr id="6153" name="Line 9"/>
          <p:cNvSpPr>
            <a:spLocks noChangeShapeType="1"/>
          </p:cNvSpPr>
          <p:nvPr/>
        </p:nvSpPr>
        <p:spPr bwMode="auto">
          <a:xfrm flipV="1">
            <a:off x="4981685" y="3907130"/>
            <a:ext cx="2442702" cy="510534"/>
          </a:xfrm>
          <a:prstGeom prst="line">
            <a:avLst/>
          </a:prstGeom>
          <a:noFill/>
          <a:ln w="1836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248" tIns="43624" rIns="87248" bIns="43624"/>
          <a:lstStyle/>
          <a:p>
            <a:pPr defTabSz="436239" eaLnBrk="1">
              <a:lnSpc>
                <a:spcPct val="93000"/>
              </a:lnSpc>
              <a:buClr>
                <a:srgbClr val="000000"/>
              </a:buClr>
              <a:buSzPct val="100000"/>
            </a:pPr>
            <a:endParaRPr lang="en-US" sz="1700" b="0" i="0">
              <a:solidFill>
                <a:srgbClr val="FFFFFF"/>
              </a:solidFill>
              <a:latin typeface="Arial" pitchFamily="34" charset="0"/>
            </a:endParaRPr>
          </a:p>
        </p:txBody>
      </p:sp>
      <p:pic>
        <p:nvPicPr>
          <p:cNvPr id="13356" name="Picture 44"/>
          <p:cNvPicPr>
            <a:picLocks noChangeAspect="1" noChangeArrowheads="1"/>
          </p:cNvPicPr>
          <p:nvPr/>
        </p:nvPicPr>
        <p:blipFill>
          <a:blip r:embed="rId6" cstate="print"/>
          <a:srcRect/>
          <a:stretch>
            <a:fillRect/>
          </a:stretch>
        </p:blipFill>
        <p:spPr bwMode="auto">
          <a:xfrm>
            <a:off x="5246698" y="1023938"/>
            <a:ext cx="2289175" cy="550862"/>
          </a:xfrm>
          <a:prstGeom prst="rect">
            <a:avLst/>
          </a:prstGeom>
          <a:noFill/>
        </p:spPr>
      </p:pic>
      <p:pic>
        <p:nvPicPr>
          <p:cNvPr id="13357" name="Picture 45"/>
          <p:cNvPicPr>
            <a:picLocks noChangeAspect="1" noChangeArrowheads="1"/>
          </p:cNvPicPr>
          <p:nvPr/>
        </p:nvPicPr>
        <p:blipFill>
          <a:blip r:embed="rId7" cstate="print"/>
          <a:srcRect/>
          <a:stretch>
            <a:fillRect/>
          </a:stretch>
        </p:blipFill>
        <p:spPr bwMode="auto">
          <a:xfrm>
            <a:off x="4194190" y="2584455"/>
            <a:ext cx="2392363" cy="527050"/>
          </a:xfrm>
          <a:prstGeom prst="rect">
            <a:avLst/>
          </a:prstGeom>
          <a:noFill/>
        </p:spPr>
      </p:pic>
      <p:sp>
        <p:nvSpPr>
          <p:cNvPr id="18" name="Rectangle 17"/>
          <p:cNvSpPr/>
          <p:nvPr/>
        </p:nvSpPr>
        <p:spPr>
          <a:xfrm>
            <a:off x="5544039" y="4982084"/>
            <a:ext cx="1377157" cy="307706"/>
          </a:xfrm>
          <a:prstGeom prst="rect">
            <a:avLst/>
          </a:prstGeom>
          <a:solidFill>
            <a:schemeClr val="bg1"/>
          </a:solidFill>
        </p:spPr>
        <p:txBody>
          <a:bodyPr wrap="none" lIns="91369" tIns="45685" rIns="91369" bIns="45685">
            <a:spAutoFit/>
          </a:bodyPr>
          <a:lstStyle/>
          <a:p>
            <a:pPr defTabSz="913693" eaLnBrk="1" fontAlgn="auto" hangingPunct="1">
              <a:spcBef>
                <a:spcPts val="0"/>
              </a:spcBef>
              <a:spcAft>
                <a:spcPts val="0"/>
              </a:spcAft>
              <a:defRPr/>
            </a:pPr>
            <a:r>
              <a:rPr lang="en-US" sz="1400" i="0" kern="0" dirty="0">
                <a:solidFill>
                  <a:srgbClr val="000000"/>
                </a:solidFill>
                <a:latin typeface="Constantia" pitchFamily="18" charset="0"/>
              </a:rPr>
              <a:t>vertical target</a:t>
            </a:r>
            <a:endParaRPr lang="en-US" sz="1400" i="0" kern="0" dirty="0">
              <a:solidFill>
                <a:srgbClr val="000000"/>
              </a:solidFill>
            </a:endParaRPr>
          </a:p>
        </p:txBody>
      </p:sp>
    </p:spTree>
    <p:extLst>
      <p:ext uri="{BB962C8B-B14F-4D97-AF65-F5344CB8AC3E}">
        <p14:creationId xmlns:p14="http://schemas.microsoft.com/office/powerpoint/2010/main" val="3103380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0"/>
            <a:ext cx="9052560" cy="926710"/>
          </a:xfrm>
        </p:spPr>
        <p:txBody>
          <a:bodyPr>
            <a:normAutofit/>
          </a:bodyPr>
          <a:lstStyle/>
          <a:p>
            <a:r>
              <a:rPr lang="en-US" sz="3200" dirty="0">
                <a:solidFill>
                  <a:srgbClr val="FF0000"/>
                </a:solidFill>
              </a:rPr>
              <a:t>Inclusive Target Single Spin Asymmetry: DIS</a:t>
            </a:r>
          </a:p>
        </p:txBody>
      </p:sp>
      <p:grpSp>
        <p:nvGrpSpPr>
          <p:cNvPr id="21" name="Group 20"/>
          <p:cNvGrpSpPr/>
          <p:nvPr/>
        </p:nvGrpSpPr>
        <p:grpSpPr>
          <a:xfrm>
            <a:off x="5154930" y="926710"/>
            <a:ext cx="4526280" cy="2133600"/>
            <a:chOff x="3048000" y="1581187"/>
            <a:chExt cx="4114800" cy="2133600"/>
          </a:xfrm>
        </p:grpSpPr>
        <p:sp>
          <p:nvSpPr>
            <p:cNvPr id="5" name="Parallelogram 4"/>
            <p:cNvSpPr/>
            <p:nvPr/>
          </p:nvSpPr>
          <p:spPr>
            <a:xfrm>
              <a:off x="3048000" y="1581187"/>
              <a:ext cx="4114800" cy="2133600"/>
            </a:xfrm>
            <a:prstGeom prst="parallelogram">
              <a:avLst>
                <a:gd name="adj" fmla="val 38942"/>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6845" eaLnBrk="1" fontAlgn="auto" hangingPunct="1">
                <a:spcBef>
                  <a:spcPts val="0"/>
                </a:spcBef>
                <a:spcAft>
                  <a:spcPts val="0"/>
                </a:spcAft>
              </a:pPr>
              <a:endParaRPr lang="en-US" sz="1800" b="0" i="0" dirty="0">
                <a:solidFill>
                  <a:prstClr val="black"/>
                </a:solidFill>
              </a:endParaRPr>
            </a:p>
          </p:txBody>
        </p:sp>
        <p:cxnSp>
          <p:nvCxnSpPr>
            <p:cNvPr id="7" name="Straight Arrow Connector 6"/>
            <p:cNvCxnSpPr/>
            <p:nvPr/>
          </p:nvCxnSpPr>
          <p:spPr>
            <a:xfrm>
              <a:off x="3581400" y="2783311"/>
              <a:ext cx="990600" cy="3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flipV="1">
              <a:off x="4953000" y="2403899"/>
              <a:ext cx="76200" cy="876300"/>
            </a:xfrm>
            <a:custGeom>
              <a:avLst/>
              <a:gdLst>
                <a:gd name="connsiteX0" fmla="*/ 0 w 152400"/>
                <a:gd name="connsiteY0" fmla="*/ 76200 h 990600"/>
                <a:gd name="connsiteX1" fmla="*/ 76200 w 152400"/>
                <a:gd name="connsiteY1" fmla="*/ 0 h 990600"/>
                <a:gd name="connsiteX2" fmla="*/ 152400 w 152400"/>
                <a:gd name="connsiteY2" fmla="*/ 76200 h 990600"/>
                <a:gd name="connsiteX3" fmla="*/ 114300 w 152400"/>
                <a:gd name="connsiteY3" fmla="*/ 76200 h 990600"/>
                <a:gd name="connsiteX4" fmla="*/ 114300 w 152400"/>
                <a:gd name="connsiteY4" fmla="*/ 990600 h 990600"/>
                <a:gd name="connsiteX5" fmla="*/ 38100 w 152400"/>
                <a:gd name="connsiteY5" fmla="*/ 990600 h 990600"/>
                <a:gd name="connsiteX6" fmla="*/ 38100 w 152400"/>
                <a:gd name="connsiteY6" fmla="*/ 76200 h 990600"/>
                <a:gd name="connsiteX7" fmla="*/ 0 w 152400"/>
                <a:gd name="connsiteY7" fmla="*/ 762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990600">
                  <a:moveTo>
                    <a:pt x="0" y="76200"/>
                  </a:moveTo>
                  <a:lnTo>
                    <a:pt x="76200" y="0"/>
                  </a:lnTo>
                  <a:lnTo>
                    <a:pt x="152400" y="76200"/>
                  </a:lnTo>
                  <a:lnTo>
                    <a:pt x="114300" y="76200"/>
                  </a:lnTo>
                  <a:lnTo>
                    <a:pt x="114300" y="990600"/>
                  </a:lnTo>
                  <a:lnTo>
                    <a:pt x="38100" y="990600"/>
                  </a:lnTo>
                  <a:lnTo>
                    <a:pt x="38100" y="76200"/>
                  </a:lnTo>
                  <a:lnTo>
                    <a:pt x="0" y="76200"/>
                  </a:lnTo>
                  <a:close/>
                </a:path>
              </a:pathLst>
            </a:cu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456845" eaLnBrk="1" fontAlgn="auto" hangingPunct="1">
                <a:spcBef>
                  <a:spcPts val="0"/>
                </a:spcBef>
                <a:spcAft>
                  <a:spcPts val="0"/>
                </a:spcAft>
              </a:pPr>
              <a:endParaRPr lang="en-US" sz="1800" b="0" i="0">
                <a:solidFill>
                  <a:prstClr val="black"/>
                </a:solidFill>
              </a:endParaRPr>
            </a:p>
          </p:txBody>
        </p:sp>
        <p:sp>
          <p:nvSpPr>
            <p:cNvPr id="11" name="Up Arrow 10"/>
            <p:cNvSpPr/>
            <p:nvPr/>
          </p:nvSpPr>
          <p:spPr>
            <a:xfrm>
              <a:off x="5029200" y="2289599"/>
              <a:ext cx="76200" cy="876300"/>
            </a:xfrm>
            <a:prstGeom prst="upArrow">
              <a:avLst/>
            </a:pr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456845" eaLnBrk="1" fontAlgn="auto" hangingPunct="1">
                <a:spcBef>
                  <a:spcPts val="0"/>
                </a:spcBef>
                <a:spcAft>
                  <a:spcPts val="0"/>
                </a:spcAft>
              </a:pPr>
              <a:endParaRPr lang="en-US" sz="1800" b="0" i="0">
                <a:solidFill>
                  <a:prstClr val="black"/>
                </a:solidFill>
              </a:endParaRPr>
            </a:p>
          </p:txBody>
        </p:sp>
        <p:cxnSp>
          <p:nvCxnSpPr>
            <p:cNvPr id="14" name="Straight Connector 13"/>
            <p:cNvCxnSpPr/>
            <p:nvPr/>
          </p:nvCxnSpPr>
          <p:spPr>
            <a:xfrm>
              <a:off x="4495800" y="2783311"/>
              <a:ext cx="533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953000" y="2237599"/>
              <a:ext cx="1066800" cy="548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53000" y="2783311"/>
              <a:ext cx="1600200" cy="3176"/>
            </a:xfrm>
            <a:prstGeom prst="line">
              <a:avLst/>
            </a:prstGeom>
            <a:ln w="254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762500" y="2556299"/>
              <a:ext cx="476250" cy="457200"/>
            </a:xfrm>
            <a:prstGeom prst="ellipse">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456845" eaLnBrk="1" fontAlgn="auto" hangingPunct="1">
                <a:spcBef>
                  <a:spcPts val="0"/>
                </a:spcBef>
                <a:spcAft>
                  <a:spcPts val="0"/>
                </a:spcAft>
              </a:pPr>
              <a:endParaRPr lang="en-US" sz="1800" b="0" i="0">
                <a:solidFill>
                  <a:prstClr val="white"/>
                </a:solidFill>
              </a:endParaRPr>
            </a:p>
          </p:txBody>
        </p:sp>
        <p:sp>
          <p:nvSpPr>
            <p:cNvPr id="12" name="TextBox 11"/>
            <p:cNvSpPr txBox="1"/>
            <p:nvPr/>
          </p:nvSpPr>
          <p:spPr>
            <a:xfrm>
              <a:off x="4819650" y="2647987"/>
              <a:ext cx="419100" cy="276999"/>
            </a:xfrm>
            <a:custGeom>
              <a:avLst/>
              <a:gdLst>
                <a:gd name="connsiteX0" fmla="*/ 0 w 533400"/>
                <a:gd name="connsiteY0" fmla="*/ 0 h 276999"/>
                <a:gd name="connsiteX1" fmla="*/ 533400 w 533400"/>
                <a:gd name="connsiteY1" fmla="*/ 0 h 276999"/>
                <a:gd name="connsiteX2" fmla="*/ 533400 w 533400"/>
                <a:gd name="connsiteY2" fmla="*/ 276999 h 276999"/>
                <a:gd name="connsiteX3" fmla="*/ 0 w 533400"/>
                <a:gd name="connsiteY3" fmla="*/ 276999 h 276999"/>
                <a:gd name="connsiteX4" fmla="*/ 0 w 533400"/>
                <a:gd name="connsiteY4" fmla="*/ 0 h 2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276999">
                  <a:moveTo>
                    <a:pt x="0" y="0"/>
                  </a:moveTo>
                  <a:lnTo>
                    <a:pt x="533400" y="0"/>
                  </a:lnTo>
                  <a:lnTo>
                    <a:pt x="533400" y="276999"/>
                  </a:lnTo>
                  <a:lnTo>
                    <a:pt x="0" y="276999"/>
                  </a:lnTo>
                  <a:lnTo>
                    <a:pt x="0" y="0"/>
                  </a:lnTo>
                  <a:close/>
                </a:path>
              </a:pathLst>
            </a:custGeom>
            <a:noFill/>
          </p:spPr>
          <p:txBody>
            <a:bodyPr wrap="square" rtlCol="0">
              <a:spAutoFit/>
            </a:bodyPr>
            <a:lstStyle/>
            <a:p>
              <a:pPr defTabSz="456845" eaLnBrk="1" fontAlgn="auto" hangingPunct="1">
                <a:spcBef>
                  <a:spcPts val="0"/>
                </a:spcBef>
                <a:spcAft>
                  <a:spcPts val="0"/>
                </a:spcAft>
              </a:pPr>
              <a:r>
                <a:rPr lang="en-US" sz="1200" b="0" i="0" baseline="30000" dirty="0">
                  <a:solidFill>
                    <a:prstClr val="black"/>
                  </a:solidFill>
                  <a:latin typeface="Calibri"/>
                </a:rPr>
                <a:t>3</a:t>
              </a:r>
              <a:r>
                <a:rPr lang="en-US" sz="1200" b="0" i="0" dirty="0">
                  <a:solidFill>
                    <a:prstClr val="black"/>
                  </a:solidFill>
                  <a:latin typeface="Calibri"/>
                </a:rPr>
                <a:t>He</a:t>
              </a:r>
              <a:endParaRPr lang="en-US" sz="1200" b="0" i="0" baseline="30000" dirty="0">
                <a:solidFill>
                  <a:prstClr val="black"/>
                </a:solidFill>
                <a:latin typeface="Calibri"/>
              </a:endParaRPr>
            </a:p>
          </p:txBody>
        </p:sp>
        <p:sp>
          <p:nvSpPr>
            <p:cNvPr id="30" name="TextBox 29"/>
            <p:cNvSpPr txBox="1"/>
            <p:nvPr/>
          </p:nvSpPr>
          <p:spPr>
            <a:xfrm>
              <a:off x="5715000" y="2417799"/>
              <a:ext cx="304800" cy="276999"/>
            </a:xfrm>
            <a:prstGeom prst="rect">
              <a:avLst/>
            </a:prstGeom>
            <a:noFill/>
          </p:spPr>
          <p:txBody>
            <a:bodyPr wrap="square" rtlCol="0">
              <a:spAutoFit/>
            </a:bodyPr>
            <a:lstStyle/>
            <a:p>
              <a:pPr defTabSz="456845" eaLnBrk="1" fontAlgn="auto" hangingPunct="1">
                <a:spcBef>
                  <a:spcPts val="0"/>
                </a:spcBef>
                <a:spcAft>
                  <a:spcPts val="0"/>
                </a:spcAft>
              </a:pPr>
              <a:r>
                <a:rPr lang="en-US" sz="1200" b="0" i="0" dirty="0" err="1">
                  <a:solidFill>
                    <a:prstClr val="black"/>
                  </a:solidFill>
                  <a:latin typeface="Calibri"/>
                </a:rPr>
                <a:t>θ</a:t>
              </a:r>
              <a:endParaRPr lang="en-US" sz="1200" b="0" i="0" dirty="0">
                <a:solidFill>
                  <a:prstClr val="black"/>
                </a:solidFill>
                <a:latin typeface="Calibri"/>
              </a:endParaRPr>
            </a:p>
          </p:txBody>
        </p:sp>
        <p:sp>
          <p:nvSpPr>
            <p:cNvPr id="31" name="TextBox 30"/>
            <p:cNvSpPr txBox="1"/>
            <p:nvPr/>
          </p:nvSpPr>
          <p:spPr>
            <a:xfrm>
              <a:off x="3810000" y="2828833"/>
              <a:ext cx="315064" cy="369332"/>
            </a:xfrm>
            <a:prstGeom prst="rect">
              <a:avLst/>
            </a:prstGeom>
            <a:noFill/>
          </p:spPr>
          <p:txBody>
            <a:bodyPr wrap="none" rtlCol="0">
              <a:spAutoFit/>
            </a:bodyPr>
            <a:lstStyle/>
            <a:p>
              <a:pPr defTabSz="456845" eaLnBrk="1" fontAlgn="auto" hangingPunct="1">
                <a:spcBef>
                  <a:spcPts val="0"/>
                </a:spcBef>
                <a:spcAft>
                  <a:spcPts val="0"/>
                </a:spcAft>
              </a:pPr>
              <a:r>
                <a:rPr lang="en-US" sz="1800" b="0" i="0" dirty="0" err="1">
                  <a:solidFill>
                    <a:prstClr val="black"/>
                  </a:solidFill>
                  <a:latin typeface="Calibri"/>
                </a:rPr>
                <a:t>e</a:t>
              </a:r>
              <a:r>
                <a:rPr lang="en-US" sz="1800" b="0" i="0" baseline="30000" dirty="0">
                  <a:solidFill>
                    <a:prstClr val="black"/>
                  </a:solidFill>
                  <a:latin typeface="Calibri"/>
                </a:rPr>
                <a:t>-</a:t>
              </a:r>
              <a:endParaRPr lang="en-US" sz="1800" b="0" i="0" dirty="0">
                <a:solidFill>
                  <a:prstClr val="black"/>
                </a:solidFill>
                <a:latin typeface="Calibri"/>
              </a:endParaRPr>
            </a:p>
          </p:txBody>
        </p:sp>
      </p:grpSp>
      <p:sp>
        <p:nvSpPr>
          <p:cNvPr id="33" name="TextBox 32"/>
          <p:cNvSpPr txBox="1"/>
          <p:nvPr/>
        </p:nvSpPr>
        <p:spPr>
          <a:xfrm>
            <a:off x="639397" y="3296183"/>
            <a:ext cx="7672150" cy="1477257"/>
          </a:xfrm>
          <a:prstGeom prst="rect">
            <a:avLst/>
          </a:prstGeom>
          <a:noFill/>
        </p:spPr>
        <p:txBody>
          <a:bodyPr wrap="none" lIns="91369" tIns="45685" rIns="91369" bIns="45685" rtlCol="0">
            <a:spAutoFit/>
          </a:bodyPr>
          <a:lstStyle/>
          <a:p>
            <a:pPr defTabSz="456845" eaLnBrk="1" fontAlgn="auto" hangingPunct="1">
              <a:spcBef>
                <a:spcPts val="0"/>
              </a:spcBef>
              <a:spcAft>
                <a:spcPts val="0"/>
              </a:spcAft>
              <a:buFont typeface="Arial"/>
              <a:buChar char="•"/>
            </a:pPr>
            <a:r>
              <a:rPr lang="en-US" sz="1800" b="0" i="0" dirty="0">
                <a:solidFill>
                  <a:prstClr val="black"/>
                </a:solidFill>
                <a:latin typeface="Chalkboard"/>
                <a:cs typeface="Chalkboard"/>
              </a:rPr>
              <a:t> </a:t>
            </a:r>
            <a:r>
              <a:rPr lang="en-US" sz="1800" i="0" dirty="0" err="1">
                <a:solidFill>
                  <a:prstClr val="black"/>
                </a:solidFill>
                <a:latin typeface="Chalkboard"/>
                <a:cs typeface="Chalkboard"/>
              </a:rPr>
              <a:t>Unpolarized</a:t>
            </a:r>
            <a:r>
              <a:rPr lang="en-US" sz="1800" i="0" dirty="0">
                <a:solidFill>
                  <a:prstClr val="black"/>
                </a:solidFill>
                <a:latin typeface="Chalkboard"/>
                <a:cs typeface="Chalkboard"/>
              </a:rPr>
              <a:t> </a:t>
            </a:r>
            <a:r>
              <a:rPr lang="en-US" sz="1800" i="0" dirty="0" err="1">
                <a:solidFill>
                  <a:prstClr val="black"/>
                </a:solidFill>
                <a:latin typeface="Chalkboard"/>
                <a:cs typeface="Chalkboard"/>
              </a:rPr>
              <a:t>e</a:t>
            </a:r>
            <a:r>
              <a:rPr lang="en-US" sz="1800" i="0" baseline="30000" dirty="0">
                <a:solidFill>
                  <a:prstClr val="black"/>
                </a:solidFill>
                <a:latin typeface="Chalkboard"/>
                <a:cs typeface="Chalkboard"/>
              </a:rPr>
              <a:t>-</a:t>
            </a:r>
            <a:r>
              <a:rPr lang="en-US" sz="1800" i="0" dirty="0">
                <a:solidFill>
                  <a:prstClr val="black"/>
                </a:solidFill>
                <a:latin typeface="Chalkboard"/>
                <a:cs typeface="Chalkboard"/>
              </a:rPr>
              <a:t> beam incident on </a:t>
            </a:r>
            <a:r>
              <a:rPr lang="en-US" sz="1800" i="0" baseline="30000" dirty="0">
                <a:solidFill>
                  <a:prstClr val="black"/>
                </a:solidFill>
                <a:latin typeface="Chalkboard"/>
                <a:cs typeface="Chalkboard"/>
              </a:rPr>
              <a:t>3</a:t>
            </a:r>
            <a:r>
              <a:rPr lang="en-US" sz="1800" i="0" dirty="0">
                <a:solidFill>
                  <a:prstClr val="black"/>
                </a:solidFill>
                <a:latin typeface="Chalkboard"/>
                <a:cs typeface="Chalkboard"/>
              </a:rPr>
              <a:t>He target polarized normal to the </a:t>
            </a:r>
          </a:p>
          <a:p>
            <a:pPr defTabSz="456845" eaLnBrk="1" fontAlgn="auto" hangingPunct="1">
              <a:spcBef>
                <a:spcPts val="0"/>
              </a:spcBef>
              <a:spcAft>
                <a:spcPts val="0"/>
              </a:spcAft>
            </a:pPr>
            <a:r>
              <a:rPr lang="en-US" sz="1800" i="0" dirty="0">
                <a:solidFill>
                  <a:prstClr val="black"/>
                </a:solidFill>
                <a:latin typeface="Chalkboard"/>
                <a:cs typeface="Chalkboard"/>
              </a:rPr>
              <a:t>   electron scattering plane.</a:t>
            </a:r>
            <a:endParaRPr lang="en-US" sz="1800" i="0" dirty="0">
              <a:solidFill>
                <a:prstClr val="black"/>
              </a:solidFill>
              <a:latin typeface="Calibri"/>
            </a:endParaRPr>
          </a:p>
          <a:p>
            <a:pPr defTabSz="456845" eaLnBrk="1" fontAlgn="auto" hangingPunct="1">
              <a:spcBef>
                <a:spcPts val="0"/>
              </a:spcBef>
              <a:spcAft>
                <a:spcPts val="0"/>
              </a:spcAft>
            </a:pPr>
            <a:endParaRPr lang="en-US" sz="1800" i="0" dirty="0">
              <a:solidFill>
                <a:prstClr val="black"/>
              </a:solidFill>
              <a:latin typeface="Calibri"/>
            </a:endParaRPr>
          </a:p>
          <a:p>
            <a:pPr defTabSz="456845" eaLnBrk="1" fontAlgn="auto" hangingPunct="1">
              <a:spcBef>
                <a:spcPts val="0"/>
              </a:spcBef>
              <a:spcAft>
                <a:spcPts val="0"/>
              </a:spcAft>
              <a:buFont typeface="Arial"/>
              <a:buChar char="•"/>
            </a:pPr>
            <a:r>
              <a:rPr lang="en-US" sz="1800" i="0" dirty="0">
                <a:solidFill>
                  <a:prstClr val="black"/>
                </a:solidFill>
                <a:latin typeface="Calibri"/>
              </a:rPr>
              <a:t> </a:t>
            </a:r>
            <a:r>
              <a:rPr lang="en-US" sz="1800" i="0" dirty="0">
                <a:solidFill>
                  <a:srgbClr val="FF0000"/>
                </a:solidFill>
                <a:latin typeface="Chalkboard"/>
                <a:cs typeface="Chalkboard"/>
              </a:rPr>
              <a:t>However, A</a:t>
            </a:r>
            <a:r>
              <a:rPr lang="en-US" sz="1800" i="0" baseline="-25000" dirty="0">
                <a:solidFill>
                  <a:srgbClr val="FF0000"/>
                </a:solidFill>
                <a:latin typeface="Chalkboard"/>
                <a:cs typeface="Chalkboard"/>
              </a:rPr>
              <a:t>y</a:t>
            </a:r>
            <a:r>
              <a:rPr lang="en-US" sz="1800" i="0" dirty="0">
                <a:solidFill>
                  <a:srgbClr val="FF0000"/>
                </a:solidFill>
                <a:latin typeface="Chalkboard"/>
                <a:cs typeface="Chalkboard"/>
              </a:rPr>
              <a:t>=0 at Born level</a:t>
            </a:r>
            <a:r>
              <a:rPr lang="en-US" sz="1800" i="0" dirty="0">
                <a:solidFill>
                  <a:prstClr val="black"/>
                </a:solidFill>
                <a:latin typeface="Chalkboard"/>
                <a:cs typeface="Chalkboard"/>
              </a:rPr>
              <a:t>, </a:t>
            </a:r>
          </a:p>
          <a:p>
            <a:pPr defTabSz="456845" eaLnBrk="1" fontAlgn="auto" hangingPunct="1">
              <a:spcBef>
                <a:spcPts val="0"/>
              </a:spcBef>
              <a:spcAft>
                <a:spcPts val="0"/>
              </a:spcAft>
            </a:pPr>
            <a:r>
              <a:rPr lang="en-US" sz="1800" i="0" dirty="0">
                <a:solidFill>
                  <a:prstClr val="black"/>
                </a:solidFill>
                <a:latin typeface="Chalkboard"/>
                <a:cs typeface="Chalkboard"/>
                <a:sym typeface="Wingdings"/>
              </a:rPr>
              <a:t>       </a:t>
            </a:r>
            <a:r>
              <a:rPr lang="en-US" sz="1800" i="0" dirty="0">
                <a:solidFill>
                  <a:prstClr val="black"/>
                </a:solidFill>
                <a:latin typeface="Chalkboard"/>
                <a:cs typeface="Chalkboard"/>
              </a:rPr>
              <a:t>sensitive to physics at order α</a:t>
            </a:r>
            <a:r>
              <a:rPr lang="en-US" sz="1800" i="0" baseline="30000" dirty="0">
                <a:solidFill>
                  <a:prstClr val="black"/>
                </a:solidFill>
                <a:latin typeface="Chalkboard"/>
                <a:cs typeface="Chalkboard"/>
              </a:rPr>
              <a:t>2</a:t>
            </a:r>
            <a:r>
              <a:rPr lang="en-US" sz="1800" i="0" dirty="0">
                <a:solidFill>
                  <a:prstClr val="black"/>
                </a:solidFill>
                <a:latin typeface="Chalkboard"/>
                <a:cs typeface="Chalkboard"/>
              </a:rPr>
              <a:t>; </a:t>
            </a:r>
            <a:r>
              <a:rPr lang="en-US" sz="1800" i="0" dirty="0">
                <a:solidFill>
                  <a:srgbClr val="FF0000"/>
                </a:solidFill>
                <a:latin typeface="Chalkboard"/>
                <a:cs typeface="Chalkboard"/>
              </a:rPr>
              <a:t>two-photon exchange.</a:t>
            </a:r>
            <a:endParaRPr lang="en-US" sz="1800" i="0" dirty="0">
              <a:solidFill>
                <a:srgbClr val="FF0000"/>
              </a:solidFill>
              <a:latin typeface="Calibri"/>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2727958057"/>
              </p:ext>
            </p:extLst>
          </p:nvPr>
        </p:nvGraphicFramePr>
        <p:xfrm>
          <a:off x="1372404" y="914455"/>
          <a:ext cx="2549525" cy="835025"/>
        </p:xfrm>
        <a:graphic>
          <a:graphicData uri="http://schemas.openxmlformats.org/presentationml/2006/ole">
            <mc:AlternateContent xmlns:mc="http://schemas.openxmlformats.org/markup-compatibility/2006">
              <mc:Choice xmlns:v="urn:schemas-microsoft-com:vml" Requires="v">
                <p:oleObj spid="_x0000_s17442" name="Equation" r:id="rId4" imgW="1092200" imgH="393700" progId="Equation.3">
                  <p:embed/>
                </p:oleObj>
              </mc:Choice>
              <mc:Fallback>
                <p:oleObj name="Equation" r:id="rId4" imgW="1092200" imgH="39370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404" y="914455"/>
                        <a:ext cx="2549525"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8" descr="two_gamma.pdf"/>
          <p:cNvPicPr>
            <a:picLocks noChangeAspect="1"/>
          </p:cNvPicPr>
          <p:nvPr/>
        </p:nvPicPr>
        <p:blipFill>
          <a:blip r:embed="rId6" cstate="print"/>
          <a:stretch>
            <a:fillRect/>
          </a:stretch>
        </p:blipFill>
        <p:spPr>
          <a:xfrm>
            <a:off x="1011140" y="2008305"/>
            <a:ext cx="3677603" cy="1070981"/>
          </a:xfrm>
          <a:prstGeom prst="rect">
            <a:avLst/>
          </a:prstGeom>
        </p:spPr>
      </p:pic>
      <p:pic>
        <p:nvPicPr>
          <p:cNvPr id="1638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218" y="5074231"/>
            <a:ext cx="2417721" cy="10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5"/>
          <p:cNvSpPr txBox="1">
            <a:spLocks noChangeArrowheads="1"/>
          </p:cNvSpPr>
          <p:nvPr/>
        </p:nvSpPr>
        <p:spPr bwMode="auto">
          <a:xfrm>
            <a:off x="4063023" y="5236127"/>
            <a:ext cx="5923129" cy="1060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872" tIns="42938" rIns="85872" bIns="4293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6239" eaLnBrk="1" fontAlgn="auto" hangingPunct="1">
              <a:spcBef>
                <a:spcPts val="0"/>
              </a:spcBef>
              <a:spcAft>
                <a:spcPts val="0"/>
              </a:spcAft>
              <a:buClr>
                <a:srgbClr val="000000"/>
              </a:buClr>
              <a:buSzPct val="100000"/>
              <a:buFont typeface="Times New Roman" pitchFamily="18" charset="0"/>
              <a:buChar char="•"/>
              <a:tabLst>
                <a:tab pos="0" algn="l"/>
                <a:tab pos="456845" algn="l"/>
                <a:tab pos="913693" algn="l"/>
                <a:tab pos="1370537" algn="l"/>
                <a:tab pos="1827384" algn="l"/>
                <a:tab pos="2284230" algn="l"/>
                <a:tab pos="2741074" algn="l"/>
                <a:tab pos="3197921" algn="l"/>
                <a:tab pos="3654768" algn="l"/>
                <a:tab pos="4111613" algn="l"/>
                <a:tab pos="4568458" algn="l"/>
                <a:tab pos="5025305" algn="l"/>
                <a:tab pos="5482150" algn="l"/>
                <a:tab pos="5938996" algn="l"/>
                <a:tab pos="6395841" algn="l"/>
                <a:tab pos="6852689" algn="l"/>
                <a:tab pos="7309533" algn="l"/>
                <a:tab pos="7766379" algn="l"/>
                <a:tab pos="8223225" algn="l"/>
                <a:tab pos="8680070" algn="l"/>
                <a:tab pos="9136917" algn="l"/>
              </a:tabLst>
              <a:defRPr/>
            </a:pPr>
            <a:r>
              <a:rPr lang="en-US" sz="1800" b="0" i="0" kern="0" dirty="0"/>
              <a:t> </a:t>
            </a:r>
            <a:r>
              <a:rPr lang="en-US" sz="1800" i="0" kern="0" dirty="0"/>
              <a:t>In DIS case: related to integral of </a:t>
            </a:r>
            <a:r>
              <a:rPr lang="en-US" sz="1800" i="0" kern="0" dirty="0" err="1"/>
              <a:t>Sivers</a:t>
            </a:r>
            <a:endParaRPr lang="en-US" sz="1800" i="0" kern="0" dirty="0"/>
          </a:p>
          <a:p>
            <a:pPr defTabSz="436239" eaLnBrk="1" fontAlgn="auto" hangingPunct="1">
              <a:spcBef>
                <a:spcPts val="0"/>
              </a:spcBef>
              <a:spcAft>
                <a:spcPts val="0"/>
              </a:spcAft>
              <a:buClr>
                <a:srgbClr val="000000"/>
              </a:buClr>
              <a:buSzPct val="100000"/>
              <a:buFont typeface="Times New Roman" pitchFamily="18" charset="0"/>
              <a:buChar char="•"/>
              <a:tabLst>
                <a:tab pos="0" algn="l"/>
                <a:tab pos="456845" algn="l"/>
                <a:tab pos="913693" algn="l"/>
                <a:tab pos="1370537" algn="l"/>
                <a:tab pos="1827384" algn="l"/>
                <a:tab pos="2284230" algn="l"/>
                <a:tab pos="2741074" algn="l"/>
                <a:tab pos="3197921" algn="l"/>
                <a:tab pos="3654768" algn="l"/>
                <a:tab pos="4111613" algn="l"/>
                <a:tab pos="4568458" algn="l"/>
                <a:tab pos="5025305" algn="l"/>
                <a:tab pos="5482150" algn="l"/>
                <a:tab pos="5938996" algn="l"/>
                <a:tab pos="6395841" algn="l"/>
                <a:tab pos="6852689" algn="l"/>
                <a:tab pos="7309533" algn="l"/>
                <a:tab pos="7766379" algn="l"/>
                <a:tab pos="8223225" algn="l"/>
                <a:tab pos="8680070" algn="l"/>
                <a:tab pos="9136917" algn="l"/>
              </a:tabLst>
              <a:defRPr/>
            </a:pPr>
            <a:r>
              <a:rPr lang="en-US" sz="1800" i="0" kern="0" dirty="0"/>
              <a:t> Physics Importance discussed in </a:t>
            </a:r>
            <a:r>
              <a:rPr lang="en-US" sz="1800" i="0" kern="0" dirty="0">
                <a:solidFill>
                  <a:srgbClr val="0000FF"/>
                </a:solidFill>
              </a:rPr>
              <a:t>A. Metz’s paper</a:t>
            </a:r>
            <a:endParaRPr lang="en-GB" sz="1800" i="0" kern="0" baseline="33000" dirty="0">
              <a:solidFill>
                <a:srgbClr val="0000FF"/>
              </a:solidFill>
              <a:latin typeface="Symbol" pitchFamily="18" charset="2"/>
            </a:endParaRPr>
          </a:p>
        </p:txBody>
      </p:sp>
    </p:spTree>
    <p:extLst>
      <p:ext uri="{BB962C8B-B14F-4D97-AF65-F5344CB8AC3E}">
        <p14:creationId xmlns:p14="http://schemas.microsoft.com/office/powerpoint/2010/main" val="3928251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bwMode="auto">
          <a:xfrm>
            <a:off x="0" y="6"/>
            <a:ext cx="10058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474"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5081" algn="l" rtl="0" fontAlgn="base">
              <a:spcBef>
                <a:spcPct val="0"/>
              </a:spcBef>
              <a:spcAft>
                <a:spcPct val="0"/>
              </a:spcAft>
              <a:defRPr sz="5000">
                <a:solidFill>
                  <a:schemeClr val="tx2"/>
                </a:solidFill>
                <a:latin typeface="Calibri" pitchFamily="34" charset="0"/>
              </a:defRPr>
            </a:lvl6pPr>
            <a:lvl7pPr marL="910163" algn="l" rtl="0" fontAlgn="base">
              <a:spcBef>
                <a:spcPct val="0"/>
              </a:spcBef>
              <a:spcAft>
                <a:spcPct val="0"/>
              </a:spcAft>
              <a:defRPr sz="5000">
                <a:solidFill>
                  <a:schemeClr val="tx2"/>
                </a:solidFill>
                <a:latin typeface="Calibri" pitchFamily="34" charset="0"/>
              </a:defRPr>
            </a:lvl7pPr>
            <a:lvl8pPr marL="1365240" algn="l" rtl="0" fontAlgn="base">
              <a:spcBef>
                <a:spcPct val="0"/>
              </a:spcBef>
              <a:spcAft>
                <a:spcPct val="0"/>
              </a:spcAft>
              <a:defRPr sz="5000">
                <a:solidFill>
                  <a:schemeClr val="tx2"/>
                </a:solidFill>
                <a:latin typeface="Calibri" pitchFamily="34" charset="0"/>
              </a:defRPr>
            </a:lvl8pPr>
            <a:lvl9pPr marL="1820320" algn="l" rtl="0" fontAlgn="base">
              <a:spcBef>
                <a:spcPct val="0"/>
              </a:spcBef>
              <a:spcAft>
                <a:spcPct val="0"/>
              </a:spcAft>
              <a:defRPr sz="5000">
                <a:solidFill>
                  <a:schemeClr val="tx2"/>
                </a:solidFill>
                <a:latin typeface="Calibri" pitchFamily="34" charset="0"/>
              </a:defRPr>
            </a:lvl9pPr>
          </a:lstStyle>
          <a:p>
            <a:pPr algn="ctr" defTabSz="913693" eaLnBrk="1" hangingPunct="1">
              <a:defRPr/>
            </a:pPr>
            <a:r>
              <a:rPr lang="en-US" sz="4000" i="0" dirty="0">
                <a:solidFill>
                  <a:srgbClr val="FF0000"/>
                </a:solidFill>
                <a:latin typeface="Calibri"/>
              </a:rPr>
              <a:t>Inclusive Target Single-Spin Asymmetry</a:t>
            </a:r>
            <a:r>
              <a:rPr lang="en-US" sz="4000" i="0" dirty="0">
                <a:solidFill>
                  <a:srgbClr val="00B050"/>
                </a:solidFill>
                <a:latin typeface="Calibri"/>
              </a:rPr>
              <a:t/>
            </a:r>
            <a:br>
              <a:rPr lang="en-US" sz="4000" i="0" dirty="0">
                <a:solidFill>
                  <a:srgbClr val="00B050"/>
                </a:solidFill>
                <a:latin typeface="Calibri"/>
              </a:rPr>
            </a:br>
            <a:endParaRPr lang="en-US" sz="1800" i="0" dirty="0">
              <a:solidFill>
                <a:sysClr val="windowText" lastClr="000000"/>
              </a:solidFill>
              <a:latin typeface="Calibri"/>
            </a:endParaRPr>
          </a:p>
        </p:txBody>
      </p:sp>
      <p:sp>
        <p:nvSpPr>
          <p:cNvPr id="5" name="TextBox 7"/>
          <p:cNvSpPr txBox="1">
            <a:spLocks noChangeArrowheads="1"/>
          </p:cNvSpPr>
          <p:nvPr/>
        </p:nvSpPr>
        <p:spPr bwMode="auto">
          <a:xfrm>
            <a:off x="1507416" y="1365203"/>
            <a:ext cx="7538864" cy="52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90" tIns="45446" rIns="90890" bIns="4544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i="0" dirty="0" smtClean="0">
                <a:solidFill>
                  <a:srgbClr val="000000"/>
                </a:solidFill>
                <a:latin typeface="Constantia" pitchFamily="18" charset="0"/>
              </a:rPr>
              <a:t>Extracted neutron SSA from </a:t>
            </a:r>
            <a:r>
              <a:rPr lang="en-US" i="0" baseline="30000" dirty="0" smtClean="0">
                <a:solidFill>
                  <a:srgbClr val="000000"/>
                </a:solidFill>
                <a:latin typeface="Constantia" pitchFamily="18" charset="0"/>
              </a:rPr>
              <a:t>3</a:t>
            </a:r>
            <a:r>
              <a:rPr lang="en-US" i="0" dirty="0" smtClean="0">
                <a:solidFill>
                  <a:srgbClr val="000000"/>
                </a:solidFill>
                <a:latin typeface="Constantia" pitchFamily="18" charset="0"/>
              </a:rPr>
              <a:t>He(</a:t>
            </a:r>
            <a:r>
              <a:rPr lang="en-US" i="0" dirty="0" err="1" smtClean="0">
                <a:solidFill>
                  <a:srgbClr val="000000"/>
                </a:solidFill>
                <a:latin typeface="Constantia" pitchFamily="18" charset="0"/>
              </a:rPr>
              <a:t>e,e</a:t>
            </a:r>
            <a:r>
              <a:rPr lang="en-US" i="0" dirty="0" smtClean="0">
                <a:solidFill>
                  <a:srgbClr val="000000"/>
                </a:solidFill>
                <a:latin typeface="Constantia" pitchFamily="18" charset="0"/>
              </a:rPr>
              <a:t>’)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3287" t="24079" r="9438" b="54980"/>
          <a:stretch/>
        </p:blipFill>
        <p:spPr>
          <a:xfrm>
            <a:off x="3777106" y="1897587"/>
            <a:ext cx="6471126" cy="4704634"/>
          </a:xfrm>
          <a:prstGeom prst="rect">
            <a:avLst/>
          </a:prstGeom>
        </p:spPr>
      </p:pic>
      <p:sp>
        <p:nvSpPr>
          <p:cNvPr id="7" name="TextBox 7"/>
          <p:cNvSpPr txBox="1">
            <a:spLocks noChangeArrowheads="1"/>
          </p:cNvSpPr>
          <p:nvPr/>
        </p:nvSpPr>
        <p:spPr bwMode="auto">
          <a:xfrm>
            <a:off x="0" y="2007689"/>
            <a:ext cx="3779315" cy="448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90" tIns="45446" rIns="90890" bIns="4544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marL="342635" indent="-342635" eaLnBrk="1" hangingPunct="1">
              <a:buFont typeface="Arial" panose="020B0604020202020204" pitchFamily="34" charset="0"/>
              <a:buChar char="•"/>
            </a:pPr>
            <a:r>
              <a:rPr lang="en-US" sz="2000" i="0" dirty="0">
                <a:solidFill>
                  <a:srgbClr val="0000FF"/>
                </a:solidFill>
                <a:latin typeface="Constantia" pitchFamily="18" charset="0"/>
              </a:rPr>
              <a:t>Results show 2-photon effects</a:t>
            </a:r>
          </a:p>
          <a:p>
            <a:pPr marL="342635" indent="-342635" eaLnBrk="1" hangingPunct="1">
              <a:buFont typeface="Arial" panose="020B0604020202020204" pitchFamily="34" charset="0"/>
              <a:buChar char="•"/>
            </a:pPr>
            <a:r>
              <a:rPr lang="en-US" sz="2000" i="0" dirty="0">
                <a:solidFill>
                  <a:srgbClr val="000000"/>
                </a:solidFill>
                <a:latin typeface="Constantia" pitchFamily="18" charset="0"/>
              </a:rPr>
              <a:t>Consistent with A. Metz’s prediction: 2-photon interact with 2 quarks and q-g-q </a:t>
            </a:r>
            <a:r>
              <a:rPr lang="en-US" sz="2000" i="0" dirty="0" err="1">
                <a:solidFill>
                  <a:srgbClr val="000000"/>
                </a:solidFill>
                <a:latin typeface="Constantia" pitchFamily="18" charset="0"/>
              </a:rPr>
              <a:t>correlator</a:t>
            </a:r>
            <a:r>
              <a:rPr lang="en-US" sz="2000" i="0" dirty="0">
                <a:solidFill>
                  <a:srgbClr val="000000"/>
                </a:solidFill>
                <a:latin typeface="Constantia" pitchFamily="18" charset="0"/>
              </a:rPr>
              <a:t> from Torino fit for </a:t>
            </a:r>
            <a:r>
              <a:rPr lang="en-US" sz="2000" i="0" dirty="0" err="1">
                <a:solidFill>
                  <a:srgbClr val="000000"/>
                </a:solidFill>
                <a:latin typeface="Constantia" pitchFamily="18" charset="0"/>
              </a:rPr>
              <a:t>Sivers</a:t>
            </a:r>
            <a:r>
              <a:rPr lang="en-US" sz="2000" i="0" dirty="0">
                <a:solidFill>
                  <a:srgbClr val="000000"/>
                </a:solidFill>
                <a:latin typeface="Constantia" pitchFamily="18" charset="0"/>
              </a:rPr>
              <a:t> (solid black)</a:t>
            </a:r>
          </a:p>
          <a:p>
            <a:pPr marL="342635" indent="-342635" eaLnBrk="1" hangingPunct="1">
              <a:buFont typeface="Arial" panose="020B0604020202020204" pitchFamily="34" charset="0"/>
              <a:buChar char="•"/>
            </a:pPr>
            <a:r>
              <a:rPr lang="en-US" sz="2000" i="0" dirty="0">
                <a:solidFill>
                  <a:srgbClr val="000000"/>
                </a:solidFill>
                <a:latin typeface="Constantia" pitchFamily="18" charset="0"/>
              </a:rPr>
              <a:t>Disagree with predictions based on KQW q-g-q </a:t>
            </a:r>
            <a:r>
              <a:rPr lang="en-US" sz="2000" i="0" dirty="0" err="1">
                <a:solidFill>
                  <a:srgbClr val="000000"/>
                </a:solidFill>
                <a:latin typeface="Constantia" pitchFamily="18" charset="0"/>
              </a:rPr>
              <a:t>correlator</a:t>
            </a:r>
            <a:r>
              <a:rPr lang="en-US" sz="2000" i="0" dirty="0">
                <a:solidFill>
                  <a:srgbClr val="000000"/>
                </a:solidFill>
                <a:latin typeface="Constantia" pitchFamily="18" charset="0"/>
              </a:rPr>
              <a:t>   (</a:t>
            </a:r>
            <a:r>
              <a:rPr lang="en-US" sz="2000" i="0" dirty="0">
                <a:solidFill>
                  <a:srgbClr val="C00000"/>
                </a:solidFill>
                <a:latin typeface="Constantia" pitchFamily="18" charset="0"/>
              </a:rPr>
              <a:t>red-dashed</a:t>
            </a:r>
            <a:r>
              <a:rPr lang="en-US" sz="2000" b="0" i="0" dirty="0">
                <a:solidFill>
                  <a:srgbClr val="000000"/>
                </a:solidFill>
                <a:latin typeface="Constantia" pitchFamily="18" charset="0"/>
              </a:rPr>
              <a:t>)</a:t>
            </a:r>
          </a:p>
          <a:p>
            <a:pPr marL="342635" indent="-342635" eaLnBrk="1" hangingPunct="1">
              <a:buFont typeface="Arial" panose="020B0604020202020204" pitchFamily="34" charset="0"/>
              <a:buChar char="•"/>
            </a:pPr>
            <a:r>
              <a:rPr lang="en-US" sz="2000" i="0" dirty="0">
                <a:solidFill>
                  <a:srgbClr val="000000"/>
                </a:solidFill>
                <a:latin typeface="Constantia" pitchFamily="18" charset="0"/>
              </a:rPr>
              <a:t>Disagree with predictions based on 2-photon interact with 1 quark  </a:t>
            </a:r>
            <a:r>
              <a:rPr lang="en-US" sz="2000" i="0" dirty="0">
                <a:solidFill>
                  <a:srgbClr val="0000FF"/>
                </a:solidFill>
                <a:latin typeface="Constantia" pitchFamily="18" charset="0"/>
              </a:rPr>
              <a:t>(blue dashed)</a:t>
            </a:r>
          </a:p>
        </p:txBody>
      </p:sp>
      <p:sp>
        <p:nvSpPr>
          <p:cNvPr id="8" name="Rectangle 7"/>
          <p:cNvSpPr/>
          <p:nvPr/>
        </p:nvSpPr>
        <p:spPr>
          <a:xfrm>
            <a:off x="1131990" y="666725"/>
            <a:ext cx="7914290" cy="707815"/>
          </a:xfrm>
          <a:prstGeom prst="rect">
            <a:avLst/>
          </a:prstGeom>
        </p:spPr>
        <p:txBody>
          <a:bodyPr wrap="square" lIns="91369" tIns="45685" rIns="91369" bIns="45685">
            <a:spAutoFit/>
          </a:bodyPr>
          <a:lstStyle/>
          <a:p>
            <a:pPr lvl="0" algn="ctr"/>
            <a:r>
              <a:rPr lang="en-US" sz="2000" i="0" dirty="0">
                <a:solidFill>
                  <a:srgbClr val="990099"/>
                </a:solidFill>
              </a:rPr>
              <a:t>Analysis by J. </a:t>
            </a:r>
            <a:r>
              <a:rPr lang="en-US" sz="2000" i="0" dirty="0" err="1">
                <a:solidFill>
                  <a:srgbClr val="990099"/>
                </a:solidFill>
              </a:rPr>
              <a:t>Katech</a:t>
            </a:r>
            <a:r>
              <a:rPr lang="en-US" sz="2000" i="0" dirty="0">
                <a:solidFill>
                  <a:srgbClr val="990099"/>
                </a:solidFill>
              </a:rPr>
              <a:t>(W&amp;M), X. Qian (Caltech),    </a:t>
            </a:r>
            <a:endParaRPr lang="en-US" sz="2000" i="0" dirty="0" smtClean="0">
              <a:solidFill>
                <a:srgbClr val="990099"/>
              </a:solidFill>
            </a:endParaRPr>
          </a:p>
          <a:p>
            <a:pPr lvl="0" algn="ctr"/>
            <a:r>
              <a:rPr lang="en-US" sz="2000" i="0" dirty="0" smtClean="0">
                <a:solidFill>
                  <a:srgbClr val="C00000"/>
                </a:solidFill>
              </a:rPr>
              <a:t>submitted </a:t>
            </a:r>
            <a:r>
              <a:rPr lang="en-US" sz="2000" i="0" dirty="0">
                <a:solidFill>
                  <a:srgbClr val="C00000"/>
                </a:solidFill>
              </a:rPr>
              <a:t>to </a:t>
            </a:r>
            <a:r>
              <a:rPr lang="en-US" sz="2000" i="0" dirty="0" smtClean="0">
                <a:solidFill>
                  <a:srgbClr val="C00000"/>
                </a:solidFill>
              </a:rPr>
              <a:t>PRL, </a:t>
            </a:r>
            <a:r>
              <a:rPr lang="en-US" sz="2000" i="0" dirty="0">
                <a:solidFill>
                  <a:srgbClr val="C00000"/>
                </a:solidFill>
              </a:rPr>
              <a:t>arXiv:1311.0197 </a:t>
            </a:r>
          </a:p>
        </p:txBody>
      </p:sp>
    </p:spTree>
    <p:extLst>
      <p:ext uri="{BB962C8B-B14F-4D97-AF65-F5344CB8AC3E}">
        <p14:creationId xmlns:p14="http://schemas.microsoft.com/office/powerpoint/2010/main" val="3236173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341203" y="2140333"/>
            <a:ext cx="9553433" cy="584242"/>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a:solidFill>
                  <a:schemeClr val="tx1"/>
                </a:solidFill>
              </a:rPr>
              <a:t>Future: TMD study 12 </a:t>
            </a:r>
            <a:r>
              <a:rPr lang="en-US" sz="3200" b="0" i="0" dirty="0" err="1">
                <a:solidFill>
                  <a:schemeClr val="tx1"/>
                </a:solidFill>
              </a:rPr>
              <a:t>GeV</a:t>
            </a:r>
            <a:r>
              <a:rPr lang="en-US" sz="3200" b="0" i="0" dirty="0">
                <a:solidFill>
                  <a:schemeClr val="tx1"/>
                </a:solidFill>
              </a:rPr>
              <a:t> </a:t>
            </a:r>
            <a:r>
              <a:rPr lang="en-US" sz="3200" b="0" i="0" dirty="0" err="1">
                <a:solidFill>
                  <a:schemeClr val="tx1"/>
                </a:solidFill>
              </a:rPr>
              <a:t>JLab</a:t>
            </a:r>
            <a:endParaRPr lang="en-US" sz="3200" dirty="0"/>
          </a:p>
        </p:txBody>
      </p:sp>
      <p:sp>
        <p:nvSpPr>
          <p:cNvPr id="351235" name="Text Box 3"/>
          <p:cNvSpPr txBox="1">
            <a:spLocks noChangeArrowheads="1"/>
          </p:cNvSpPr>
          <p:nvPr/>
        </p:nvSpPr>
        <p:spPr bwMode="auto">
          <a:xfrm>
            <a:off x="590605" y="3053511"/>
            <a:ext cx="8831262" cy="1292128"/>
          </a:xfrm>
          <a:prstGeom prst="rect">
            <a:avLst/>
          </a:prstGeom>
          <a:noFill/>
          <a:ln w="15875" algn="ctr">
            <a:noFill/>
            <a:miter lim="800000"/>
            <a:headEnd/>
            <a:tailEnd/>
          </a:ln>
        </p:spPr>
        <p:txBody>
          <a:bodyPr wrap="square" lIns="90918" tIns="45456" rIns="90918" bIns="45456">
            <a:spAutoFit/>
          </a:bodyPr>
          <a:lstStyle/>
          <a:p>
            <a:pPr algn="ctr"/>
            <a:endParaRPr lang="en-US" sz="1400" b="0" i="0" dirty="0">
              <a:solidFill>
                <a:srgbClr val="C00000"/>
              </a:solidFill>
            </a:endParaRPr>
          </a:p>
          <a:p>
            <a:pPr algn="ctr"/>
            <a:r>
              <a:rPr lang="en-US" sz="3200" b="0" i="0" dirty="0">
                <a:solidFill>
                  <a:srgbClr val="0000FF"/>
                </a:solidFill>
              </a:rPr>
              <a:t>Precision Study of TMDs</a:t>
            </a:r>
          </a:p>
          <a:p>
            <a:pPr algn="ctr"/>
            <a:r>
              <a:rPr lang="en-US" sz="3200" b="0" i="0" dirty="0">
                <a:solidFill>
                  <a:srgbClr val="0000FF"/>
                </a:solidFill>
              </a:rPr>
              <a:t>In the Valence Quark Region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p:txBody>
          <a:bodyPr/>
          <a:lstStyle/>
          <a:p>
            <a:pPr eaLnBrk="1" hangingPunct="1"/>
            <a:r>
              <a:rPr lang="en-US" altLang="en-US" smtClean="0">
                <a:solidFill>
                  <a:srgbClr val="FF0000"/>
                </a:solidFill>
              </a:rPr>
              <a:t>JLab 12 GeV Era: Precision Study of </a:t>
            </a:r>
            <a:r>
              <a:rPr lang="en-US" altLang="en-US" i="1" smtClean="0">
                <a:solidFill>
                  <a:srgbClr val="FF0000"/>
                </a:solidFill>
              </a:rPr>
              <a:t>TMD</a:t>
            </a:r>
            <a:r>
              <a:rPr lang="en-US" altLang="en-US" smtClean="0">
                <a:solidFill>
                  <a:srgbClr val="FF0000"/>
                </a:solidFill>
              </a:rPr>
              <a:t>s</a:t>
            </a:r>
            <a:r>
              <a:rPr lang="en-US" altLang="en-US" smtClean="0"/>
              <a:t> </a:t>
            </a:r>
          </a:p>
        </p:txBody>
      </p:sp>
      <p:sp>
        <p:nvSpPr>
          <p:cNvPr id="353283" name="Rectangle 3"/>
          <p:cNvSpPr>
            <a:spLocks noGrp="1" noChangeArrowheads="1"/>
          </p:cNvSpPr>
          <p:nvPr>
            <p:ph type="body" idx="4294967295"/>
          </p:nvPr>
        </p:nvSpPr>
        <p:spPr/>
        <p:txBody>
          <a:bodyPr/>
          <a:lstStyle/>
          <a:p>
            <a:pPr eaLnBrk="1" hangingPunct="1"/>
            <a:r>
              <a:rPr lang="en-US" altLang="en-US" smtClean="0"/>
              <a:t>From exploration to </a:t>
            </a:r>
            <a:r>
              <a:rPr lang="en-US" altLang="en-US" smtClean="0">
                <a:solidFill>
                  <a:schemeClr val="hlink"/>
                </a:solidFill>
              </a:rPr>
              <a:t>precision</a:t>
            </a:r>
            <a:r>
              <a:rPr lang="en-US" altLang="en-US" smtClean="0"/>
              <a:t> study with 12 GeV JLab</a:t>
            </a:r>
          </a:p>
          <a:p>
            <a:pPr eaLnBrk="1" hangingPunct="1"/>
            <a:r>
              <a:rPr lang="en-US" altLang="en-US" smtClean="0"/>
              <a:t>Transversity: fundamental </a:t>
            </a:r>
            <a:r>
              <a:rPr lang="en-US" altLang="en-US" i="1" smtClean="0"/>
              <a:t>PDF</a:t>
            </a:r>
            <a:r>
              <a:rPr lang="en-US" altLang="en-US" smtClean="0"/>
              <a:t>s, tensor charge</a:t>
            </a:r>
          </a:p>
          <a:p>
            <a:pPr eaLnBrk="1" hangingPunct="1"/>
            <a:r>
              <a:rPr lang="en-US" altLang="en-US" i="1" smtClean="0"/>
              <a:t>TMD</a:t>
            </a:r>
            <a:r>
              <a:rPr lang="en-US" altLang="en-US" smtClean="0"/>
              <a:t>s: 3-d momentum structure of the nucleon</a:t>
            </a:r>
            <a:endParaRPr lang="en-US" altLang="en-US" i="1" smtClean="0"/>
          </a:p>
          <a:p>
            <a:pPr eaLnBrk="1" hangingPunct="1"/>
            <a:r>
              <a:rPr lang="en-US" altLang="zh-CN" smtClean="0">
                <a:ea typeface="SimSun" pitchFamily="2" charset="-122"/>
                <a:sym typeface="Wingdings" pitchFamily="2" charset="2"/>
              </a:rPr>
              <a:t> </a:t>
            </a:r>
            <a:r>
              <a:rPr lang="en-US" altLang="zh-CN" smtClean="0">
                <a:ea typeface="SimSun" pitchFamily="2" charset="-122"/>
              </a:rPr>
              <a:t>Quark orbital angular momentum</a:t>
            </a:r>
          </a:p>
          <a:p>
            <a:pPr eaLnBrk="1" hangingPunct="1"/>
            <a:r>
              <a:rPr lang="en-US" altLang="en-US" smtClean="0">
                <a:solidFill>
                  <a:schemeClr val="hlink"/>
                </a:solidFill>
              </a:rPr>
              <a:t>Multi-dimensional</a:t>
            </a:r>
            <a:r>
              <a:rPr lang="en-US" altLang="en-US" smtClean="0"/>
              <a:t> mapping of </a:t>
            </a:r>
            <a:r>
              <a:rPr lang="en-US" altLang="en-US" i="1" smtClean="0"/>
              <a:t>TMD</a:t>
            </a:r>
            <a:r>
              <a:rPr lang="en-US" altLang="en-US" smtClean="0"/>
              <a:t>s</a:t>
            </a:r>
          </a:p>
          <a:p>
            <a:pPr lvl="1" eaLnBrk="1" hangingPunct="1"/>
            <a:r>
              <a:rPr lang="en-US" altLang="en-US" smtClean="0">
                <a:solidFill>
                  <a:srgbClr val="0000CC"/>
                </a:solidFill>
              </a:rPr>
              <a:t>4-d (</a:t>
            </a:r>
            <a:r>
              <a:rPr lang="en-US" altLang="en-US" i="1" smtClean="0">
                <a:solidFill>
                  <a:srgbClr val="0000CC"/>
                </a:solidFill>
              </a:rPr>
              <a:t>x,z,</a:t>
            </a:r>
            <a:r>
              <a:rPr lang="en-US" altLang="zh-CN" i="1" smtClean="0">
                <a:solidFill>
                  <a:srgbClr val="0000CC"/>
                </a:solidFill>
                <a:ea typeface="SimSun" pitchFamily="2" charset="-122"/>
              </a:rPr>
              <a:t>P</a:t>
            </a:r>
            <a:r>
              <a:rPr lang="en-US" altLang="zh-CN" sz="2800" i="1" baseline="-25000" smtClean="0">
                <a:solidFill>
                  <a:srgbClr val="0000CC"/>
                </a:solidFill>
                <a:ea typeface="SimSun" pitchFamily="2" charset="-122"/>
              </a:rPr>
              <a:t>┴</a:t>
            </a:r>
            <a:r>
              <a:rPr lang="en-US" altLang="zh-CN" smtClean="0">
                <a:solidFill>
                  <a:srgbClr val="0000CC"/>
                </a:solidFill>
                <a:ea typeface="SimSun" pitchFamily="2" charset="-122"/>
              </a:rPr>
              <a:t>,Q</a:t>
            </a:r>
            <a:r>
              <a:rPr lang="en-US" altLang="zh-CN" baseline="30000" smtClean="0">
                <a:solidFill>
                  <a:srgbClr val="0000CC"/>
                </a:solidFill>
                <a:ea typeface="SimSun" pitchFamily="2" charset="-122"/>
              </a:rPr>
              <a:t>2</a:t>
            </a:r>
            <a:r>
              <a:rPr lang="en-US" altLang="zh-CN" smtClean="0">
                <a:solidFill>
                  <a:srgbClr val="0000CC"/>
                </a:solidFill>
                <a:ea typeface="SimSun" pitchFamily="2" charset="-122"/>
              </a:rPr>
              <a:t>)  </a:t>
            </a:r>
          </a:p>
          <a:p>
            <a:pPr lvl="1" eaLnBrk="1" hangingPunct="1"/>
            <a:r>
              <a:rPr lang="en-US" altLang="zh-CN" smtClean="0">
                <a:solidFill>
                  <a:srgbClr val="0000CC"/>
                </a:solidFill>
                <a:ea typeface="SimSun" pitchFamily="2" charset="-122"/>
              </a:rPr>
              <a:t>Multi-facilities, global effort</a:t>
            </a:r>
          </a:p>
          <a:p>
            <a:pPr eaLnBrk="1" hangingPunct="1"/>
            <a:r>
              <a:rPr lang="en-US" altLang="en-US" smtClean="0">
                <a:ea typeface="SimSun" pitchFamily="2" charset="-122"/>
              </a:rPr>
              <a:t>Precision </a:t>
            </a:r>
            <a:r>
              <a:rPr lang="en-US" altLang="en-US" smtClean="0">
                <a:ea typeface="SimSun" pitchFamily="2" charset="-122"/>
                <a:sym typeface="Wingdings" pitchFamily="2" charset="2"/>
              </a:rPr>
              <a:t></a:t>
            </a:r>
            <a:r>
              <a:rPr lang="en-US" altLang="en-US" smtClean="0">
                <a:ea typeface="SimSun" pitchFamily="2" charset="-122"/>
              </a:rPr>
              <a:t> high statistics</a:t>
            </a:r>
          </a:p>
          <a:p>
            <a:pPr lvl="1" eaLnBrk="1" hangingPunct="1"/>
            <a:r>
              <a:rPr lang="en-US" altLang="en-US" smtClean="0">
                <a:solidFill>
                  <a:srgbClr val="FF0000"/>
                </a:solidFill>
                <a:ea typeface="SimSun" pitchFamily="2" charset="-122"/>
              </a:rPr>
              <a:t>high luminosity and large acceptance</a:t>
            </a:r>
          </a:p>
        </p:txBody>
      </p:sp>
    </p:spTree>
    <p:extLst>
      <p:ext uri="{BB962C8B-B14F-4D97-AF65-F5344CB8AC3E}">
        <p14:creationId xmlns:p14="http://schemas.microsoft.com/office/powerpoint/2010/main" val="100871579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6354" name="Text Box 2"/>
          <p:cNvSpPr txBox="1">
            <a:spLocks noChangeArrowheads="1"/>
          </p:cNvSpPr>
          <p:nvPr/>
        </p:nvSpPr>
        <p:spPr bwMode="auto">
          <a:xfrm>
            <a:off x="1725116" y="2651478"/>
            <a:ext cx="457709" cy="863408"/>
          </a:xfrm>
          <a:prstGeom prst="rect">
            <a:avLst/>
          </a:prstGeom>
          <a:solidFill>
            <a:srgbClr val="FFFFFF"/>
          </a:solidFill>
          <a:ln w="9525">
            <a:noFill/>
            <a:round/>
            <a:headEnd/>
            <a:tailEnd/>
          </a:ln>
        </p:spPr>
        <p:txBody>
          <a:bodyPr vert="eaVert" wrap="none" lIns="89481" tIns="46529" rIns="89481" bIns="46529">
            <a:spAutoFit/>
          </a:bodyPr>
          <a:lstStyle/>
          <a:p>
            <a:pPr defTabSz="453163" eaLnBrk="1" hangingPunct="1">
              <a:buClr>
                <a:srgbClr val="000000"/>
              </a:buClr>
              <a:buSzPct val="100000"/>
              <a:tabLst>
                <a:tab pos="0" algn="l"/>
                <a:tab pos="907887" algn="l"/>
                <a:tab pos="1817329" algn="l"/>
                <a:tab pos="2726783" algn="l"/>
                <a:tab pos="3636237" algn="l"/>
                <a:tab pos="4544111" algn="l"/>
                <a:tab pos="5453564" algn="l"/>
                <a:tab pos="6363017" algn="l"/>
                <a:tab pos="7272472" algn="l"/>
                <a:tab pos="8181919" algn="l"/>
                <a:tab pos="9089797" algn="l"/>
                <a:tab pos="9999251" algn="l"/>
              </a:tabLst>
            </a:pPr>
            <a:r>
              <a:rPr lang="en-GB" sz="1800" b="0" i="0">
                <a:solidFill>
                  <a:srgbClr val="000000"/>
                </a:solidFill>
                <a:latin typeface="Arial" charset="0"/>
                <a:ea typeface="SimSun" pitchFamily="2" charset="-122"/>
              </a:rPr>
              <a:t>            </a:t>
            </a:r>
          </a:p>
        </p:txBody>
      </p:sp>
      <p:sp>
        <p:nvSpPr>
          <p:cNvPr id="356355" name="Rectangle 3"/>
          <p:cNvSpPr>
            <a:spLocks noGrp="1" noChangeArrowheads="1"/>
          </p:cNvSpPr>
          <p:nvPr>
            <p:ph type="title"/>
          </p:nvPr>
        </p:nvSpPr>
        <p:spPr>
          <a:xfrm>
            <a:off x="184377" y="263363"/>
            <a:ext cx="9826625" cy="530490"/>
          </a:xfrm>
        </p:spPr>
        <p:txBody>
          <a:bodyPr/>
          <a:lstStyle/>
          <a:p>
            <a:pPr eaLnBrk="1" hangingPunct="1">
              <a:buClr>
                <a:srgbClr val="1D0EB7"/>
              </a:buClr>
              <a:tabLst>
                <a:tab pos="0" algn="l"/>
                <a:tab pos="907887" algn="l"/>
                <a:tab pos="1817329" algn="l"/>
                <a:tab pos="2726783" algn="l"/>
                <a:tab pos="3636237" algn="l"/>
                <a:tab pos="4544111" algn="l"/>
                <a:tab pos="5453564" algn="l"/>
                <a:tab pos="6363017" algn="l"/>
                <a:tab pos="7272472" algn="l"/>
                <a:tab pos="8181919" algn="l"/>
                <a:tab pos="9089797" algn="l"/>
                <a:tab pos="9999251" algn="l"/>
              </a:tabLst>
            </a:pPr>
            <a:r>
              <a:rPr lang="en-GB" sz="2800" dirty="0" err="1">
                <a:solidFill>
                  <a:srgbClr val="FF0000"/>
                </a:solidFill>
              </a:rPr>
              <a:t>SoLID</a:t>
            </a:r>
            <a:r>
              <a:rPr lang="en-GB" sz="2800" dirty="0">
                <a:solidFill>
                  <a:srgbClr val="FF0000"/>
                </a:solidFill>
              </a:rPr>
              <a:t> for SIDIS/PVDIS with 12 </a:t>
            </a:r>
            <a:r>
              <a:rPr lang="en-GB" sz="2800" dirty="0" err="1">
                <a:solidFill>
                  <a:srgbClr val="FF0000"/>
                </a:solidFill>
              </a:rPr>
              <a:t>GeV</a:t>
            </a:r>
            <a:r>
              <a:rPr lang="en-GB" sz="2800" dirty="0">
                <a:solidFill>
                  <a:srgbClr val="FF0000"/>
                </a:solidFill>
              </a:rPr>
              <a:t> </a:t>
            </a:r>
            <a:r>
              <a:rPr lang="en-GB" sz="2800" dirty="0" err="1">
                <a:solidFill>
                  <a:srgbClr val="FF0000"/>
                </a:solidFill>
              </a:rPr>
              <a:t>JLab</a:t>
            </a:r>
            <a:endParaRPr lang="en-GB" sz="2800" dirty="0">
              <a:solidFill>
                <a:srgbClr val="FF0000"/>
              </a:solidFill>
            </a:endParaRPr>
          </a:p>
        </p:txBody>
      </p:sp>
      <p:pic>
        <p:nvPicPr>
          <p:cNvPr id="356356" name="Picture 2" descr="C:\Users\Huang Jin\AppData\Local\Temp\solid_BaBar_SIDIS_1track.png"/>
          <p:cNvPicPr>
            <a:picLocks noChangeAspect="1" noChangeArrowheads="1"/>
          </p:cNvPicPr>
          <p:nvPr/>
        </p:nvPicPr>
        <p:blipFill>
          <a:blip r:embed="rId3" cstate="print"/>
          <a:srcRect/>
          <a:stretch>
            <a:fillRect/>
          </a:stretch>
        </p:blipFill>
        <p:spPr bwMode="auto">
          <a:xfrm>
            <a:off x="3642008" y="2061692"/>
            <a:ext cx="6289663" cy="4546389"/>
          </a:xfrm>
          <a:prstGeom prst="rect">
            <a:avLst/>
          </a:prstGeom>
          <a:noFill/>
          <a:ln w="9525">
            <a:noFill/>
            <a:miter lim="800000"/>
            <a:headEnd/>
            <a:tailEnd/>
          </a:ln>
        </p:spPr>
      </p:pic>
      <p:sp>
        <p:nvSpPr>
          <p:cNvPr id="356357" name="Rectangle 20"/>
          <p:cNvSpPr>
            <a:spLocks noChangeArrowheads="1"/>
          </p:cNvSpPr>
          <p:nvPr/>
        </p:nvSpPr>
        <p:spPr bwMode="auto">
          <a:xfrm>
            <a:off x="705433" y="929599"/>
            <a:ext cx="8418513" cy="1322906"/>
          </a:xfrm>
          <a:prstGeom prst="rect">
            <a:avLst/>
          </a:prstGeom>
          <a:noFill/>
          <a:ln w="9525">
            <a:noFill/>
            <a:miter lim="800000"/>
            <a:headEnd/>
            <a:tailEnd/>
          </a:ln>
        </p:spPr>
        <p:txBody>
          <a:bodyPr lIns="90918" tIns="45456" rIns="90918" bIns="45456">
            <a:spAutoFit/>
          </a:bodyPr>
          <a:lstStyle/>
          <a:p>
            <a:pPr indent="170527" eaLnBrk="1" hangingPunct="1">
              <a:buFont typeface="Arial" charset="0"/>
              <a:buChar char="•"/>
            </a:pPr>
            <a:r>
              <a:rPr lang="en-US" sz="2000" i="0" dirty="0">
                <a:solidFill>
                  <a:schemeClr val="tx1"/>
                </a:solidFill>
                <a:latin typeface="Calibri" pitchFamily="34" charset="0"/>
              </a:rPr>
              <a:t>Exciting physics program: </a:t>
            </a:r>
          </a:p>
          <a:p>
            <a:pPr eaLnBrk="1" hangingPunct="1"/>
            <a:r>
              <a:rPr lang="en-US" sz="2000" i="0" dirty="0">
                <a:solidFill>
                  <a:schemeClr val="tx1"/>
                </a:solidFill>
                <a:latin typeface="Calibri" pitchFamily="34" charset="0"/>
              </a:rPr>
              <a:t>       </a:t>
            </a:r>
            <a:r>
              <a:rPr lang="en-US" sz="2000" i="0" dirty="0">
                <a:solidFill>
                  <a:srgbClr val="0000FF"/>
                </a:solidFill>
                <a:latin typeface="Calibri" pitchFamily="34" charset="0"/>
              </a:rPr>
              <a:t>Five approved experiments:  </a:t>
            </a:r>
          </a:p>
          <a:p>
            <a:pPr eaLnBrk="1" hangingPunct="1"/>
            <a:r>
              <a:rPr lang="en-US" sz="2000" i="0" dirty="0">
                <a:solidFill>
                  <a:srgbClr val="0000FF"/>
                </a:solidFill>
                <a:latin typeface="Calibri" pitchFamily="34" charset="0"/>
              </a:rPr>
              <a:t>         </a:t>
            </a:r>
            <a:r>
              <a:rPr lang="en-US" sz="2000" i="0" dirty="0">
                <a:solidFill>
                  <a:srgbClr val="C00000"/>
                </a:solidFill>
                <a:latin typeface="Calibri" pitchFamily="34" charset="0"/>
              </a:rPr>
              <a:t>three SIDIS “A rated”, one PVDIS “A rated”, one J/Psi “A- rated”</a:t>
            </a:r>
          </a:p>
          <a:p>
            <a:pPr indent="170527" eaLnBrk="1" hangingPunct="1">
              <a:buFont typeface="Arial" charset="0"/>
              <a:buChar char="•"/>
            </a:pPr>
            <a:r>
              <a:rPr lang="en-US" sz="2000" i="0" dirty="0">
                <a:solidFill>
                  <a:schemeClr val="tx1"/>
                </a:solidFill>
                <a:latin typeface="Calibri" pitchFamily="34" charset="0"/>
              </a:rPr>
              <a:t>International collaboration: </a:t>
            </a:r>
            <a:r>
              <a:rPr lang="en-US" sz="2000" i="0" dirty="0" smtClean="0">
                <a:solidFill>
                  <a:schemeClr val="tx1"/>
                </a:solidFill>
                <a:latin typeface="Calibri" pitchFamily="34" charset="0"/>
              </a:rPr>
              <a:t>nine countries </a:t>
            </a:r>
            <a:r>
              <a:rPr lang="en-US" sz="2000" i="0" dirty="0">
                <a:solidFill>
                  <a:schemeClr val="tx1"/>
                </a:solidFill>
                <a:latin typeface="Calibri" pitchFamily="34" charset="0"/>
              </a:rPr>
              <a:t>and 50+ institutions</a:t>
            </a:r>
          </a:p>
        </p:txBody>
      </p:sp>
      <p:sp>
        <p:nvSpPr>
          <p:cNvPr id="356358" name="Rectangle 21"/>
          <p:cNvSpPr>
            <a:spLocks noChangeArrowheads="1"/>
          </p:cNvSpPr>
          <p:nvPr/>
        </p:nvSpPr>
        <p:spPr bwMode="auto">
          <a:xfrm>
            <a:off x="73598" y="3083154"/>
            <a:ext cx="3457643" cy="2554012"/>
          </a:xfrm>
          <a:prstGeom prst="rect">
            <a:avLst/>
          </a:prstGeom>
          <a:noFill/>
          <a:ln w="9525">
            <a:noFill/>
            <a:miter lim="800000"/>
            <a:headEnd/>
            <a:tailEnd/>
          </a:ln>
        </p:spPr>
        <p:txBody>
          <a:bodyPr wrap="square" lIns="90918" tIns="45456" rIns="90918" bIns="45456">
            <a:spAutoFit/>
          </a:bodyPr>
          <a:lstStyle/>
          <a:p>
            <a:pPr indent="170527" eaLnBrk="1" hangingPunct="1">
              <a:buFont typeface="Arial" charset="0"/>
              <a:buChar char="•"/>
            </a:pPr>
            <a:r>
              <a:rPr lang="en-US" sz="2000" i="0" dirty="0">
                <a:solidFill>
                  <a:schemeClr val="tx1"/>
                </a:solidFill>
                <a:latin typeface="Calibri" pitchFamily="34" charset="0"/>
              </a:rPr>
              <a:t>GEMs for tracking </a:t>
            </a:r>
          </a:p>
          <a:p>
            <a:pPr indent="170527" eaLnBrk="1" hangingPunct="1">
              <a:buFont typeface="Arial" charset="0"/>
              <a:buChar char="•"/>
            </a:pPr>
            <a:r>
              <a:rPr lang="en-US" sz="2000" i="0" dirty="0">
                <a:solidFill>
                  <a:schemeClr val="tx1"/>
                </a:solidFill>
                <a:latin typeface="Calibri" pitchFamily="34" charset="0"/>
              </a:rPr>
              <a:t>Cherenkov and EM Calorimeter for electron PID </a:t>
            </a:r>
          </a:p>
          <a:p>
            <a:pPr indent="170527" eaLnBrk="1" hangingPunct="1">
              <a:buFont typeface="Arial" charset="0"/>
              <a:buChar char="•"/>
            </a:pPr>
            <a:r>
              <a:rPr lang="en-US" sz="2000" i="0" dirty="0">
                <a:solidFill>
                  <a:schemeClr val="tx1"/>
                </a:solidFill>
                <a:latin typeface="Calibri" pitchFamily="34" charset="0"/>
              </a:rPr>
              <a:t>Heavy Gas Cherenkov and MRPC (TOF) for </a:t>
            </a:r>
            <a:r>
              <a:rPr lang="en-US" sz="2000" i="0" dirty="0" err="1">
                <a:solidFill>
                  <a:schemeClr val="tx1"/>
                </a:solidFill>
                <a:latin typeface="Calibri" pitchFamily="34" charset="0"/>
              </a:rPr>
              <a:t>pion</a:t>
            </a:r>
            <a:r>
              <a:rPr lang="en-US" sz="2000" i="0" dirty="0">
                <a:solidFill>
                  <a:schemeClr val="tx1"/>
                </a:solidFill>
                <a:latin typeface="Calibri" pitchFamily="34" charset="0"/>
              </a:rPr>
              <a:t> PID</a:t>
            </a:r>
          </a:p>
          <a:p>
            <a:pPr indent="170527" eaLnBrk="1" hangingPunct="1"/>
            <a:endParaRPr lang="en-US" sz="2000" i="0" dirty="0">
              <a:solidFill>
                <a:schemeClr val="tx1"/>
              </a:solidFill>
              <a:latin typeface="Calibri" pitchFamily="34" charset="0"/>
            </a:endParaRPr>
          </a:p>
          <a:p>
            <a:pPr indent="170527" eaLnBrk="1" hangingPunct="1">
              <a:buFont typeface="Arial" charset="0"/>
              <a:buChar char="•"/>
            </a:pPr>
            <a:r>
              <a:rPr lang="en-US" sz="2000" i="0" dirty="0">
                <a:solidFill>
                  <a:srgbClr val="0000FF"/>
                </a:solidFill>
                <a:latin typeface="Calibri" pitchFamily="34" charset="0"/>
              </a:rPr>
              <a:t>CLEOII Magnet (official)</a:t>
            </a:r>
            <a:endParaRPr lang="en-US" sz="2000" i="0" dirty="0">
              <a:solidFill>
                <a:schemeClr val="tx1"/>
              </a:solidFill>
              <a:latin typeface="Calibri" pitchFamily="34" charset="0"/>
            </a:endParaRPr>
          </a:p>
          <a:p>
            <a:pPr indent="170527" eaLnBrk="1" hangingPunct="1">
              <a:buFont typeface="Arial" charset="0"/>
              <a:buChar char="•"/>
            </a:pPr>
            <a:r>
              <a:rPr lang="en-US" sz="2000" i="0" dirty="0" err="1" smtClean="0">
                <a:solidFill>
                  <a:srgbClr val="0000FF"/>
                </a:solidFill>
                <a:latin typeface="Calibri" pitchFamily="34" charset="0"/>
              </a:rPr>
              <a:t>pCDR</a:t>
            </a:r>
            <a:r>
              <a:rPr lang="en-US" sz="2000" i="0" dirty="0" smtClean="0">
                <a:solidFill>
                  <a:srgbClr val="0000FF"/>
                </a:solidFill>
                <a:latin typeface="Calibri" pitchFamily="34" charset="0"/>
              </a:rPr>
              <a:t> </a:t>
            </a:r>
            <a:r>
              <a:rPr lang="en-US" sz="2000" i="0" dirty="0">
                <a:solidFill>
                  <a:srgbClr val="0000FF"/>
                </a:solidFill>
                <a:latin typeface="Calibri" pitchFamily="34" charset="0"/>
              </a:rPr>
              <a:t>just completed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643" y="0"/>
            <a:ext cx="10037762" cy="838200"/>
          </a:xfrm>
        </p:spPr>
        <p:txBody>
          <a:bodyPr vert="horz" wrap="square" lIns="91369" tIns="45685" rIns="91369" bIns="45685" numCol="1" anchor="t" anchorCtr="0" compatLnSpc="1">
            <a:prstTxWarp prst="textNoShape">
              <a:avLst/>
            </a:prstTxWarp>
          </a:bodyPr>
          <a:lstStyle/>
          <a:p>
            <a:pPr>
              <a:defRPr/>
            </a:pPr>
            <a:r>
              <a:rPr lang="en-US" dirty="0" err="1" smtClean="0">
                <a:ln>
                  <a:noFill/>
                </a:ln>
                <a:effectLst>
                  <a:outerShdw blurRad="38100" dist="38100" dir="2700000" algn="tl">
                    <a:srgbClr val="C0C0C0"/>
                  </a:outerShdw>
                </a:effectLst>
                <a:latin typeface="Arial" pitchFamily="34" charset="0"/>
                <a:cs typeface="Arial" pitchFamily="34" charset="0"/>
              </a:rPr>
              <a:t>JLab</a:t>
            </a:r>
            <a:r>
              <a:rPr lang="en-US" dirty="0" smtClean="0">
                <a:ln>
                  <a:noFill/>
                </a:ln>
                <a:effectLst>
                  <a:outerShdw blurRad="38100" dist="38100" dir="2700000" algn="tl">
                    <a:srgbClr val="C0C0C0"/>
                  </a:outerShdw>
                </a:effectLst>
                <a:latin typeface="Arial" pitchFamily="34" charset="0"/>
                <a:cs typeface="Arial" pitchFamily="34" charset="0"/>
              </a:rPr>
              <a:t> 12 </a:t>
            </a:r>
            <a:r>
              <a:rPr lang="en-US" dirty="0" err="1" smtClean="0">
                <a:ln>
                  <a:noFill/>
                </a:ln>
                <a:effectLst>
                  <a:outerShdw blurRad="38100" dist="38100" dir="2700000" algn="tl">
                    <a:srgbClr val="C0C0C0"/>
                  </a:outerShdw>
                </a:effectLst>
                <a:latin typeface="Arial" pitchFamily="34" charset="0"/>
                <a:cs typeface="Arial" pitchFamily="34" charset="0"/>
              </a:rPr>
              <a:t>GeV</a:t>
            </a:r>
            <a:r>
              <a:rPr lang="en-US" dirty="0" smtClean="0">
                <a:ln>
                  <a:noFill/>
                </a:ln>
                <a:effectLst>
                  <a:outerShdw blurRad="38100" dist="38100" dir="2700000" algn="tl">
                    <a:srgbClr val="C0C0C0"/>
                  </a:outerShdw>
                </a:effectLst>
                <a:latin typeface="Arial" pitchFamily="34" charset="0"/>
                <a:cs typeface="Arial" pitchFamily="34" charset="0"/>
              </a:rPr>
              <a:t> Upgrade</a:t>
            </a:r>
          </a:p>
        </p:txBody>
      </p:sp>
      <p:sp>
        <p:nvSpPr>
          <p:cNvPr id="5" name="TextBox 382"/>
          <p:cNvSpPr txBox="1">
            <a:spLocks noChangeArrowheads="1"/>
          </p:cNvSpPr>
          <p:nvPr/>
        </p:nvSpPr>
        <p:spPr bwMode="auto">
          <a:xfrm>
            <a:off x="6537960" y="5325072"/>
            <a:ext cx="3352800" cy="923259"/>
          </a:xfrm>
          <a:prstGeom prst="rect">
            <a:avLst/>
          </a:prstGeom>
          <a:solidFill>
            <a:srgbClr val="FFFFFF"/>
          </a:solidFill>
          <a:ln/>
          <a:effectLst>
            <a:glow rad="63500">
              <a:schemeClr val="accent3">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1" hangingPunct="1">
              <a:defRPr/>
            </a:pPr>
            <a:r>
              <a:rPr lang="en-US" sz="1800" i="0">
                <a:solidFill>
                  <a:srgbClr val="009900"/>
                </a:solidFill>
                <a:latin typeface="Arial" pitchFamily="34" charset="0"/>
                <a:cs typeface="Arial" pitchFamily="34" charset="0"/>
              </a:rPr>
              <a:t>Maintain capability to deliver lower pass beam energies : 2.2, 4.4, 6.6,….</a:t>
            </a:r>
          </a:p>
        </p:txBody>
      </p:sp>
      <p:sp>
        <p:nvSpPr>
          <p:cNvPr id="6" name="TextBox 374"/>
          <p:cNvSpPr txBox="1">
            <a:spLocks noChangeArrowheads="1"/>
          </p:cNvSpPr>
          <p:nvPr/>
        </p:nvSpPr>
        <p:spPr bwMode="auto">
          <a:xfrm>
            <a:off x="167640" y="5029202"/>
            <a:ext cx="3101340" cy="1200258"/>
          </a:xfrm>
          <a:prstGeom prst="rect">
            <a:avLst/>
          </a:prstGeom>
          <a:solidFill>
            <a:srgbClr val="FFFFFF"/>
          </a:solidFill>
          <a:ln/>
          <a:effectLst>
            <a:glow rad="635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lIns="91369" tIns="45685" rIns="91369" bIns="4568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07917" indent="-107917" eaLnBrk="1" hangingPunct="1">
              <a:spcAft>
                <a:spcPts val="0"/>
              </a:spcAft>
              <a:buFont typeface="Wingdings" charset="0"/>
              <a:buChar char="§"/>
              <a:defRPr/>
            </a:pPr>
            <a:r>
              <a:rPr lang="en-US" sz="1800" i="0" dirty="0">
                <a:solidFill>
                  <a:srgbClr val="000090"/>
                </a:solidFill>
                <a:latin typeface="Arial"/>
                <a:cs typeface="Arial"/>
              </a:rPr>
              <a:t>Enhanced capabilities in existing Halls</a:t>
            </a:r>
          </a:p>
          <a:p>
            <a:pPr marL="107917" indent="-107917" eaLnBrk="1" hangingPunct="1">
              <a:spcBef>
                <a:spcPts val="30"/>
              </a:spcBef>
              <a:buFont typeface="Wingdings" charset="0"/>
              <a:buChar char="§"/>
              <a:defRPr/>
            </a:pPr>
            <a:r>
              <a:rPr lang="en-US" sz="1800" i="0" dirty="0">
                <a:solidFill>
                  <a:srgbClr val="000090"/>
                </a:solidFill>
                <a:latin typeface="Arial"/>
                <a:cs typeface="Arial"/>
              </a:rPr>
              <a:t>Increase of Luminosity</a:t>
            </a:r>
            <a:r>
              <a:rPr lang="en-US" sz="1800" i="0" dirty="0">
                <a:solidFill>
                  <a:prstClr val="black"/>
                </a:solidFill>
                <a:latin typeface="Arial"/>
                <a:cs typeface="Arial"/>
              </a:rPr>
              <a:t> </a:t>
            </a:r>
            <a:r>
              <a:rPr lang="en-US" sz="1800" i="0" dirty="0">
                <a:solidFill>
                  <a:srgbClr val="FF0000"/>
                </a:solidFill>
                <a:latin typeface="Arial"/>
                <a:cs typeface="Arial"/>
              </a:rPr>
              <a:t>10</a:t>
            </a:r>
            <a:r>
              <a:rPr lang="en-US" sz="1800" i="0" baseline="30000" dirty="0">
                <a:solidFill>
                  <a:srgbClr val="FF0000"/>
                </a:solidFill>
                <a:latin typeface="Arial"/>
                <a:cs typeface="Arial"/>
              </a:rPr>
              <a:t>35 </a:t>
            </a:r>
            <a:r>
              <a:rPr lang="en-US" sz="1800" i="0" dirty="0">
                <a:solidFill>
                  <a:srgbClr val="FF0000"/>
                </a:solidFill>
                <a:latin typeface="Arial"/>
                <a:cs typeface="Arial"/>
              </a:rPr>
              <a:t>- ~10</a:t>
            </a:r>
            <a:r>
              <a:rPr lang="en-US" sz="1800" i="0" baseline="30000" dirty="0">
                <a:solidFill>
                  <a:srgbClr val="FF0000"/>
                </a:solidFill>
                <a:latin typeface="Arial"/>
                <a:cs typeface="Arial"/>
              </a:rPr>
              <a:t>39</a:t>
            </a:r>
            <a:r>
              <a:rPr lang="en-US" sz="1800" i="0" dirty="0">
                <a:solidFill>
                  <a:srgbClr val="FF0000"/>
                </a:solidFill>
                <a:latin typeface="Arial"/>
                <a:cs typeface="Arial"/>
              </a:rPr>
              <a:t> cm</a:t>
            </a:r>
            <a:r>
              <a:rPr lang="en-US" sz="1800" i="0" baseline="30000" dirty="0">
                <a:solidFill>
                  <a:srgbClr val="FF0000"/>
                </a:solidFill>
                <a:latin typeface="Arial"/>
                <a:cs typeface="Arial"/>
              </a:rPr>
              <a:t>-2</a:t>
            </a:r>
            <a:r>
              <a:rPr lang="en-US" sz="1800" i="0" dirty="0">
                <a:solidFill>
                  <a:srgbClr val="FF0000"/>
                </a:solidFill>
                <a:latin typeface="Arial"/>
                <a:cs typeface="Arial"/>
              </a:rPr>
              <a:t>s</a:t>
            </a:r>
            <a:r>
              <a:rPr lang="en-US" sz="1800" i="0" baseline="30000" dirty="0">
                <a:solidFill>
                  <a:srgbClr val="FF0000"/>
                </a:solidFill>
                <a:latin typeface="Arial"/>
                <a:cs typeface="Arial"/>
              </a:rPr>
              <a:t>-1</a:t>
            </a:r>
            <a:endParaRPr lang="en-US" sz="1800" i="0" dirty="0">
              <a:solidFill>
                <a:prstClr val="black"/>
              </a:solidFill>
              <a:latin typeface="Arial"/>
              <a:cs typeface="Arial"/>
            </a:endParaRPr>
          </a:p>
        </p:txBody>
      </p:sp>
      <p:pic>
        <p:nvPicPr>
          <p:cNvPr id="7" name="Picture 4"/>
          <p:cNvPicPr>
            <a:picLocks noChangeAspect="1" noChangeArrowheads="1"/>
          </p:cNvPicPr>
          <p:nvPr/>
        </p:nvPicPr>
        <p:blipFill>
          <a:blip r:embed="rId3" cstate="print"/>
          <a:srcRect/>
          <a:stretch>
            <a:fillRect/>
          </a:stretch>
        </p:blipFill>
        <p:spPr bwMode="auto">
          <a:xfrm>
            <a:off x="76840" y="914400"/>
            <a:ext cx="2453482" cy="27432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Text Box 3"/>
          <p:cNvSpPr txBox="1">
            <a:spLocks noChangeArrowheads="1"/>
          </p:cNvSpPr>
          <p:nvPr/>
        </p:nvSpPr>
        <p:spPr bwMode="auto">
          <a:xfrm>
            <a:off x="2604203" y="914451"/>
            <a:ext cx="2508820" cy="1092607"/>
          </a:xfrm>
          <a:prstGeom prst="rect">
            <a:avLst/>
          </a:prstGeom>
          <a:solidFill>
            <a:srgbClr val="CCC17B"/>
          </a:solidFill>
          <a:ln>
            <a:headEnd/>
            <a:tailEnd/>
          </a:ln>
        </p:spPr>
        <p:style>
          <a:lnRef idx="0">
            <a:schemeClr val="accent1"/>
          </a:lnRef>
          <a:fillRef idx="3">
            <a:schemeClr val="accent1"/>
          </a:fillRef>
          <a:effectRef idx="3">
            <a:schemeClr val="accent1"/>
          </a:effectRef>
          <a:fontRef idx="minor">
            <a:schemeClr val="lt1"/>
          </a:fontRef>
        </p:style>
        <p:txBody>
          <a:bodyPr lIns="91369" tIns="45685" rIns="91369" bIns="45685">
            <a:spAutoFit/>
          </a:bodyPr>
          <a:lstStyle/>
          <a:p>
            <a:pPr marL="112626" indent="4758" fontAlgn="auto">
              <a:spcBef>
                <a:spcPts val="0"/>
              </a:spcBef>
              <a:spcAft>
                <a:spcPts val="0"/>
              </a:spcAft>
              <a:defRPr/>
            </a:pPr>
            <a:r>
              <a:rPr lang="en-US" sz="1300" b="0" i="0" dirty="0">
                <a:solidFill>
                  <a:prstClr val="black"/>
                </a:solidFill>
                <a:latin typeface="Arial" pitchFamily="34" charset="0"/>
                <a:cs typeface="Arial" pitchFamily="34" charset="0"/>
              </a:rPr>
              <a:t>The completion of the 12 </a:t>
            </a:r>
            <a:r>
              <a:rPr lang="en-US" sz="1300" b="0" i="0" dirty="0" err="1">
                <a:solidFill>
                  <a:prstClr val="black"/>
                </a:solidFill>
                <a:latin typeface="Arial" pitchFamily="34" charset="0"/>
                <a:cs typeface="Arial" pitchFamily="34" charset="0"/>
              </a:rPr>
              <a:t>GeV</a:t>
            </a:r>
            <a:r>
              <a:rPr lang="en-US" sz="1300" b="0" i="0" dirty="0">
                <a:solidFill>
                  <a:prstClr val="black"/>
                </a:solidFill>
                <a:latin typeface="Arial" pitchFamily="34" charset="0"/>
                <a:cs typeface="Arial" pitchFamily="34" charset="0"/>
              </a:rPr>
              <a:t> Upgrade of CEBAF was ranked the highest priority in the 2007 NSAC Long Range Plan.</a:t>
            </a:r>
          </a:p>
        </p:txBody>
      </p:sp>
      <p:grpSp>
        <p:nvGrpSpPr>
          <p:cNvPr id="500749" name="Group 1006"/>
          <p:cNvGrpSpPr>
            <a:grpSpLocks/>
          </p:cNvGrpSpPr>
          <p:nvPr/>
        </p:nvGrpSpPr>
        <p:grpSpPr bwMode="auto">
          <a:xfrm>
            <a:off x="2189170" y="946150"/>
            <a:ext cx="7837401" cy="5302250"/>
            <a:chOff x="381000" y="609600"/>
            <a:chExt cx="7124438" cy="5302250"/>
          </a:xfrm>
        </p:grpSpPr>
        <p:grpSp>
          <p:nvGrpSpPr>
            <p:cNvPr id="500750" name="Group 380"/>
            <p:cNvGrpSpPr>
              <a:grpSpLocks/>
            </p:cNvGrpSpPr>
            <p:nvPr/>
          </p:nvGrpSpPr>
          <p:grpSpPr bwMode="auto">
            <a:xfrm>
              <a:off x="381000" y="609600"/>
              <a:ext cx="7124438" cy="5302250"/>
              <a:chOff x="793665" y="805032"/>
              <a:chExt cx="7124440" cy="5301296"/>
            </a:xfrm>
          </p:grpSpPr>
          <p:grpSp>
            <p:nvGrpSpPr>
              <p:cNvPr id="500756" name="Group 377"/>
              <p:cNvGrpSpPr>
                <a:grpSpLocks/>
              </p:cNvGrpSpPr>
              <p:nvPr/>
            </p:nvGrpSpPr>
            <p:grpSpPr bwMode="auto">
              <a:xfrm>
                <a:off x="793665" y="805032"/>
                <a:ext cx="7124440" cy="5301296"/>
                <a:chOff x="793665" y="805032"/>
                <a:chExt cx="7124440" cy="5301296"/>
              </a:xfrm>
            </p:grpSpPr>
            <p:sp>
              <p:nvSpPr>
                <p:cNvPr id="500759" name="Freeform 1016"/>
                <p:cNvSpPr>
                  <a:spLocks/>
                </p:cNvSpPr>
                <p:nvPr/>
              </p:nvSpPr>
              <p:spPr bwMode="auto">
                <a:xfrm>
                  <a:off x="2520865" y="4648200"/>
                  <a:ext cx="961475" cy="1353195"/>
                </a:xfrm>
                <a:custGeom>
                  <a:avLst/>
                  <a:gdLst>
                    <a:gd name="T0" fmla="*/ 0 w 334"/>
                    <a:gd name="T1" fmla="*/ 2147483647 h 584"/>
                    <a:gd name="T2" fmla="*/ 2147483647 w 334"/>
                    <a:gd name="T3" fmla="*/ 2147483647 h 584"/>
                    <a:gd name="T4" fmla="*/ 2147483647 w 334"/>
                    <a:gd name="T5" fmla="*/ 2147483647 h 584"/>
                    <a:gd name="T6" fmla="*/ 2147483647 w 334"/>
                    <a:gd name="T7" fmla="*/ 2147483647 h 584"/>
                    <a:gd name="T8" fmla="*/ 2147483647 w 334"/>
                    <a:gd name="T9" fmla="*/ 2147483647 h 584"/>
                    <a:gd name="T10" fmla="*/ 2147483647 w 334"/>
                    <a:gd name="T11" fmla="*/ 2147483647 h 584"/>
                    <a:gd name="T12" fmla="*/ 2147483647 w 334"/>
                    <a:gd name="T13" fmla="*/ 0 h 584"/>
                    <a:gd name="T14" fmla="*/ 0 60000 65536"/>
                    <a:gd name="T15" fmla="*/ 0 60000 65536"/>
                    <a:gd name="T16" fmla="*/ 0 60000 65536"/>
                    <a:gd name="T17" fmla="*/ 0 60000 65536"/>
                    <a:gd name="T18" fmla="*/ 0 60000 65536"/>
                    <a:gd name="T19" fmla="*/ 0 60000 65536"/>
                    <a:gd name="T20" fmla="*/ 0 60000 65536"/>
                    <a:gd name="T21" fmla="*/ 0 w 334"/>
                    <a:gd name="T22" fmla="*/ 0 h 584"/>
                    <a:gd name="T23" fmla="*/ 334 w 334"/>
                    <a:gd name="T24" fmla="*/ 584 h 5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584">
                      <a:moveTo>
                        <a:pt x="0" y="584"/>
                      </a:moveTo>
                      <a:lnTo>
                        <a:pt x="286" y="39"/>
                      </a:lnTo>
                      <a:lnTo>
                        <a:pt x="287" y="37"/>
                      </a:lnTo>
                      <a:lnTo>
                        <a:pt x="290" y="31"/>
                      </a:lnTo>
                      <a:lnTo>
                        <a:pt x="299" y="22"/>
                      </a:lnTo>
                      <a:lnTo>
                        <a:pt x="313" y="10"/>
                      </a:lnTo>
                      <a:lnTo>
                        <a:pt x="334" y="0"/>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grpSp>
              <p:nvGrpSpPr>
                <p:cNvPr id="500760" name="Group 376"/>
                <p:cNvGrpSpPr>
                  <a:grpSpLocks/>
                </p:cNvGrpSpPr>
                <p:nvPr/>
              </p:nvGrpSpPr>
              <p:grpSpPr bwMode="auto">
                <a:xfrm>
                  <a:off x="793665" y="805032"/>
                  <a:ext cx="7124440" cy="5301296"/>
                  <a:chOff x="793665" y="805032"/>
                  <a:chExt cx="7124440" cy="5301296"/>
                </a:xfrm>
              </p:grpSpPr>
              <p:sp>
                <p:nvSpPr>
                  <p:cNvPr id="500761" name="Freeform 148"/>
                  <p:cNvSpPr>
                    <a:spLocks/>
                  </p:cNvSpPr>
                  <p:nvPr/>
                </p:nvSpPr>
                <p:spPr bwMode="auto">
                  <a:xfrm>
                    <a:off x="2376932" y="5791200"/>
                    <a:ext cx="397256" cy="315128"/>
                  </a:xfrm>
                  <a:custGeom>
                    <a:avLst/>
                    <a:gdLst>
                      <a:gd name="T0" fmla="*/ 2147483647 w 138"/>
                      <a:gd name="T1" fmla="*/ 0 h 136"/>
                      <a:gd name="T2" fmla="*/ 0 w 138"/>
                      <a:gd name="T3" fmla="*/ 2147483647 h 136"/>
                      <a:gd name="T4" fmla="*/ 2147483647 w 138"/>
                      <a:gd name="T5" fmla="*/ 2147483647 h 136"/>
                      <a:gd name="T6" fmla="*/ 2147483647 w 138"/>
                      <a:gd name="T7" fmla="*/ 2147483647 h 136"/>
                      <a:gd name="T8" fmla="*/ 0 60000 65536"/>
                      <a:gd name="T9" fmla="*/ 0 60000 65536"/>
                      <a:gd name="T10" fmla="*/ 0 60000 65536"/>
                      <a:gd name="T11" fmla="*/ 0 60000 65536"/>
                      <a:gd name="T12" fmla="*/ 0 w 138"/>
                      <a:gd name="T13" fmla="*/ 0 h 136"/>
                      <a:gd name="T14" fmla="*/ 138 w 138"/>
                      <a:gd name="T15" fmla="*/ 136 h 136"/>
                    </a:gdLst>
                    <a:ahLst/>
                    <a:cxnLst>
                      <a:cxn ang="T8">
                        <a:pos x="T0" y="T1"/>
                      </a:cxn>
                      <a:cxn ang="T9">
                        <a:pos x="T2" y="T3"/>
                      </a:cxn>
                      <a:cxn ang="T10">
                        <a:pos x="T4" y="T5"/>
                      </a:cxn>
                      <a:cxn ang="T11">
                        <a:pos x="T6" y="T7"/>
                      </a:cxn>
                    </a:cxnLst>
                    <a:rect l="T12" t="T13" r="T14" b="T15"/>
                    <a:pathLst>
                      <a:path w="138" h="136">
                        <a:moveTo>
                          <a:pt x="63" y="0"/>
                        </a:moveTo>
                        <a:lnTo>
                          <a:pt x="0" y="113"/>
                        </a:lnTo>
                        <a:lnTo>
                          <a:pt x="78" y="136"/>
                        </a:lnTo>
                        <a:lnTo>
                          <a:pt x="138" y="1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grpSp>
                <p:nvGrpSpPr>
                  <p:cNvPr id="500762" name="Group 375"/>
                  <p:cNvGrpSpPr>
                    <a:grpSpLocks/>
                  </p:cNvGrpSpPr>
                  <p:nvPr/>
                </p:nvGrpSpPr>
                <p:grpSpPr bwMode="auto">
                  <a:xfrm>
                    <a:off x="793665" y="805032"/>
                    <a:ext cx="7124440" cy="4909968"/>
                    <a:chOff x="793665" y="919034"/>
                    <a:chExt cx="7124440" cy="4909968"/>
                  </a:xfrm>
                </p:grpSpPr>
                <p:sp>
                  <p:nvSpPr>
                    <p:cNvPr id="500763" name="Line 9"/>
                    <p:cNvSpPr>
                      <a:spLocks noChangeShapeType="1"/>
                    </p:cNvSpPr>
                    <p:nvPr/>
                  </p:nvSpPr>
                  <p:spPr bwMode="auto">
                    <a:xfrm flipV="1">
                      <a:off x="1447123" y="4783983"/>
                      <a:ext cx="2012188" cy="7090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64" name="Freeform 9"/>
                    <p:cNvSpPr>
                      <a:spLocks/>
                    </p:cNvSpPr>
                    <p:nvPr/>
                  </p:nvSpPr>
                  <p:spPr bwMode="auto">
                    <a:xfrm>
                      <a:off x="2374053" y="3750549"/>
                      <a:ext cx="290745" cy="192321"/>
                    </a:xfrm>
                    <a:custGeom>
                      <a:avLst/>
                      <a:gdLst>
                        <a:gd name="T0" fmla="*/ 0 w 101"/>
                        <a:gd name="T1" fmla="*/ 2147483647 h 83"/>
                        <a:gd name="T2" fmla="*/ 2147483647 w 101"/>
                        <a:gd name="T3" fmla="*/ 0 h 83"/>
                        <a:gd name="T4" fmla="*/ 2147483647 w 101"/>
                        <a:gd name="T5" fmla="*/ 0 h 83"/>
                        <a:gd name="T6" fmla="*/ 2147483647 w 101"/>
                        <a:gd name="T7" fmla="*/ 0 h 83"/>
                        <a:gd name="T8" fmla="*/ 2147483647 w 101"/>
                        <a:gd name="T9" fmla="*/ 0 h 83"/>
                        <a:gd name="T10" fmla="*/ 2147483647 w 101"/>
                        <a:gd name="T11" fmla="*/ 2147483647 h 83"/>
                        <a:gd name="T12" fmla="*/ 2147483647 w 101"/>
                        <a:gd name="T13" fmla="*/ 2147483647 h 83"/>
                        <a:gd name="T14" fmla="*/ 2147483647 w 101"/>
                        <a:gd name="T15" fmla="*/ 2147483647 h 83"/>
                        <a:gd name="T16" fmla="*/ 2147483647 w 101"/>
                        <a:gd name="T17" fmla="*/ 2147483647 h 83"/>
                        <a:gd name="T18" fmla="*/ 2147483647 w 101"/>
                        <a:gd name="T19" fmla="*/ 2147483647 h 83"/>
                        <a:gd name="T20" fmla="*/ 2147483647 w 101"/>
                        <a:gd name="T21" fmla="*/ 2147483647 h 83"/>
                        <a:gd name="T22" fmla="*/ 0 w 101"/>
                        <a:gd name="T23" fmla="*/ 2147483647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3"/>
                        <a:gd name="T38" fmla="*/ 101 w 101"/>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3">
                          <a:moveTo>
                            <a:pt x="0" y="40"/>
                          </a:moveTo>
                          <a:lnTo>
                            <a:pt x="68" y="0"/>
                          </a:lnTo>
                          <a:lnTo>
                            <a:pt x="70" y="0"/>
                          </a:lnTo>
                          <a:lnTo>
                            <a:pt x="74" y="0"/>
                          </a:lnTo>
                          <a:lnTo>
                            <a:pt x="80" y="0"/>
                          </a:lnTo>
                          <a:lnTo>
                            <a:pt x="86" y="3"/>
                          </a:lnTo>
                          <a:lnTo>
                            <a:pt x="92" y="7"/>
                          </a:lnTo>
                          <a:lnTo>
                            <a:pt x="98" y="15"/>
                          </a:lnTo>
                          <a:lnTo>
                            <a:pt x="101" y="27"/>
                          </a:lnTo>
                          <a:lnTo>
                            <a:pt x="101" y="43"/>
                          </a:lnTo>
                          <a:lnTo>
                            <a:pt x="33" y="83"/>
                          </a:lnTo>
                          <a:lnTo>
                            <a:pt x="0" y="40"/>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0765" name="Freeform 10"/>
                    <p:cNvSpPr>
                      <a:spLocks/>
                    </p:cNvSpPr>
                    <p:nvPr/>
                  </p:nvSpPr>
                  <p:spPr bwMode="auto">
                    <a:xfrm>
                      <a:off x="2374053" y="3750549"/>
                      <a:ext cx="290745" cy="192321"/>
                    </a:xfrm>
                    <a:custGeom>
                      <a:avLst/>
                      <a:gdLst>
                        <a:gd name="T0" fmla="*/ 0 w 101"/>
                        <a:gd name="T1" fmla="*/ 2147483647 h 83"/>
                        <a:gd name="T2" fmla="*/ 2147483647 w 101"/>
                        <a:gd name="T3" fmla="*/ 0 h 83"/>
                        <a:gd name="T4" fmla="*/ 2147483647 w 101"/>
                        <a:gd name="T5" fmla="*/ 0 h 83"/>
                        <a:gd name="T6" fmla="*/ 2147483647 w 101"/>
                        <a:gd name="T7" fmla="*/ 0 h 83"/>
                        <a:gd name="T8" fmla="*/ 2147483647 w 101"/>
                        <a:gd name="T9" fmla="*/ 0 h 83"/>
                        <a:gd name="T10" fmla="*/ 2147483647 w 101"/>
                        <a:gd name="T11" fmla="*/ 2147483647 h 83"/>
                        <a:gd name="T12" fmla="*/ 2147483647 w 101"/>
                        <a:gd name="T13" fmla="*/ 2147483647 h 83"/>
                        <a:gd name="T14" fmla="*/ 2147483647 w 101"/>
                        <a:gd name="T15" fmla="*/ 2147483647 h 83"/>
                        <a:gd name="T16" fmla="*/ 2147483647 w 101"/>
                        <a:gd name="T17" fmla="*/ 2147483647 h 83"/>
                        <a:gd name="T18" fmla="*/ 2147483647 w 101"/>
                        <a:gd name="T19" fmla="*/ 2147483647 h 83"/>
                        <a:gd name="T20" fmla="*/ 2147483647 w 101"/>
                        <a:gd name="T21" fmla="*/ 2147483647 h 83"/>
                        <a:gd name="T22" fmla="*/ 0 w 101"/>
                        <a:gd name="T23" fmla="*/ 2147483647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3"/>
                        <a:gd name="T38" fmla="*/ 101 w 101"/>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3">
                          <a:moveTo>
                            <a:pt x="0" y="40"/>
                          </a:moveTo>
                          <a:lnTo>
                            <a:pt x="68" y="0"/>
                          </a:lnTo>
                          <a:lnTo>
                            <a:pt x="70" y="0"/>
                          </a:lnTo>
                          <a:lnTo>
                            <a:pt x="74" y="0"/>
                          </a:lnTo>
                          <a:lnTo>
                            <a:pt x="80" y="0"/>
                          </a:lnTo>
                          <a:lnTo>
                            <a:pt x="86" y="3"/>
                          </a:lnTo>
                          <a:lnTo>
                            <a:pt x="92" y="7"/>
                          </a:lnTo>
                          <a:lnTo>
                            <a:pt x="98" y="15"/>
                          </a:lnTo>
                          <a:lnTo>
                            <a:pt x="101" y="27"/>
                          </a:lnTo>
                          <a:lnTo>
                            <a:pt x="101" y="43"/>
                          </a:lnTo>
                          <a:lnTo>
                            <a:pt x="33" y="83"/>
                          </a:lnTo>
                          <a:lnTo>
                            <a:pt x="0" y="4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766" name="Freeform 11"/>
                    <p:cNvSpPr>
                      <a:spLocks/>
                    </p:cNvSpPr>
                    <p:nvPr/>
                  </p:nvSpPr>
                  <p:spPr bwMode="auto">
                    <a:xfrm>
                      <a:off x="2385568" y="3752867"/>
                      <a:ext cx="279231" cy="176101"/>
                    </a:xfrm>
                    <a:custGeom>
                      <a:avLst/>
                      <a:gdLst>
                        <a:gd name="T0" fmla="*/ 2147483647 w 97"/>
                        <a:gd name="T1" fmla="*/ 2147483647 h 76"/>
                        <a:gd name="T2" fmla="*/ 0 w 97"/>
                        <a:gd name="T3" fmla="*/ 2147483647 h 76"/>
                        <a:gd name="T4" fmla="*/ 2147483647 w 97"/>
                        <a:gd name="T5" fmla="*/ 0 h 76"/>
                        <a:gd name="T6" fmla="*/ 2147483647 w 97"/>
                        <a:gd name="T7" fmla="*/ 0 h 76"/>
                        <a:gd name="T8" fmla="*/ 2147483647 w 97"/>
                        <a:gd name="T9" fmla="*/ 0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76"/>
                        <a:gd name="T35" fmla="*/ 97 w 97"/>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76">
                          <a:moveTo>
                            <a:pt x="29" y="76"/>
                          </a:moveTo>
                          <a:lnTo>
                            <a:pt x="0" y="39"/>
                          </a:lnTo>
                          <a:lnTo>
                            <a:pt x="67" y="0"/>
                          </a:lnTo>
                          <a:lnTo>
                            <a:pt x="69" y="0"/>
                          </a:lnTo>
                          <a:lnTo>
                            <a:pt x="73" y="0"/>
                          </a:lnTo>
                          <a:lnTo>
                            <a:pt x="79" y="2"/>
                          </a:lnTo>
                          <a:lnTo>
                            <a:pt x="87" y="5"/>
                          </a:lnTo>
                          <a:lnTo>
                            <a:pt x="93" y="12"/>
                          </a:lnTo>
                          <a:lnTo>
                            <a:pt x="96" y="23"/>
                          </a:lnTo>
                          <a:lnTo>
                            <a:pt x="97" y="38"/>
                          </a:lnTo>
                          <a:lnTo>
                            <a:pt x="29" y="76"/>
                          </a:lnTo>
                          <a:close/>
                        </a:path>
                      </a:pathLst>
                    </a:custGeom>
                    <a:solidFill>
                      <a:srgbClr val="2B2BFF"/>
                    </a:solidFill>
                    <a:ln w="0">
                      <a:solidFill>
                        <a:srgbClr val="2B2BFF"/>
                      </a:solidFill>
                      <a:round/>
                      <a:headEnd/>
                      <a:tailEnd/>
                    </a:ln>
                  </p:spPr>
                  <p:txBody>
                    <a:bodyPr/>
                    <a:lstStyle/>
                    <a:p>
                      <a:endParaRPr lang="en-US" smtClean="0">
                        <a:solidFill>
                          <a:srgbClr val="1F497D"/>
                        </a:solidFill>
                      </a:endParaRPr>
                    </a:p>
                  </p:txBody>
                </p:sp>
                <p:sp>
                  <p:nvSpPr>
                    <p:cNvPr id="500767" name="Freeform 12"/>
                    <p:cNvSpPr>
                      <a:spLocks/>
                    </p:cNvSpPr>
                    <p:nvPr/>
                  </p:nvSpPr>
                  <p:spPr bwMode="auto">
                    <a:xfrm>
                      <a:off x="2399961" y="3752867"/>
                      <a:ext cx="261959" cy="166832"/>
                    </a:xfrm>
                    <a:custGeom>
                      <a:avLst/>
                      <a:gdLst>
                        <a:gd name="T0" fmla="*/ 2147483647 w 91"/>
                        <a:gd name="T1" fmla="*/ 2147483647 h 72"/>
                        <a:gd name="T2" fmla="*/ 0 w 91"/>
                        <a:gd name="T3" fmla="*/ 2147483647 h 72"/>
                        <a:gd name="T4" fmla="*/ 2147483647 w 91"/>
                        <a:gd name="T5" fmla="*/ 0 h 72"/>
                        <a:gd name="T6" fmla="*/ 2147483647 w 91"/>
                        <a:gd name="T7" fmla="*/ 2147483647 h 72"/>
                        <a:gd name="T8" fmla="*/ 2147483647 w 91"/>
                        <a:gd name="T9" fmla="*/ 2147483647 h 72"/>
                        <a:gd name="T10" fmla="*/ 2147483647 w 91"/>
                        <a:gd name="T11" fmla="*/ 2147483647 h 72"/>
                        <a:gd name="T12" fmla="*/ 2147483647 w 91"/>
                        <a:gd name="T13" fmla="*/ 2147483647 h 72"/>
                        <a:gd name="T14" fmla="*/ 2147483647 w 91"/>
                        <a:gd name="T15" fmla="*/ 2147483647 h 72"/>
                        <a:gd name="T16" fmla="*/ 2147483647 w 91"/>
                        <a:gd name="T17" fmla="*/ 2147483647 h 72"/>
                        <a:gd name="T18" fmla="*/ 2147483647 w 91"/>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72"/>
                        <a:gd name="T32" fmla="*/ 91 w 9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72">
                          <a:moveTo>
                            <a:pt x="24" y="72"/>
                          </a:moveTo>
                          <a:lnTo>
                            <a:pt x="0" y="39"/>
                          </a:lnTo>
                          <a:lnTo>
                            <a:pt x="65" y="0"/>
                          </a:lnTo>
                          <a:lnTo>
                            <a:pt x="67" y="2"/>
                          </a:lnTo>
                          <a:lnTo>
                            <a:pt x="73" y="2"/>
                          </a:lnTo>
                          <a:lnTo>
                            <a:pt x="79" y="5"/>
                          </a:lnTo>
                          <a:lnTo>
                            <a:pt x="86" y="11"/>
                          </a:lnTo>
                          <a:lnTo>
                            <a:pt x="91" y="20"/>
                          </a:lnTo>
                          <a:lnTo>
                            <a:pt x="91" y="33"/>
                          </a:lnTo>
                          <a:lnTo>
                            <a:pt x="24" y="72"/>
                          </a:lnTo>
                          <a:close/>
                        </a:path>
                      </a:pathLst>
                    </a:custGeom>
                    <a:solidFill>
                      <a:srgbClr val="5555FF"/>
                    </a:solidFill>
                    <a:ln w="0">
                      <a:solidFill>
                        <a:srgbClr val="5555FF"/>
                      </a:solidFill>
                      <a:round/>
                      <a:headEnd/>
                      <a:tailEnd/>
                    </a:ln>
                  </p:spPr>
                  <p:txBody>
                    <a:bodyPr/>
                    <a:lstStyle/>
                    <a:p>
                      <a:endParaRPr lang="en-US" smtClean="0">
                        <a:solidFill>
                          <a:srgbClr val="1F497D"/>
                        </a:solidFill>
                      </a:endParaRPr>
                    </a:p>
                  </p:txBody>
                </p:sp>
                <p:sp>
                  <p:nvSpPr>
                    <p:cNvPr id="500768" name="Freeform 13"/>
                    <p:cNvSpPr>
                      <a:spLocks/>
                    </p:cNvSpPr>
                    <p:nvPr/>
                  </p:nvSpPr>
                  <p:spPr bwMode="auto">
                    <a:xfrm>
                      <a:off x="2411476" y="3757501"/>
                      <a:ext cx="250444" cy="150613"/>
                    </a:xfrm>
                    <a:custGeom>
                      <a:avLst/>
                      <a:gdLst>
                        <a:gd name="T0" fmla="*/ 2147483647 w 87"/>
                        <a:gd name="T1" fmla="*/ 2147483647 h 65"/>
                        <a:gd name="T2" fmla="*/ 0 w 87"/>
                        <a:gd name="T3" fmla="*/ 2147483647 h 65"/>
                        <a:gd name="T4" fmla="*/ 2147483647 w 87"/>
                        <a:gd name="T5" fmla="*/ 0 h 65"/>
                        <a:gd name="T6" fmla="*/ 2147483647 w 87"/>
                        <a:gd name="T7" fmla="*/ 0 h 65"/>
                        <a:gd name="T8" fmla="*/ 2147483647 w 87"/>
                        <a:gd name="T9" fmla="*/ 2147483647 h 65"/>
                        <a:gd name="T10" fmla="*/ 2147483647 w 87"/>
                        <a:gd name="T11" fmla="*/ 2147483647 h 65"/>
                        <a:gd name="T12" fmla="*/ 2147483647 w 87"/>
                        <a:gd name="T13" fmla="*/ 2147483647 h 65"/>
                        <a:gd name="T14" fmla="*/ 2147483647 w 87"/>
                        <a:gd name="T15" fmla="*/ 2147483647 h 65"/>
                        <a:gd name="T16" fmla="*/ 2147483647 w 87"/>
                        <a:gd name="T17" fmla="*/ 2147483647 h 65"/>
                        <a:gd name="T18" fmla="*/ 2147483647 w 87"/>
                        <a:gd name="T19" fmla="*/ 2147483647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5"/>
                        <a:gd name="T32" fmla="*/ 87 w 87"/>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5">
                          <a:moveTo>
                            <a:pt x="20" y="65"/>
                          </a:moveTo>
                          <a:lnTo>
                            <a:pt x="0" y="39"/>
                          </a:lnTo>
                          <a:lnTo>
                            <a:pt x="64" y="0"/>
                          </a:lnTo>
                          <a:lnTo>
                            <a:pt x="66" y="0"/>
                          </a:lnTo>
                          <a:lnTo>
                            <a:pt x="70" y="1"/>
                          </a:lnTo>
                          <a:lnTo>
                            <a:pt x="76" y="4"/>
                          </a:lnTo>
                          <a:lnTo>
                            <a:pt x="82" y="9"/>
                          </a:lnTo>
                          <a:lnTo>
                            <a:pt x="85" y="16"/>
                          </a:lnTo>
                          <a:lnTo>
                            <a:pt x="87" y="28"/>
                          </a:lnTo>
                          <a:lnTo>
                            <a:pt x="20" y="65"/>
                          </a:lnTo>
                          <a:close/>
                        </a:path>
                      </a:pathLst>
                    </a:custGeom>
                    <a:solidFill>
                      <a:srgbClr val="8080FF"/>
                    </a:solidFill>
                    <a:ln w="0">
                      <a:solidFill>
                        <a:srgbClr val="8080FF"/>
                      </a:solidFill>
                      <a:round/>
                      <a:headEnd/>
                      <a:tailEnd/>
                    </a:ln>
                  </p:spPr>
                  <p:txBody>
                    <a:bodyPr/>
                    <a:lstStyle/>
                    <a:p>
                      <a:endParaRPr lang="en-US" smtClean="0">
                        <a:solidFill>
                          <a:srgbClr val="1F497D"/>
                        </a:solidFill>
                      </a:endParaRPr>
                    </a:p>
                  </p:txBody>
                </p:sp>
                <p:sp>
                  <p:nvSpPr>
                    <p:cNvPr id="500769" name="Freeform 14"/>
                    <p:cNvSpPr>
                      <a:spLocks/>
                    </p:cNvSpPr>
                    <p:nvPr/>
                  </p:nvSpPr>
                  <p:spPr bwMode="auto">
                    <a:xfrm>
                      <a:off x="2425869" y="3759818"/>
                      <a:ext cx="230293" cy="139027"/>
                    </a:xfrm>
                    <a:custGeom>
                      <a:avLst/>
                      <a:gdLst>
                        <a:gd name="T0" fmla="*/ 2147483647 w 80"/>
                        <a:gd name="T1" fmla="*/ 2147483647 h 60"/>
                        <a:gd name="T2" fmla="*/ 0 w 80"/>
                        <a:gd name="T3" fmla="*/ 2147483647 h 60"/>
                        <a:gd name="T4" fmla="*/ 2147483647 w 80"/>
                        <a:gd name="T5" fmla="*/ 0 h 60"/>
                        <a:gd name="T6" fmla="*/ 2147483647 w 80"/>
                        <a:gd name="T7" fmla="*/ 0 h 60"/>
                        <a:gd name="T8" fmla="*/ 2147483647 w 80"/>
                        <a:gd name="T9" fmla="*/ 0 h 60"/>
                        <a:gd name="T10" fmla="*/ 2147483647 w 80"/>
                        <a:gd name="T11" fmla="*/ 2147483647 h 60"/>
                        <a:gd name="T12" fmla="*/ 2147483647 w 80"/>
                        <a:gd name="T13" fmla="*/ 2147483647 h 60"/>
                        <a:gd name="T14" fmla="*/ 2147483647 w 80"/>
                        <a:gd name="T15" fmla="*/ 2147483647 h 60"/>
                        <a:gd name="T16" fmla="*/ 2147483647 w 80"/>
                        <a:gd name="T17" fmla="*/ 2147483647 h 60"/>
                        <a:gd name="T18" fmla="*/ 2147483647 w 80"/>
                        <a:gd name="T19" fmla="*/ 2147483647 h 60"/>
                        <a:gd name="T20" fmla="*/ 2147483647 w 80"/>
                        <a:gd name="T21" fmla="*/ 2147483647 h 60"/>
                        <a:gd name="T22" fmla="*/ 2147483647 w 80"/>
                        <a:gd name="T23" fmla="*/ 2147483647 h 60"/>
                        <a:gd name="T24" fmla="*/ 2147483647 w 80"/>
                        <a:gd name="T25" fmla="*/ 2147483647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60"/>
                        <a:gd name="T41" fmla="*/ 80 w 80"/>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60">
                          <a:moveTo>
                            <a:pt x="15" y="60"/>
                          </a:moveTo>
                          <a:lnTo>
                            <a:pt x="0" y="38"/>
                          </a:lnTo>
                          <a:lnTo>
                            <a:pt x="62" y="0"/>
                          </a:lnTo>
                          <a:lnTo>
                            <a:pt x="64" y="0"/>
                          </a:lnTo>
                          <a:lnTo>
                            <a:pt x="65" y="0"/>
                          </a:lnTo>
                          <a:lnTo>
                            <a:pt x="68" y="2"/>
                          </a:lnTo>
                          <a:lnTo>
                            <a:pt x="71" y="3"/>
                          </a:lnTo>
                          <a:lnTo>
                            <a:pt x="74" y="6"/>
                          </a:lnTo>
                          <a:lnTo>
                            <a:pt x="77" y="9"/>
                          </a:lnTo>
                          <a:lnTo>
                            <a:pt x="79" y="12"/>
                          </a:lnTo>
                          <a:lnTo>
                            <a:pt x="80" y="17"/>
                          </a:lnTo>
                          <a:lnTo>
                            <a:pt x="80" y="23"/>
                          </a:lnTo>
                          <a:lnTo>
                            <a:pt x="15" y="60"/>
                          </a:lnTo>
                          <a:close/>
                        </a:path>
                      </a:pathLst>
                    </a:custGeom>
                    <a:solidFill>
                      <a:srgbClr val="AAAAFF"/>
                    </a:solidFill>
                    <a:ln w="0">
                      <a:solidFill>
                        <a:srgbClr val="AAAAFF"/>
                      </a:solidFill>
                      <a:round/>
                      <a:headEnd/>
                      <a:tailEnd/>
                    </a:ln>
                  </p:spPr>
                  <p:txBody>
                    <a:bodyPr/>
                    <a:lstStyle/>
                    <a:p>
                      <a:endParaRPr lang="en-US" smtClean="0">
                        <a:solidFill>
                          <a:srgbClr val="1F497D"/>
                        </a:solidFill>
                      </a:endParaRPr>
                    </a:p>
                  </p:txBody>
                </p:sp>
                <p:sp>
                  <p:nvSpPr>
                    <p:cNvPr id="500770" name="Freeform 15"/>
                    <p:cNvSpPr>
                      <a:spLocks/>
                    </p:cNvSpPr>
                    <p:nvPr/>
                  </p:nvSpPr>
                  <p:spPr bwMode="auto">
                    <a:xfrm>
                      <a:off x="2437384" y="3759818"/>
                      <a:ext cx="218779" cy="125124"/>
                    </a:xfrm>
                    <a:custGeom>
                      <a:avLst/>
                      <a:gdLst>
                        <a:gd name="T0" fmla="*/ 2147483647 w 76"/>
                        <a:gd name="T1" fmla="*/ 2147483647 h 54"/>
                        <a:gd name="T2" fmla="*/ 0 w 76"/>
                        <a:gd name="T3" fmla="*/ 2147483647 h 54"/>
                        <a:gd name="T4" fmla="*/ 2147483647 w 76"/>
                        <a:gd name="T5" fmla="*/ 0 h 54"/>
                        <a:gd name="T6" fmla="*/ 2147483647 w 76"/>
                        <a:gd name="T7" fmla="*/ 2147483647 h 54"/>
                        <a:gd name="T8" fmla="*/ 2147483647 w 76"/>
                        <a:gd name="T9" fmla="*/ 2147483647 h 54"/>
                        <a:gd name="T10" fmla="*/ 2147483647 w 76"/>
                        <a:gd name="T11" fmla="*/ 2147483647 h 54"/>
                        <a:gd name="T12" fmla="*/ 2147483647 w 76"/>
                        <a:gd name="T13" fmla="*/ 2147483647 h 54"/>
                        <a:gd name="T14" fmla="*/ 2147483647 w 76"/>
                        <a:gd name="T15" fmla="*/ 2147483647 h 54"/>
                        <a:gd name="T16" fmla="*/ 2147483647 w 76"/>
                        <a:gd name="T17" fmla="*/ 2147483647 h 54"/>
                        <a:gd name="T18" fmla="*/ 2147483647 w 76"/>
                        <a:gd name="T19" fmla="*/ 2147483647 h 54"/>
                        <a:gd name="T20" fmla="*/ 2147483647 w 7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54"/>
                        <a:gd name="T35" fmla="*/ 76 w 7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54">
                          <a:moveTo>
                            <a:pt x="11" y="54"/>
                          </a:moveTo>
                          <a:lnTo>
                            <a:pt x="0" y="38"/>
                          </a:lnTo>
                          <a:lnTo>
                            <a:pt x="61" y="0"/>
                          </a:lnTo>
                          <a:lnTo>
                            <a:pt x="63" y="2"/>
                          </a:lnTo>
                          <a:lnTo>
                            <a:pt x="64" y="3"/>
                          </a:lnTo>
                          <a:lnTo>
                            <a:pt x="67" y="5"/>
                          </a:lnTo>
                          <a:lnTo>
                            <a:pt x="70" y="8"/>
                          </a:lnTo>
                          <a:lnTo>
                            <a:pt x="73" y="11"/>
                          </a:lnTo>
                          <a:lnTo>
                            <a:pt x="76" y="15"/>
                          </a:lnTo>
                          <a:lnTo>
                            <a:pt x="76" y="18"/>
                          </a:lnTo>
                          <a:lnTo>
                            <a:pt x="11" y="54"/>
                          </a:lnTo>
                          <a:close/>
                        </a:path>
                      </a:pathLst>
                    </a:custGeom>
                    <a:solidFill>
                      <a:srgbClr val="D5D5FF"/>
                    </a:solidFill>
                    <a:ln w="0">
                      <a:solidFill>
                        <a:srgbClr val="D5D5FF"/>
                      </a:solidFill>
                      <a:round/>
                      <a:headEnd/>
                      <a:tailEnd/>
                    </a:ln>
                  </p:spPr>
                  <p:txBody>
                    <a:bodyPr/>
                    <a:lstStyle/>
                    <a:p>
                      <a:endParaRPr lang="en-US" smtClean="0">
                        <a:solidFill>
                          <a:srgbClr val="1F497D"/>
                        </a:solidFill>
                      </a:endParaRPr>
                    </a:p>
                  </p:txBody>
                </p:sp>
                <p:sp>
                  <p:nvSpPr>
                    <p:cNvPr id="500771" name="Freeform 16"/>
                    <p:cNvSpPr>
                      <a:spLocks/>
                    </p:cNvSpPr>
                    <p:nvPr/>
                  </p:nvSpPr>
                  <p:spPr bwMode="auto">
                    <a:xfrm>
                      <a:off x="2451777" y="3764452"/>
                      <a:ext cx="204385" cy="108904"/>
                    </a:xfrm>
                    <a:custGeom>
                      <a:avLst/>
                      <a:gdLst>
                        <a:gd name="T0" fmla="*/ 2147483647 w 71"/>
                        <a:gd name="T1" fmla="*/ 2147483647 h 47"/>
                        <a:gd name="T2" fmla="*/ 2147483647 w 71"/>
                        <a:gd name="T3" fmla="*/ 2147483647 h 47"/>
                        <a:gd name="T4" fmla="*/ 0 w 71"/>
                        <a:gd name="T5" fmla="*/ 2147483647 h 47"/>
                        <a:gd name="T6" fmla="*/ 2147483647 w 71"/>
                        <a:gd name="T7" fmla="*/ 0 h 47"/>
                        <a:gd name="T8" fmla="*/ 2147483647 w 71"/>
                        <a:gd name="T9" fmla="*/ 2147483647 h 47"/>
                        <a:gd name="T10" fmla="*/ 0 60000 65536"/>
                        <a:gd name="T11" fmla="*/ 0 60000 65536"/>
                        <a:gd name="T12" fmla="*/ 0 60000 65536"/>
                        <a:gd name="T13" fmla="*/ 0 60000 65536"/>
                        <a:gd name="T14" fmla="*/ 0 60000 65536"/>
                        <a:gd name="T15" fmla="*/ 0 w 71"/>
                        <a:gd name="T16" fmla="*/ 0 h 47"/>
                        <a:gd name="T17" fmla="*/ 71 w 71"/>
                        <a:gd name="T18" fmla="*/ 47 h 47"/>
                      </a:gdLst>
                      <a:ahLst/>
                      <a:cxnLst>
                        <a:cxn ang="T10">
                          <a:pos x="T0" y="T1"/>
                        </a:cxn>
                        <a:cxn ang="T11">
                          <a:pos x="T2" y="T3"/>
                        </a:cxn>
                        <a:cxn ang="T12">
                          <a:pos x="T4" y="T5"/>
                        </a:cxn>
                        <a:cxn ang="T13">
                          <a:pos x="T6" y="T7"/>
                        </a:cxn>
                        <a:cxn ang="T14">
                          <a:pos x="T8" y="T9"/>
                        </a:cxn>
                      </a:cxnLst>
                      <a:rect l="T15" t="T16" r="T17" b="T18"/>
                      <a:pathLst>
                        <a:path w="71" h="47">
                          <a:moveTo>
                            <a:pt x="71" y="12"/>
                          </a:moveTo>
                          <a:lnTo>
                            <a:pt x="6" y="47"/>
                          </a:lnTo>
                          <a:lnTo>
                            <a:pt x="0" y="36"/>
                          </a:lnTo>
                          <a:lnTo>
                            <a:pt x="59" y="0"/>
                          </a:lnTo>
                          <a:lnTo>
                            <a:pt x="71" y="12"/>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772" name="Freeform 17"/>
                    <p:cNvSpPr>
                      <a:spLocks/>
                    </p:cNvSpPr>
                    <p:nvPr/>
                  </p:nvSpPr>
                  <p:spPr bwMode="auto">
                    <a:xfrm>
                      <a:off x="2339509" y="3840917"/>
                      <a:ext cx="146812" cy="127441"/>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0 h 55"/>
                        <a:gd name="T12" fmla="*/ 2147483647 w 51"/>
                        <a:gd name="T13" fmla="*/ 2147483647 h 55"/>
                        <a:gd name="T14" fmla="*/ 2147483647 w 51"/>
                        <a:gd name="T15" fmla="*/ 2147483647 h 55"/>
                        <a:gd name="T16" fmla="*/ 0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7" y="53"/>
                          </a:moveTo>
                          <a:lnTo>
                            <a:pt x="46" y="44"/>
                          </a:lnTo>
                          <a:lnTo>
                            <a:pt x="51" y="31"/>
                          </a:lnTo>
                          <a:lnTo>
                            <a:pt x="48" y="17"/>
                          </a:lnTo>
                          <a:lnTo>
                            <a:pt x="39" y="5"/>
                          </a:lnTo>
                          <a:lnTo>
                            <a:pt x="27" y="0"/>
                          </a:lnTo>
                          <a:lnTo>
                            <a:pt x="13" y="3"/>
                          </a:lnTo>
                          <a:lnTo>
                            <a:pt x="3" y="11"/>
                          </a:lnTo>
                          <a:lnTo>
                            <a:pt x="0" y="23"/>
                          </a:lnTo>
                          <a:lnTo>
                            <a:pt x="1" y="38"/>
                          </a:lnTo>
                          <a:lnTo>
                            <a:pt x="10" y="49"/>
                          </a:lnTo>
                          <a:lnTo>
                            <a:pt x="24" y="55"/>
                          </a:lnTo>
                          <a:lnTo>
                            <a:pt x="37" y="53"/>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0773" name="Freeform 18"/>
                    <p:cNvSpPr>
                      <a:spLocks/>
                    </p:cNvSpPr>
                    <p:nvPr/>
                  </p:nvSpPr>
                  <p:spPr bwMode="auto">
                    <a:xfrm>
                      <a:off x="2339509" y="3840917"/>
                      <a:ext cx="146812" cy="127441"/>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0 h 55"/>
                        <a:gd name="T12" fmla="*/ 2147483647 w 51"/>
                        <a:gd name="T13" fmla="*/ 2147483647 h 55"/>
                        <a:gd name="T14" fmla="*/ 2147483647 w 51"/>
                        <a:gd name="T15" fmla="*/ 2147483647 h 55"/>
                        <a:gd name="T16" fmla="*/ 0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7" y="53"/>
                          </a:moveTo>
                          <a:lnTo>
                            <a:pt x="46" y="44"/>
                          </a:lnTo>
                          <a:lnTo>
                            <a:pt x="51" y="31"/>
                          </a:lnTo>
                          <a:lnTo>
                            <a:pt x="48" y="17"/>
                          </a:lnTo>
                          <a:lnTo>
                            <a:pt x="39" y="5"/>
                          </a:lnTo>
                          <a:lnTo>
                            <a:pt x="27" y="0"/>
                          </a:lnTo>
                          <a:lnTo>
                            <a:pt x="13" y="3"/>
                          </a:lnTo>
                          <a:lnTo>
                            <a:pt x="3" y="11"/>
                          </a:lnTo>
                          <a:lnTo>
                            <a:pt x="0" y="23"/>
                          </a:lnTo>
                          <a:lnTo>
                            <a:pt x="1" y="38"/>
                          </a:lnTo>
                          <a:lnTo>
                            <a:pt x="10" y="49"/>
                          </a:lnTo>
                          <a:lnTo>
                            <a:pt x="24" y="55"/>
                          </a:lnTo>
                          <a:lnTo>
                            <a:pt x="37" y="5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774" name="Line 21"/>
                    <p:cNvSpPr>
                      <a:spLocks noChangeShapeType="1"/>
                    </p:cNvSpPr>
                    <p:nvPr/>
                  </p:nvSpPr>
                  <p:spPr bwMode="auto">
                    <a:xfrm>
                      <a:off x="4262459" y="3192125"/>
                      <a:ext cx="460587" cy="18073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75" name="Freeform 20"/>
                    <p:cNvSpPr>
                      <a:spLocks/>
                    </p:cNvSpPr>
                    <p:nvPr/>
                  </p:nvSpPr>
                  <p:spPr bwMode="auto">
                    <a:xfrm>
                      <a:off x="3085084" y="2800532"/>
                      <a:ext cx="1589024" cy="804039"/>
                    </a:xfrm>
                    <a:custGeom>
                      <a:avLst/>
                      <a:gdLst>
                        <a:gd name="T0" fmla="*/ 0 w 552"/>
                        <a:gd name="T1" fmla="*/ 2147483647 h 347"/>
                        <a:gd name="T2" fmla="*/ 2147483647 w 552"/>
                        <a:gd name="T3" fmla="*/ 0 h 347"/>
                        <a:gd name="T4" fmla="*/ 2147483647 w 552"/>
                        <a:gd name="T5" fmla="*/ 0 h 347"/>
                        <a:gd name="T6" fmla="*/ 2147483647 w 552"/>
                        <a:gd name="T7" fmla="*/ 0 h 347"/>
                        <a:gd name="T8" fmla="*/ 2147483647 w 552"/>
                        <a:gd name="T9" fmla="*/ 0 h 347"/>
                        <a:gd name="T10" fmla="*/ 2147483647 w 552"/>
                        <a:gd name="T11" fmla="*/ 2147483647 h 347"/>
                        <a:gd name="T12" fmla="*/ 2147483647 w 552"/>
                        <a:gd name="T13" fmla="*/ 2147483647 h 347"/>
                        <a:gd name="T14" fmla="*/ 2147483647 w 552"/>
                        <a:gd name="T15" fmla="*/ 2147483647 h 347"/>
                        <a:gd name="T16" fmla="*/ 2147483647 w 552"/>
                        <a:gd name="T17" fmla="*/ 2147483647 h 347"/>
                        <a:gd name="T18" fmla="*/ 2147483647 w 552"/>
                        <a:gd name="T19" fmla="*/ 2147483647 h 347"/>
                        <a:gd name="T20" fmla="*/ 2147483647 w 552"/>
                        <a:gd name="T21" fmla="*/ 2147483647 h 347"/>
                        <a:gd name="T22" fmla="*/ 0 w 552"/>
                        <a:gd name="T23" fmla="*/ 2147483647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2"/>
                        <a:gd name="T37" fmla="*/ 0 h 347"/>
                        <a:gd name="T38" fmla="*/ 552 w 552"/>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2" h="347">
                          <a:moveTo>
                            <a:pt x="0" y="304"/>
                          </a:moveTo>
                          <a:lnTo>
                            <a:pt x="520" y="0"/>
                          </a:lnTo>
                          <a:lnTo>
                            <a:pt x="521" y="0"/>
                          </a:lnTo>
                          <a:lnTo>
                            <a:pt x="526" y="0"/>
                          </a:lnTo>
                          <a:lnTo>
                            <a:pt x="531" y="0"/>
                          </a:lnTo>
                          <a:lnTo>
                            <a:pt x="539" y="3"/>
                          </a:lnTo>
                          <a:lnTo>
                            <a:pt x="545" y="8"/>
                          </a:lnTo>
                          <a:lnTo>
                            <a:pt x="549" y="15"/>
                          </a:lnTo>
                          <a:lnTo>
                            <a:pt x="552" y="27"/>
                          </a:lnTo>
                          <a:lnTo>
                            <a:pt x="552" y="44"/>
                          </a:lnTo>
                          <a:lnTo>
                            <a:pt x="33" y="347"/>
                          </a:lnTo>
                          <a:lnTo>
                            <a:pt x="0" y="304"/>
                          </a:lnTo>
                          <a:close/>
                        </a:path>
                      </a:pathLst>
                    </a:custGeom>
                    <a:solidFill>
                      <a:srgbClr val="FF0000"/>
                    </a:solidFill>
                    <a:ln w="0">
                      <a:solidFill>
                        <a:srgbClr val="FF0000"/>
                      </a:solidFill>
                      <a:round/>
                      <a:headEnd/>
                      <a:tailEnd/>
                    </a:ln>
                  </p:spPr>
                  <p:txBody>
                    <a:bodyPr/>
                    <a:lstStyle/>
                    <a:p>
                      <a:endParaRPr lang="en-US" smtClean="0">
                        <a:solidFill>
                          <a:srgbClr val="1F497D"/>
                        </a:solidFill>
                      </a:endParaRPr>
                    </a:p>
                  </p:txBody>
                </p:sp>
                <p:sp>
                  <p:nvSpPr>
                    <p:cNvPr id="500776" name="Freeform 21"/>
                    <p:cNvSpPr>
                      <a:spLocks/>
                    </p:cNvSpPr>
                    <p:nvPr/>
                  </p:nvSpPr>
                  <p:spPr bwMode="auto">
                    <a:xfrm>
                      <a:off x="3085084" y="2800532"/>
                      <a:ext cx="1589024" cy="804039"/>
                    </a:xfrm>
                    <a:custGeom>
                      <a:avLst/>
                      <a:gdLst>
                        <a:gd name="T0" fmla="*/ 0 w 552"/>
                        <a:gd name="T1" fmla="*/ 2147483647 h 347"/>
                        <a:gd name="T2" fmla="*/ 2147483647 w 552"/>
                        <a:gd name="T3" fmla="*/ 0 h 347"/>
                        <a:gd name="T4" fmla="*/ 2147483647 w 552"/>
                        <a:gd name="T5" fmla="*/ 0 h 347"/>
                        <a:gd name="T6" fmla="*/ 2147483647 w 552"/>
                        <a:gd name="T7" fmla="*/ 0 h 347"/>
                        <a:gd name="T8" fmla="*/ 2147483647 w 552"/>
                        <a:gd name="T9" fmla="*/ 0 h 347"/>
                        <a:gd name="T10" fmla="*/ 2147483647 w 552"/>
                        <a:gd name="T11" fmla="*/ 2147483647 h 347"/>
                        <a:gd name="T12" fmla="*/ 2147483647 w 552"/>
                        <a:gd name="T13" fmla="*/ 2147483647 h 347"/>
                        <a:gd name="T14" fmla="*/ 2147483647 w 552"/>
                        <a:gd name="T15" fmla="*/ 2147483647 h 347"/>
                        <a:gd name="T16" fmla="*/ 2147483647 w 552"/>
                        <a:gd name="T17" fmla="*/ 2147483647 h 347"/>
                        <a:gd name="T18" fmla="*/ 2147483647 w 552"/>
                        <a:gd name="T19" fmla="*/ 2147483647 h 347"/>
                        <a:gd name="T20" fmla="*/ 2147483647 w 552"/>
                        <a:gd name="T21" fmla="*/ 2147483647 h 347"/>
                        <a:gd name="T22" fmla="*/ 0 w 552"/>
                        <a:gd name="T23" fmla="*/ 2147483647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2"/>
                        <a:gd name="T37" fmla="*/ 0 h 347"/>
                        <a:gd name="T38" fmla="*/ 552 w 552"/>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2" h="347">
                          <a:moveTo>
                            <a:pt x="0" y="304"/>
                          </a:moveTo>
                          <a:lnTo>
                            <a:pt x="520" y="0"/>
                          </a:lnTo>
                          <a:lnTo>
                            <a:pt x="521" y="0"/>
                          </a:lnTo>
                          <a:lnTo>
                            <a:pt x="526" y="0"/>
                          </a:lnTo>
                          <a:lnTo>
                            <a:pt x="531" y="0"/>
                          </a:lnTo>
                          <a:lnTo>
                            <a:pt x="539" y="3"/>
                          </a:lnTo>
                          <a:lnTo>
                            <a:pt x="545" y="8"/>
                          </a:lnTo>
                          <a:lnTo>
                            <a:pt x="549" y="15"/>
                          </a:lnTo>
                          <a:lnTo>
                            <a:pt x="552" y="27"/>
                          </a:lnTo>
                          <a:lnTo>
                            <a:pt x="552" y="44"/>
                          </a:lnTo>
                          <a:lnTo>
                            <a:pt x="33" y="347"/>
                          </a:lnTo>
                          <a:lnTo>
                            <a:pt x="0" y="30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777" name="Line 24"/>
                    <p:cNvSpPr>
                      <a:spLocks noChangeShapeType="1"/>
                    </p:cNvSpPr>
                    <p:nvPr/>
                  </p:nvSpPr>
                  <p:spPr bwMode="auto">
                    <a:xfrm flipH="1">
                      <a:off x="3102356" y="3634694"/>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78" name="Line 25"/>
                    <p:cNvSpPr>
                      <a:spLocks noChangeShapeType="1"/>
                    </p:cNvSpPr>
                    <p:nvPr/>
                  </p:nvSpPr>
                  <p:spPr bwMode="auto">
                    <a:xfrm flipH="1">
                      <a:off x="3047661" y="3662499"/>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79" name="Freeform 24"/>
                    <p:cNvSpPr>
                      <a:spLocks/>
                    </p:cNvSpPr>
                    <p:nvPr/>
                  </p:nvSpPr>
                  <p:spPr bwMode="auto">
                    <a:xfrm>
                      <a:off x="3010239" y="3690304"/>
                      <a:ext cx="11515" cy="18537"/>
                    </a:xfrm>
                    <a:custGeom>
                      <a:avLst/>
                      <a:gdLst>
                        <a:gd name="T0" fmla="*/ 2147483647 w 4"/>
                        <a:gd name="T1" fmla="*/ 0 h 8"/>
                        <a:gd name="T2" fmla="*/ 0 w 4"/>
                        <a:gd name="T3" fmla="*/ 2147483647 h 8"/>
                        <a:gd name="T4" fmla="*/ 2147483647 w 4"/>
                        <a:gd name="T5" fmla="*/ 2147483647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0"/>
                          </a:moveTo>
                          <a:lnTo>
                            <a:pt x="0" y="5"/>
                          </a:lnTo>
                          <a:lnTo>
                            <a:pt x="3" y="8"/>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780" name="Line 27"/>
                    <p:cNvSpPr>
                      <a:spLocks noChangeShapeType="1"/>
                    </p:cNvSpPr>
                    <p:nvPr/>
                  </p:nvSpPr>
                  <p:spPr bwMode="auto">
                    <a:xfrm>
                      <a:off x="3044783" y="3725061"/>
                      <a:ext cx="23029" cy="2085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1" name="Line 28"/>
                    <p:cNvSpPr>
                      <a:spLocks noChangeShapeType="1"/>
                    </p:cNvSpPr>
                    <p:nvPr/>
                  </p:nvSpPr>
                  <p:spPr bwMode="auto">
                    <a:xfrm flipV="1">
                      <a:off x="3093720" y="3725061"/>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2" name="Line 29"/>
                    <p:cNvSpPr>
                      <a:spLocks noChangeShapeType="1"/>
                    </p:cNvSpPr>
                    <p:nvPr/>
                  </p:nvSpPr>
                  <p:spPr bwMode="auto">
                    <a:xfrm flipV="1">
                      <a:off x="3151293" y="3701890"/>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3" name="Line 30"/>
                    <p:cNvSpPr>
                      <a:spLocks noChangeShapeType="1"/>
                    </p:cNvSpPr>
                    <p:nvPr/>
                  </p:nvSpPr>
                  <p:spPr bwMode="auto">
                    <a:xfrm flipV="1">
                      <a:off x="3205988" y="3674085"/>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4" name="Line 31"/>
                    <p:cNvSpPr>
                      <a:spLocks noChangeShapeType="1"/>
                    </p:cNvSpPr>
                    <p:nvPr/>
                  </p:nvSpPr>
                  <p:spPr bwMode="auto">
                    <a:xfrm flipV="1">
                      <a:off x="3266440" y="3646279"/>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5" name="Line 32"/>
                    <p:cNvSpPr>
                      <a:spLocks noChangeShapeType="1"/>
                    </p:cNvSpPr>
                    <p:nvPr/>
                  </p:nvSpPr>
                  <p:spPr bwMode="auto">
                    <a:xfrm flipV="1">
                      <a:off x="3321135" y="3618474"/>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6" name="Line 33"/>
                    <p:cNvSpPr>
                      <a:spLocks noChangeShapeType="1"/>
                    </p:cNvSpPr>
                    <p:nvPr/>
                  </p:nvSpPr>
                  <p:spPr bwMode="auto">
                    <a:xfrm flipV="1">
                      <a:off x="3378708" y="3592986"/>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7" name="Line 34"/>
                    <p:cNvSpPr>
                      <a:spLocks noChangeShapeType="1"/>
                    </p:cNvSpPr>
                    <p:nvPr/>
                  </p:nvSpPr>
                  <p:spPr bwMode="auto">
                    <a:xfrm flipV="1">
                      <a:off x="3439160" y="3567497"/>
                      <a:ext cx="25908"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8" name="Line 35"/>
                    <p:cNvSpPr>
                      <a:spLocks noChangeShapeType="1"/>
                    </p:cNvSpPr>
                    <p:nvPr/>
                  </p:nvSpPr>
                  <p:spPr bwMode="auto">
                    <a:xfrm flipV="1">
                      <a:off x="3493855" y="3539692"/>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89" name="Line 36"/>
                    <p:cNvSpPr>
                      <a:spLocks noChangeShapeType="1"/>
                    </p:cNvSpPr>
                    <p:nvPr/>
                  </p:nvSpPr>
                  <p:spPr bwMode="auto">
                    <a:xfrm flipV="1">
                      <a:off x="3551428" y="3514204"/>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0" name="Line 37"/>
                    <p:cNvSpPr>
                      <a:spLocks noChangeShapeType="1"/>
                    </p:cNvSpPr>
                    <p:nvPr/>
                  </p:nvSpPr>
                  <p:spPr bwMode="auto">
                    <a:xfrm flipV="1">
                      <a:off x="3606123" y="3486398"/>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1" name="Line 38"/>
                    <p:cNvSpPr>
                      <a:spLocks noChangeShapeType="1"/>
                    </p:cNvSpPr>
                    <p:nvPr/>
                  </p:nvSpPr>
                  <p:spPr bwMode="auto">
                    <a:xfrm flipV="1">
                      <a:off x="3666575" y="3458593"/>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2" name="Line 39"/>
                    <p:cNvSpPr>
                      <a:spLocks noChangeShapeType="1"/>
                    </p:cNvSpPr>
                    <p:nvPr/>
                  </p:nvSpPr>
                  <p:spPr bwMode="auto">
                    <a:xfrm flipV="1">
                      <a:off x="3721269" y="3430787"/>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3" name="Line 40"/>
                    <p:cNvSpPr>
                      <a:spLocks noChangeShapeType="1"/>
                    </p:cNvSpPr>
                    <p:nvPr/>
                  </p:nvSpPr>
                  <p:spPr bwMode="auto">
                    <a:xfrm flipV="1">
                      <a:off x="3778843" y="3407616"/>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4" name="Line 41"/>
                    <p:cNvSpPr>
                      <a:spLocks noChangeShapeType="1"/>
                    </p:cNvSpPr>
                    <p:nvPr/>
                  </p:nvSpPr>
                  <p:spPr bwMode="auto">
                    <a:xfrm flipV="1">
                      <a:off x="3833537" y="3379811"/>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5" name="Line 42"/>
                    <p:cNvSpPr>
                      <a:spLocks noChangeShapeType="1"/>
                    </p:cNvSpPr>
                    <p:nvPr/>
                  </p:nvSpPr>
                  <p:spPr bwMode="auto">
                    <a:xfrm flipV="1">
                      <a:off x="3893989" y="3352006"/>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6" name="Line 43"/>
                    <p:cNvSpPr>
                      <a:spLocks noChangeShapeType="1"/>
                    </p:cNvSpPr>
                    <p:nvPr/>
                  </p:nvSpPr>
                  <p:spPr bwMode="auto">
                    <a:xfrm flipV="1">
                      <a:off x="3948684" y="3324200"/>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7" name="Line 44"/>
                    <p:cNvSpPr>
                      <a:spLocks noChangeShapeType="1"/>
                    </p:cNvSpPr>
                    <p:nvPr/>
                  </p:nvSpPr>
                  <p:spPr bwMode="auto">
                    <a:xfrm flipV="1">
                      <a:off x="4006257" y="3301029"/>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8" name="Line 45"/>
                    <p:cNvSpPr>
                      <a:spLocks noChangeShapeType="1"/>
                    </p:cNvSpPr>
                    <p:nvPr/>
                  </p:nvSpPr>
                  <p:spPr bwMode="auto">
                    <a:xfrm flipV="1">
                      <a:off x="4066709" y="3273224"/>
                      <a:ext cx="23029"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799" name="Line 46"/>
                    <p:cNvSpPr>
                      <a:spLocks noChangeShapeType="1"/>
                    </p:cNvSpPr>
                    <p:nvPr/>
                  </p:nvSpPr>
                  <p:spPr bwMode="auto">
                    <a:xfrm flipV="1">
                      <a:off x="4121404" y="3245418"/>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0" name="Line 47"/>
                    <p:cNvSpPr>
                      <a:spLocks noChangeShapeType="1"/>
                    </p:cNvSpPr>
                    <p:nvPr/>
                  </p:nvSpPr>
                  <p:spPr bwMode="auto">
                    <a:xfrm>
                      <a:off x="4176099" y="3231516"/>
                      <a:ext cx="2879" cy="231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1" name="Line 48"/>
                    <p:cNvSpPr>
                      <a:spLocks noChangeShapeType="1"/>
                    </p:cNvSpPr>
                    <p:nvPr/>
                  </p:nvSpPr>
                  <p:spPr bwMode="auto">
                    <a:xfrm flipV="1">
                      <a:off x="4311396" y="3157368"/>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2" name="Line 49"/>
                    <p:cNvSpPr>
                      <a:spLocks noChangeShapeType="1"/>
                    </p:cNvSpPr>
                    <p:nvPr/>
                  </p:nvSpPr>
                  <p:spPr bwMode="auto">
                    <a:xfrm flipV="1">
                      <a:off x="4366091" y="3129562"/>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3" name="Line 50"/>
                    <p:cNvSpPr>
                      <a:spLocks noChangeShapeType="1"/>
                    </p:cNvSpPr>
                    <p:nvPr/>
                  </p:nvSpPr>
                  <p:spPr bwMode="auto">
                    <a:xfrm flipV="1">
                      <a:off x="4426543" y="3101757"/>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4" name="Line 51"/>
                    <p:cNvSpPr>
                      <a:spLocks noChangeShapeType="1"/>
                    </p:cNvSpPr>
                    <p:nvPr/>
                  </p:nvSpPr>
                  <p:spPr bwMode="auto">
                    <a:xfrm flipV="1">
                      <a:off x="4481237" y="3073952"/>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5" name="Line 52"/>
                    <p:cNvSpPr>
                      <a:spLocks noChangeShapeType="1"/>
                    </p:cNvSpPr>
                    <p:nvPr/>
                  </p:nvSpPr>
                  <p:spPr bwMode="auto">
                    <a:xfrm flipV="1">
                      <a:off x="4538811" y="3050781"/>
                      <a:ext cx="28787" cy="926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6" name="Line 53"/>
                    <p:cNvSpPr>
                      <a:spLocks noChangeShapeType="1"/>
                    </p:cNvSpPr>
                    <p:nvPr/>
                  </p:nvSpPr>
                  <p:spPr bwMode="auto">
                    <a:xfrm flipV="1">
                      <a:off x="4599263" y="3022975"/>
                      <a:ext cx="23029"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7" name="Line 54"/>
                    <p:cNvSpPr>
                      <a:spLocks noChangeShapeType="1"/>
                    </p:cNvSpPr>
                    <p:nvPr/>
                  </p:nvSpPr>
                  <p:spPr bwMode="auto">
                    <a:xfrm flipV="1">
                      <a:off x="4653957" y="2995170"/>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8" name="Line 55"/>
                    <p:cNvSpPr>
                      <a:spLocks noChangeShapeType="1"/>
                    </p:cNvSpPr>
                    <p:nvPr/>
                  </p:nvSpPr>
                  <p:spPr bwMode="auto">
                    <a:xfrm flipV="1">
                      <a:off x="4708652" y="2967364"/>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09" name="Line 56"/>
                    <p:cNvSpPr>
                      <a:spLocks noChangeShapeType="1"/>
                    </p:cNvSpPr>
                    <p:nvPr/>
                  </p:nvSpPr>
                  <p:spPr bwMode="auto">
                    <a:xfrm flipV="1">
                      <a:off x="4766225" y="2944193"/>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0" name="Line 57"/>
                    <p:cNvSpPr>
                      <a:spLocks noChangeShapeType="1"/>
                    </p:cNvSpPr>
                    <p:nvPr/>
                  </p:nvSpPr>
                  <p:spPr bwMode="auto">
                    <a:xfrm flipV="1">
                      <a:off x="4826677" y="2916388"/>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1" name="Line 58"/>
                    <p:cNvSpPr>
                      <a:spLocks noChangeShapeType="1"/>
                    </p:cNvSpPr>
                    <p:nvPr/>
                  </p:nvSpPr>
                  <p:spPr bwMode="auto">
                    <a:xfrm flipV="1">
                      <a:off x="4881372" y="2888582"/>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2" name="Line 59"/>
                    <p:cNvSpPr>
                      <a:spLocks noChangeShapeType="1"/>
                    </p:cNvSpPr>
                    <p:nvPr/>
                  </p:nvSpPr>
                  <p:spPr bwMode="auto">
                    <a:xfrm flipV="1">
                      <a:off x="4936067" y="2863094"/>
                      <a:ext cx="31665"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3" name="Line 60"/>
                    <p:cNvSpPr>
                      <a:spLocks noChangeShapeType="1"/>
                    </p:cNvSpPr>
                    <p:nvPr/>
                  </p:nvSpPr>
                  <p:spPr bwMode="auto">
                    <a:xfrm flipV="1">
                      <a:off x="4993640" y="2835289"/>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4" name="Line 61"/>
                    <p:cNvSpPr>
                      <a:spLocks noChangeShapeType="1"/>
                    </p:cNvSpPr>
                    <p:nvPr/>
                  </p:nvSpPr>
                  <p:spPr bwMode="auto">
                    <a:xfrm flipV="1">
                      <a:off x="5054092" y="2807483"/>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5" name="Line 62"/>
                    <p:cNvSpPr>
                      <a:spLocks noChangeShapeType="1"/>
                    </p:cNvSpPr>
                    <p:nvPr/>
                  </p:nvSpPr>
                  <p:spPr bwMode="auto">
                    <a:xfrm flipV="1">
                      <a:off x="5108787" y="2779678"/>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6" name="Line 63"/>
                    <p:cNvSpPr>
                      <a:spLocks noChangeShapeType="1"/>
                    </p:cNvSpPr>
                    <p:nvPr/>
                  </p:nvSpPr>
                  <p:spPr bwMode="auto">
                    <a:xfrm flipV="1">
                      <a:off x="5163481" y="2756507"/>
                      <a:ext cx="31665" cy="926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7" name="Line 64"/>
                    <p:cNvSpPr>
                      <a:spLocks noChangeShapeType="1"/>
                    </p:cNvSpPr>
                    <p:nvPr/>
                  </p:nvSpPr>
                  <p:spPr bwMode="auto">
                    <a:xfrm flipV="1">
                      <a:off x="5223933" y="2728701"/>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8" name="Line 65"/>
                    <p:cNvSpPr>
                      <a:spLocks noChangeShapeType="1"/>
                    </p:cNvSpPr>
                    <p:nvPr/>
                  </p:nvSpPr>
                  <p:spPr bwMode="auto">
                    <a:xfrm flipV="1">
                      <a:off x="5281507" y="2700896"/>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19" name="Freeform 64"/>
                    <p:cNvSpPr>
                      <a:spLocks/>
                    </p:cNvSpPr>
                    <p:nvPr/>
                  </p:nvSpPr>
                  <p:spPr bwMode="auto">
                    <a:xfrm>
                      <a:off x="5327565" y="2673091"/>
                      <a:ext cx="17272" cy="13903"/>
                    </a:xfrm>
                    <a:custGeom>
                      <a:avLst/>
                      <a:gdLst>
                        <a:gd name="T0" fmla="*/ 2147483647 w 6"/>
                        <a:gd name="T1" fmla="*/ 2147483647 h 6"/>
                        <a:gd name="T2" fmla="*/ 2147483647 w 6"/>
                        <a:gd name="T3" fmla="*/ 2147483647 h 6"/>
                        <a:gd name="T4" fmla="*/ 0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3" y="6"/>
                          </a:moveTo>
                          <a:lnTo>
                            <a:pt x="6" y="5"/>
                          </a:lnTo>
                          <a:lnTo>
                            <a:pt x="0" y="0"/>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20" name="Line 67"/>
                    <p:cNvSpPr>
                      <a:spLocks noChangeShapeType="1"/>
                    </p:cNvSpPr>
                    <p:nvPr/>
                  </p:nvSpPr>
                  <p:spPr bwMode="auto">
                    <a:xfrm flipH="1" flipV="1">
                      <a:off x="5275749" y="2638334"/>
                      <a:ext cx="25908" cy="185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1" name="Line 68"/>
                    <p:cNvSpPr>
                      <a:spLocks noChangeShapeType="1"/>
                    </p:cNvSpPr>
                    <p:nvPr/>
                  </p:nvSpPr>
                  <p:spPr bwMode="auto">
                    <a:xfrm flipH="1">
                      <a:off x="5221055" y="2629066"/>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2" name="Line 69"/>
                    <p:cNvSpPr>
                      <a:spLocks noChangeShapeType="1"/>
                    </p:cNvSpPr>
                    <p:nvPr/>
                  </p:nvSpPr>
                  <p:spPr bwMode="auto">
                    <a:xfrm flipH="1">
                      <a:off x="5163481" y="2656871"/>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3" name="Line 70"/>
                    <p:cNvSpPr>
                      <a:spLocks noChangeShapeType="1"/>
                    </p:cNvSpPr>
                    <p:nvPr/>
                  </p:nvSpPr>
                  <p:spPr bwMode="auto">
                    <a:xfrm flipV="1">
                      <a:off x="6810079" y="3171271"/>
                      <a:ext cx="25908"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4" name="Line 71"/>
                    <p:cNvSpPr>
                      <a:spLocks noChangeShapeType="1"/>
                    </p:cNvSpPr>
                    <p:nvPr/>
                  </p:nvSpPr>
                  <p:spPr bwMode="auto">
                    <a:xfrm flipH="1" flipV="1">
                      <a:off x="6792807" y="3141148"/>
                      <a:ext cx="25908" cy="1622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5" name="Line 72"/>
                    <p:cNvSpPr>
                      <a:spLocks noChangeShapeType="1"/>
                    </p:cNvSpPr>
                    <p:nvPr/>
                  </p:nvSpPr>
                  <p:spPr bwMode="auto">
                    <a:xfrm flipH="1">
                      <a:off x="6732355" y="3129562"/>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6" name="Line 73"/>
                    <p:cNvSpPr>
                      <a:spLocks noChangeShapeType="1"/>
                    </p:cNvSpPr>
                    <p:nvPr/>
                  </p:nvSpPr>
                  <p:spPr bwMode="auto">
                    <a:xfrm flipH="1">
                      <a:off x="6677660" y="3155051"/>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7" name="Line 74"/>
                    <p:cNvSpPr>
                      <a:spLocks noChangeShapeType="1"/>
                    </p:cNvSpPr>
                    <p:nvPr/>
                  </p:nvSpPr>
                  <p:spPr bwMode="auto">
                    <a:xfrm flipH="1">
                      <a:off x="6620087" y="3182856"/>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8" name="Line 75"/>
                    <p:cNvSpPr>
                      <a:spLocks noChangeShapeType="1"/>
                    </p:cNvSpPr>
                    <p:nvPr/>
                  </p:nvSpPr>
                  <p:spPr bwMode="auto">
                    <a:xfrm flipH="1">
                      <a:off x="6565392" y="3210662"/>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29" name="Line 76"/>
                    <p:cNvSpPr>
                      <a:spLocks noChangeShapeType="1"/>
                    </p:cNvSpPr>
                    <p:nvPr/>
                  </p:nvSpPr>
                  <p:spPr bwMode="auto">
                    <a:xfrm flipH="1">
                      <a:off x="6504940" y="3238467"/>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0" name="Line 77"/>
                    <p:cNvSpPr>
                      <a:spLocks noChangeShapeType="1"/>
                    </p:cNvSpPr>
                    <p:nvPr/>
                  </p:nvSpPr>
                  <p:spPr bwMode="auto">
                    <a:xfrm flipH="1">
                      <a:off x="6447367" y="3261638"/>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1" name="Line 78"/>
                    <p:cNvSpPr>
                      <a:spLocks noChangeShapeType="1"/>
                    </p:cNvSpPr>
                    <p:nvPr/>
                  </p:nvSpPr>
                  <p:spPr bwMode="auto">
                    <a:xfrm flipH="1">
                      <a:off x="6392672" y="3289443"/>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2" name="Line 79"/>
                    <p:cNvSpPr>
                      <a:spLocks noChangeShapeType="1"/>
                    </p:cNvSpPr>
                    <p:nvPr/>
                  </p:nvSpPr>
                  <p:spPr bwMode="auto">
                    <a:xfrm flipH="1">
                      <a:off x="6337977" y="3317249"/>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3" name="Line 80"/>
                    <p:cNvSpPr>
                      <a:spLocks noChangeShapeType="1"/>
                    </p:cNvSpPr>
                    <p:nvPr/>
                  </p:nvSpPr>
                  <p:spPr bwMode="auto">
                    <a:xfrm flipH="1">
                      <a:off x="6277525" y="3345054"/>
                      <a:ext cx="28787" cy="926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4" name="Line 81"/>
                    <p:cNvSpPr>
                      <a:spLocks noChangeShapeType="1"/>
                    </p:cNvSpPr>
                    <p:nvPr/>
                  </p:nvSpPr>
                  <p:spPr bwMode="auto">
                    <a:xfrm flipH="1">
                      <a:off x="6219952" y="3368225"/>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5" name="Line 82"/>
                    <p:cNvSpPr>
                      <a:spLocks noChangeShapeType="1"/>
                    </p:cNvSpPr>
                    <p:nvPr/>
                  </p:nvSpPr>
                  <p:spPr bwMode="auto">
                    <a:xfrm flipH="1">
                      <a:off x="6165257" y="3396031"/>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6" name="Line 83"/>
                    <p:cNvSpPr>
                      <a:spLocks noChangeShapeType="1"/>
                    </p:cNvSpPr>
                    <p:nvPr/>
                  </p:nvSpPr>
                  <p:spPr bwMode="auto">
                    <a:xfrm flipH="1">
                      <a:off x="6104805" y="3423836"/>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7" name="Line 84"/>
                    <p:cNvSpPr>
                      <a:spLocks noChangeShapeType="1"/>
                    </p:cNvSpPr>
                    <p:nvPr/>
                  </p:nvSpPr>
                  <p:spPr bwMode="auto">
                    <a:xfrm flipH="1">
                      <a:off x="6050111" y="3451642"/>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8" name="Line 85"/>
                    <p:cNvSpPr>
                      <a:spLocks noChangeShapeType="1"/>
                    </p:cNvSpPr>
                    <p:nvPr/>
                  </p:nvSpPr>
                  <p:spPr bwMode="auto">
                    <a:xfrm flipH="1">
                      <a:off x="5992537" y="3477130"/>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39" name="Line 86"/>
                    <p:cNvSpPr>
                      <a:spLocks noChangeShapeType="1"/>
                    </p:cNvSpPr>
                    <p:nvPr/>
                  </p:nvSpPr>
                  <p:spPr bwMode="auto">
                    <a:xfrm flipH="1">
                      <a:off x="5937843" y="3504935"/>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0" name="Line 87"/>
                    <p:cNvSpPr>
                      <a:spLocks noChangeShapeType="1"/>
                    </p:cNvSpPr>
                    <p:nvPr/>
                  </p:nvSpPr>
                  <p:spPr bwMode="auto">
                    <a:xfrm flipH="1">
                      <a:off x="5877391" y="3532741"/>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1" name="Line 88"/>
                    <p:cNvSpPr>
                      <a:spLocks noChangeShapeType="1"/>
                    </p:cNvSpPr>
                    <p:nvPr/>
                  </p:nvSpPr>
                  <p:spPr bwMode="auto">
                    <a:xfrm flipH="1">
                      <a:off x="5822696" y="3555912"/>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2" name="Line 89"/>
                    <p:cNvSpPr>
                      <a:spLocks noChangeShapeType="1"/>
                    </p:cNvSpPr>
                    <p:nvPr/>
                  </p:nvSpPr>
                  <p:spPr bwMode="auto">
                    <a:xfrm flipH="1">
                      <a:off x="5765123" y="3583717"/>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3" name="Line 90"/>
                    <p:cNvSpPr>
                      <a:spLocks noChangeShapeType="1"/>
                    </p:cNvSpPr>
                    <p:nvPr/>
                  </p:nvSpPr>
                  <p:spPr bwMode="auto">
                    <a:xfrm flipH="1">
                      <a:off x="5710428" y="3611523"/>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4" name="Line 91"/>
                    <p:cNvSpPr>
                      <a:spLocks noChangeShapeType="1"/>
                    </p:cNvSpPr>
                    <p:nvPr/>
                  </p:nvSpPr>
                  <p:spPr bwMode="auto">
                    <a:xfrm flipH="1">
                      <a:off x="5649976" y="3639328"/>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5" name="Line 92"/>
                    <p:cNvSpPr>
                      <a:spLocks noChangeShapeType="1"/>
                    </p:cNvSpPr>
                    <p:nvPr/>
                  </p:nvSpPr>
                  <p:spPr bwMode="auto">
                    <a:xfrm flipH="1">
                      <a:off x="5621189" y="3662499"/>
                      <a:ext cx="2879" cy="463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6" name="Line 93"/>
                    <p:cNvSpPr>
                      <a:spLocks noChangeShapeType="1"/>
                    </p:cNvSpPr>
                    <p:nvPr/>
                  </p:nvSpPr>
                  <p:spPr bwMode="auto">
                    <a:xfrm flipH="1">
                      <a:off x="5465741" y="3725061"/>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7" name="Line 94"/>
                    <p:cNvSpPr>
                      <a:spLocks noChangeShapeType="1"/>
                    </p:cNvSpPr>
                    <p:nvPr/>
                  </p:nvSpPr>
                  <p:spPr bwMode="auto">
                    <a:xfrm flipH="1">
                      <a:off x="5408168" y="3750549"/>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8" name="Line 95"/>
                    <p:cNvSpPr>
                      <a:spLocks noChangeShapeType="1"/>
                    </p:cNvSpPr>
                    <p:nvPr/>
                  </p:nvSpPr>
                  <p:spPr bwMode="auto">
                    <a:xfrm flipH="1">
                      <a:off x="5353473" y="3778355"/>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49" name="Line 96"/>
                    <p:cNvSpPr>
                      <a:spLocks noChangeShapeType="1"/>
                    </p:cNvSpPr>
                    <p:nvPr/>
                  </p:nvSpPr>
                  <p:spPr bwMode="auto">
                    <a:xfrm flipH="1">
                      <a:off x="5298779" y="3806160"/>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0" name="Line 97"/>
                    <p:cNvSpPr>
                      <a:spLocks noChangeShapeType="1"/>
                    </p:cNvSpPr>
                    <p:nvPr/>
                  </p:nvSpPr>
                  <p:spPr bwMode="auto">
                    <a:xfrm flipH="1">
                      <a:off x="5238327" y="3829331"/>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1" name="Line 98"/>
                    <p:cNvSpPr>
                      <a:spLocks noChangeShapeType="1"/>
                    </p:cNvSpPr>
                    <p:nvPr/>
                  </p:nvSpPr>
                  <p:spPr bwMode="auto">
                    <a:xfrm flipH="1">
                      <a:off x="5180753" y="3857137"/>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2" name="Line 99"/>
                    <p:cNvSpPr>
                      <a:spLocks noChangeShapeType="1"/>
                    </p:cNvSpPr>
                    <p:nvPr/>
                  </p:nvSpPr>
                  <p:spPr bwMode="auto">
                    <a:xfrm flipH="1">
                      <a:off x="5126059" y="3884942"/>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3" name="Line 100"/>
                    <p:cNvSpPr>
                      <a:spLocks noChangeShapeType="1"/>
                    </p:cNvSpPr>
                    <p:nvPr/>
                  </p:nvSpPr>
                  <p:spPr bwMode="auto">
                    <a:xfrm flipH="1">
                      <a:off x="5065607" y="3908113"/>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4" name="Line 101"/>
                    <p:cNvSpPr>
                      <a:spLocks noChangeShapeType="1"/>
                    </p:cNvSpPr>
                    <p:nvPr/>
                  </p:nvSpPr>
                  <p:spPr bwMode="auto">
                    <a:xfrm flipH="1">
                      <a:off x="5010912" y="3935919"/>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5" name="Line 102"/>
                    <p:cNvSpPr>
                      <a:spLocks noChangeShapeType="1"/>
                    </p:cNvSpPr>
                    <p:nvPr/>
                  </p:nvSpPr>
                  <p:spPr bwMode="auto">
                    <a:xfrm flipH="1">
                      <a:off x="4953339" y="3963724"/>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6" name="Line 103"/>
                    <p:cNvSpPr>
                      <a:spLocks noChangeShapeType="1"/>
                    </p:cNvSpPr>
                    <p:nvPr/>
                  </p:nvSpPr>
                  <p:spPr bwMode="auto">
                    <a:xfrm flipH="1">
                      <a:off x="4892887" y="3991529"/>
                      <a:ext cx="31665"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7" name="Line 104"/>
                    <p:cNvSpPr>
                      <a:spLocks noChangeShapeType="1"/>
                    </p:cNvSpPr>
                    <p:nvPr/>
                  </p:nvSpPr>
                  <p:spPr bwMode="auto">
                    <a:xfrm flipH="1">
                      <a:off x="4838192" y="4017018"/>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8" name="Line 105"/>
                    <p:cNvSpPr>
                      <a:spLocks noChangeShapeType="1"/>
                    </p:cNvSpPr>
                    <p:nvPr/>
                  </p:nvSpPr>
                  <p:spPr bwMode="auto">
                    <a:xfrm flipH="1">
                      <a:off x="4783497" y="4044823"/>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59" name="Line 106"/>
                    <p:cNvSpPr>
                      <a:spLocks noChangeShapeType="1"/>
                    </p:cNvSpPr>
                    <p:nvPr/>
                  </p:nvSpPr>
                  <p:spPr bwMode="auto">
                    <a:xfrm flipH="1">
                      <a:off x="4725924" y="4072628"/>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60" name="Line 107"/>
                    <p:cNvSpPr>
                      <a:spLocks noChangeShapeType="1"/>
                    </p:cNvSpPr>
                    <p:nvPr/>
                  </p:nvSpPr>
                  <p:spPr bwMode="auto">
                    <a:xfrm flipH="1">
                      <a:off x="4665472" y="4095800"/>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61" name="Freeform 106"/>
                    <p:cNvSpPr>
                      <a:spLocks/>
                    </p:cNvSpPr>
                    <p:nvPr/>
                  </p:nvSpPr>
                  <p:spPr bwMode="auto">
                    <a:xfrm>
                      <a:off x="4610777" y="4123605"/>
                      <a:ext cx="28787" cy="13903"/>
                    </a:xfrm>
                    <a:custGeom>
                      <a:avLst/>
                      <a:gdLst>
                        <a:gd name="T0" fmla="*/ 2147483647 w 10"/>
                        <a:gd name="T1" fmla="*/ 0 h 6"/>
                        <a:gd name="T2" fmla="*/ 0 w 10"/>
                        <a:gd name="T3" fmla="*/ 2147483647 h 6"/>
                        <a:gd name="T4" fmla="*/ 0 w 10"/>
                        <a:gd name="T5" fmla="*/ 2147483647 h 6"/>
                        <a:gd name="T6" fmla="*/ 0 60000 65536"/>
                        <a:gd name="T7" fmla="*/ 0 60000 65536"/>
                        <a:gd name="T8" fmla="*/ 0 60000 65536"/>
                        <a:gd name="T9" fmla="*/ 0 w 10"/>
                        <a:gd name="T10" fmla="*/ 0 h 6"/>
                        <a:gd name="T11" fmla="*/ 10 w 10"/>
                        <a:gd name="T12" fmla="*/ 6 h 6"/>
                      </a:gdLst>
                      <a:ahLst/>
                      <a:cxnLst>
                        <a:cxn ang="T6">
                          <a:pos x="T0" y="T1"/>
                        </a:cxn>
                        <a:cxn ang="T7">
                          <a:pos x="T2" y="T3"/>
                        </a:cxn>
                        <a:cxn ang="T8">
                          <a:pos x="T4" y="T5"/>
                        </a:cxn>
                      </a:cxnLst>
                      <a:rect l="T9" t="T10" r="T11" b="T12"/>
                      <a:pathLst>
                        <a:path w="10" h="6">
                          <a:moveTo>
                            <a:pt x="10" y="0"/>
                          </a:moveTo>
                          <a:lnTo>
                            <a:pt x="0" y="6"/>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62" name="Line 109"/>
                    <p:cNvSpPr>
                      <a:spLocks noChangeShapeType="1"/>
                    </p:cNvSpPr>
                    <p:nvPr/>
                  </p:nvSpPr>
                  <p:spPr bwMode="auto">
                    <a:xfrm>
                      <a:off x="4636685" y="4153728"/>
                      <a:ext cx="25908" cy="185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63" name="Line 110"/>
                    <p:cNvSpPr>
                      <a:spLocks noChangeShapeType="1"/>
                    </p:cNvSpPr>
                    <p:nvPr/>
                  </p:nvSpPr>
                  <p:spPr bwMode="auto">
                    <a:xfrm flipV="1">
                      <a:off x="4688501" y="4144459"/>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64" name="Line 111"/>
                    <p:cNvSpPr>
                      <a:spLocks noChangeShapeType="1"/>
                    </p:cNvSpPr>
                    <p:nvPr/>
                  </p:nvSpPr>
                  <p:spPr bwMode="auto">
                    <a:xfrm flipV="1">
                      <a:off x="4743196" y="4116654"/>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65" name="Freeform 110"/>
                    <p:cNvSpPr>
                      <a:spLocks/>
                    </p:cNvSpPr>
                    <p:nvPr/>
                  </p:nvSpPr>
                  <p:spPr bwMode="auto">
                    <a:xfrm>
                      <a:off x="3073569" y="2805166"/>
                      <a:ext cx="1600539" cy="799405"/>
                    </a:xfrm>
                    <a:custGeom>
                      <a:avLst/>
                      <a:gdLst>
                        <a:gd name="T0" fmla="*/ 2147483647 w 556"/>
                        <a:gd name="T1" fmla="*/ 0 h 345"/>
                        <a:gd name="T2" fmla="*/ 2147483647 w 556"/>
                        <a:gd name="T3" fmla="*/ 0 h 345"/>
                        <a:gd name="T4" fmla="*/ 2147483647 w 556"/>
                        <a:gd name="T5" fmla="*/ 0 h 345"/>
                        <a:gd name="T6" fmla="*/ 2147483647 w 556"/>
                        <a:gd name="T7" fmla="*/ 2147483647 h 345"/>
                        <a:gd name="T8" fmla="*/ 2147483647 w 556"/>
                        <a:gd name="T9" fmla="*/ 2147483647 h 345"/>
                        <a:gd name="T10" fmla="*/ 2147483647 w 556"/>
                        <a:gd name="T11" fmla="*/ 2147483647 h 345"/>
                        <a:gd name="T12" fmla="*/ 2147483647 w 556"/>
                        <a:gd name="T13" fmla="*/ 2147483647 h 345"/>
                        <a:gd name="T14" fmla="*/ 2147483647 w 556"/>
                        <a:gd name="T15" fmla="*/ 2147483647 h 345"/>
                        <a:gd name="T16" fmla="*/ 2147483647 w 556"/>
                        <a:gd name="T17" fmla="*/ 2147483647 h 345"/>
                        <a:gd name="T18" fmla="*/ 0 w 556"/>
                        <a:gd name="T19" fmla="*/ 2147483647 h 345"/>
                        <a:gd name="T20" fmla="*/ 2147483647 w 556"/>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6"/>
                        <a:gd name="T34" fmla="*/ 0 h 345"/>
                        <a:gd name="T35" fmla="*/ 556 w 556"/>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6" h="345">
                          <a:moveTo>
                            <a:pt x="527" y="0"/>
                          </a:moveTo>
                          <a:lnTo>
                            <a:pt x="530" y="0"/>
                          </a:lnTo>
                          <a:lnTo>
                            <a:pt x="534" y="0"/>
                          </a:lnTo>
                          <a:lnTo>
                            <a:pt x="540" y="1"/>
                          </a:lnTo>
                          <a:lnTo>
                            <a:pt x="546" y="4"/>
                          </a:lnTo>
                          <a:lnTo>
                            <a:pt x="552" y="10"/>
                          </a:lnTo>
                          <a:lnTo>
                            <a:pt x="556" y="22"/>
                          </a:lnTo>
                          <a:lnTo>
                            <a:pt x="556" y="37"/>
                          </a:lnTo>
                          <a:lnTo>
                            <a:pt x="28" y="345"/>
                          </a:lnTo>
                          <a:lnTo>
                            <a:pt x="0" y="306"/>
                          </a:lnTo>
                          <a:lnTo>
                            <a:pt x="527" y="0"/>
                          </a:lnTo>
                          <a:close/>
                        </a:path>
                      </a:pathLst>
                    </a:custGeom>
                    <a:solidFill>
                      <a:srgbClr val="FF2B2B"/>
                    </a:solidFill>
                    <a:ln w="0">
                      <a:solidFill>
                        <a:srgbClr val="FF2B2B"/>
                      </a:solidFill>
                      <a:round/>
                      <a:headEnd/>
                      <a:tailEnd/>
                    </a:ln>
                  </p:spPr>
                  <p:txBody>
                    <a:bodyPr/>
                    <a:lstStyle/>
                    <a:p>
                      <a:endParaRPr lang="en-US" smtClean="0">
                        <a:solidFill>
                          <a:srgbClr val="1F497D"/>
                        </a:solidFill>
                      </a:endParaRPr>
                    </a:p>
                  </p:txBody>
                </p:sp>
                <p:sp>
                  <p:nvSpPr>
                    <p:cNvPr id="500866" name="Freeform 111"/>
                    <p:cNvSpPr>
                      <a:spLocks/>
                    </p:cNvSpPr>
                    <p:nvPr/>
                  </p:nvSpPr>
                  <p:spPr bwMode="auto">
                    <a:xfrm>
                      <a:off x="3085084" y="2805166"/>
                      <a:ext cx="1589024" cy="785502"/>
                    </a:xfrm>
                    <a:custGeom>
                      <a:avLst/>
                      <a:gdLst>
                        <a:gd name="T0" fmla="*/ 2147483647 w 552"/>
                        <a:gd name="T1" fmla="*/ 0 h 339"/>
                        <a:gd name="T2" fmla="*/ 2147483647 w 552"/>
                        <a:gd name="T3" fmla="*/ 0 h 339"/>
                        <a:gd name="T4" fmla="*/ 2147483647 w 552"/>
                        <a:gd name="T5" fmla="*/ 2147483647 h 339"/>
                        <a:gd name="T6" fmla="*/ 2147483647 w 552"/>
                        <a:gd name="T7" fmla="*/ 2147483647 h 339"/>
                        <a:gd name="T8" fmla="*/ 2147483647 w 552"/>
                        <a:gd name="T9" fmla="*/ 2147483647 h 339"/>
                        <a:gd name="T10" fmla="*/ 2147483647 w 552"/>
                        <a:gd name="T11" fmla="*/ 2147483647 h 339"/>
                        <a:gd name="T12" fmla="*/ 2147483647 w 552"/>
                        <a:gd name="T13" fmla="*/ 2147483647 h 339"/>
                        <a:gd name="T14" fmla="*/ 2147483647 w 552"/>
                        <a:gd name="T15" fmla="*/ 2147483647 h 339"/>
                        <a:gd name="T16" fmla="*/ 0 w 552"/>
                        <a:gd name="T17" fmla="*/ 2147483647 h 339"/>
                        <a:gd name="T18" fmla="*/ 2147483647 w 552"/>
                        <a:gd name="T19" fmla="*/ 0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339"/>
                        <a:gd name="T32" fmla="*/ 552 w 552"/>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339">
                          <a:moveTo>
                            <a:pt x="526" y="0"/>
                          </a:moveTo>
                          <a:lnTo>
                            <a:pt x="529" y="0"/>
                          </a:lnTo>
                          <a:lnTo>
                            <a:pt x="533" y="1"/>
                          </a:lnTo>
                          <a:lnTo>
                            <a:pt x="540" y="3"/>
                          </a:lnTo>
                          <a:lnTo>
                            <a:pt x="546" y="9"/>
                          </a:lnTo>
                          <a:lnTo>
                            <a:pt x="551" y="18"/>
                          </a:lnTo>
                          <a:lnTo>
                            <a:pt x="552" y="33"/>
                          </a:lnTo>
                          <a:lnTo>
                            <a:pt x="26" y="339"/>
                          </a:lnTo>
                          <a:lnTo>
                            <a:pt x="0" y="306"/>
                          </a:lnTo>
                          <a:lnTo>
                            <a:pt x="526" y="0"/>
                          </a:lnTo>
                          <a:close/>
                        </a:path>
                      </a:pathLst>
                    </a:custGeom>
                    <a:solidFill>
                      <a:srgbClr val="FF5555"/>
                    </a:solidFill>
                    <a:ln w="0">
                      <a:solidFill>
                        <a:srgbClr val="FF5555"/>
                      </a:solidFill>
                      <a:round/>
                      <a:headEnd/>
                      <a:tailEnd/>
                    </a:ln>
                  </p:spPr>
                  <p:txBody>
                    <a:bodyPr/>
                    <a:lstStyle/>
                    <a:p>
                      <a:endParaRPr lang="en-US" smtClean="0">
                        <a:solidFill>
                          <a:srgbClr val="1F497D"/>
                        </a:solidFill>
                      </a:endParaRPr>
                    </a:p>
                  </p:txBody>
                </p:sp>
                <p:sp>
                  <p:nvSpPr>
                    <p:cNvPr id="500867" name="Freeform 112"/>
                    <p:cNvSpPr>
                      <a:spLocks/>
                    </p:cNvSpPr>
                    <p:nvPr/>
                  </p:nvSpPr>
                  <p:spPr bwMode="auto">
                    <a:xfrm>
                      <a:off x="3102356" y="2807483"/>
                      <a:ext cx="1568873" cy="771599"/>
                    </a:xfrm>
                    <a:custGeom>
                      <a:avLst/>
                      <a:gdLst>
                        <a:gd name="T0" fmla="*/ 2147483647 w 545"/>
                        <a:gd name="T1" fmla="*/ 0 h 333"/>
                        <a:gd name="T2" fmla="*/ 2147483647 w 545"/>
                        <a:gd name="T3" fmla="*/ 0 h 333"/>
                        <a:gd name="T4" fmla="*/ 2147483647 w 545"/>
                        <a:gd name="T5" fmla="*/ 2147483647 h 333"/>
                        <a:gd name="T6" fmla="*/ 2147483647 w 545"/>
                        <a:gd name="T7" fmla="*/ 2147483647 h 333"/>
                        <a:gd name="T8" fmla="*/ 2147483647 w 545"/>
                        <a:gd name="T9" fmla="*/ 2147483647 h 333"/>
                        <a:gd name="T10" fmla="*/ 2147483647 w 545"/>
                        <a:gd name="T11" fmla="*/ 2147483647 h 333"/>
                        <a:gd name="T12" fmla="*/ 2147483647 w 545"/>
                        <a:gd name="T13" fmla="*/ 2147483647 h 333"/>
                        <a:gd name="T14" fmla="*/ 2147483647 w 545"/>
                        <a:gd name="T15" fmla="*/ 2147483647 h 333"/>
                        <a:gd name="T16" fmla="*/ 0 w 545"/>
                        <a:gd name="T17" fmla="*/ 2147483647 h 333"/>
                        <a:gd name="T18" fmla="*/ 2147483647 w 545"/>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5"/>
                        <a:gd name="T31" fmla="*/ 0 h 333"/>
                        <a:gd name="T32" fmla="*/ 545 w 545"/>
                        <a:gd name="T33" fmla="*/ 333 h 3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5" h="333">
                          <a:moveTo>
                            <a:pt x="524" y="0"/>
                          </a:moveTo>
                          <a:lnTo>
                            <a:pt x="525" y="0"/>
                          </a:lnTo>
                          <a:lnTo>
                            <a:pt x="530" y="2"/>
                          </a:lnTo>
                          <a:lnTo>
                            <a:pt x="536" y="3"/>
                          </a:lnTo>
                          <a:lnTo>
                            <a:pt x="540" y="9"/>
                          </a:lnTo>
                          <a:lnTo>
                            <a:pt x="545" y="17"/>
                          </a:lnTo>
                          <a:lnTo>
                            <a:pt x="545" y="27"/>
                          </a:lnTo>
                          <a:lnTo>
                            <a:pt x="20" y="333"/>
                          </a:lnTo>
                          <a:lnTo>
                            <a:pt x="0" y="305"/>
                          </a:lnTo>
                          <a:lnTo>
                            <a:pt x="524" y="0"/>
                          </a:lnTo>
                          <a:close/>
                        </a:path>
                      </a:pathLst>
                    </a:custGeom>
                    <a:solidFill>
                      <a:srgbClr val="FF8080"/>
                    </a:solidFill>
                    <a:ln w="0">
                      <a:solidFill>
                        <a:srgbClr val="FF8080"/>
                      </a:solidFill>
                      <a:round/>
                      <a:headEnd/>
                      <a:tailEnd/>
                    </a:ln>
                  </p:spPr>
                  <p:txBody>
                    <a:bodyPr/>
                    <a:lstStyle/>
                    <a:p>
                      <a:endParaRPr lang="en-US" smtClean="0">
                        <a:solidFill>
                          <a:srgbClr val="1F497D"/>
                        </a:solidFill>
                      </a:endParaRPr>
                    </a:p>
                  </p:txBody>
                </p:sp>
                <p:sp>
                  <p:nvSpPr>
                    <p:cNvPr id="500868" name="Freeform 113"/>
                    <p:cNvSpPr>
                      <a:spLocks/>
                    </p:cNvSpPr>
                    <p:nvPr/>
                  </p:nvSpPr>
                  <p:spPr bwMode="auto">
                    <a:xfrm>
                      <a:off x="3116749" y="2807483"/>
                      <a:ext cx="1554480" cy="760014"/>
                    </a:xfrm>
                    <a:custGeom>
                      <a:avLst/>
                      <a:gdLst>
                        <a:gd name="T0" fmla="*/ 2147483647 w 540"/>
                        <a:gd name="T1" fmla="*/ 0 h 328"/>
                        <a:gd name="T2" fmla="*/ 2147483647 w 540"/>
                        <a:gd name="T3" fmla="*/ 0 h 328"/>
                        <a:gd name="T4" fmla="*/ 2147483647 w 540"/>
                        <a:gd name="T5" fmla="*/ 2147483647 h 328"/>
                        <a:gd name="T6" fmla="*/ 2147483647 w 540"/>
                        <a:gd name="T7" fmla="*/ 2147483647 h 328"/>
                        <a:gd name="T8" fmla="*/ 2147483647 w 540"/>
                        <a:gd name="T9" fmla="*/ 2147483647 h 328"/>
                        <a:gd name="T10" fmla="*/ 2147483647 w 540"/>
                        <a:gd name="T11" fmla="*/ 2147483647 h 328"/>
                        <a:gd name="T12" fmla="*/ 2147483647 w 540"/>
                        <a:gd name="T13" fmla="*/ 2147483647 h 328"/>
                        <a:gd name="T14" fmla="*/ 2147483647 w 540"/>
                        <a:gd name="T15" fmla="*/ 2147483647 h 328"/>
                        <a:gd name="T16" fmla="*/ 2147483647 w 540"/>
                        <a:gd name="T17" fmla="*/ 2147483647 h 328"/>
                        <a:gd name="T18" fmla="*/ 2147483647 w 540"/>
                        <a:gd name="T19" fmla="*/ 2147483647 h 328"/>
                        <a:gd name="T20" fmla="*/ 2147483647 w 540"/>
                        <a:gd name="T21" fmla="*/ 2147483647 h 328"/>
                        <a:gd name="T22" fmla="*/ 0 w 540"/>
                        <a:gd name="T23" fmla="*/ 2147483647 h 328"/>
                        <a:gd name="T24" fmla="*/ 2147483647 w 540"/>
                        <a:gd name="T25" fmla="*/ 0 h 3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0"/>
                        <a:gd name="T40" fmla="*/ 0 h 328"/>
                        <a:gd name="T41" fmla="*/ 540 w 540"/>
                        <a:gd name="T42" fmla="*/ 328 h 3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0" h="328">
                          <a:moveTo>
                            <a:pt x="522" y="0"/>
                          </a:moveTo>
                          <a:lnTo>
                            <a:pt x="522" y="0"/>
                          </a:lnTo>
                          <a:lnTo>
                            <a:pt x="523" y="2"/>
                          </a:lnTo>
                          <a:lnTo>
                            <a:pt x="526" y="2"/>
                          </a:lnTo>
                          <a:lnTo>
                            <a:pt x="529" y="5"/>
                          </a:lnTo>
                          <a:lnTo>
                            <a:pt x="532" y="6"/>
                          </a:lnTo>
                          <a:lnTo>
                            <a:pt x="535" y="9"/>
                          </a:lnTo>
                          <a:lnTo>
                            <a:pt x="538" y="14"/>
                          </a:lnTo>
                          <a:lnTo>
                            <a:pt x="540" y="18"/>
                          </a:lnTo>
                          <a:lnTo>
                            <a:pt x="540" y="23"/>
                          </a:lnTo>
                          <a:lnTo>
                            <a:pt x="15" y="328"/>
                          </a:lnTo>
                          <a:lnTo>
                            <a:pt x="0" y="305"/>
                          </a:lnTo>
                          <a:lnTo>
                            <a:pt x="522" y="0"/>
                          </a:lnTo>
                          <a:close/>
                        </a:path>
                      </a:pathLst>
                    </a:custGeom>
                    <a:solidFill>
                      <a:srgbClr val="FFAAAA"/>
                    </a:solidFill>
                    <a:ln w="0">
                      <a:solidFill>
                        <a:srgbClr val="FFAAAA"/>
                      </a:solidFill>
                      <a:round/>
                      <a:headEnd/>
                      <a:tailEnd/>
                    </a:ln>
                  </p:spPr>
                  <p:txBody>
                    <a:bodyPr/>
                    <a:lstStyle/>
                    <a:p>
                      <a:endParaRPr lang="en-US" smtClean="0">
                        <a:solidFill>
                          <a:srgbClr val="1F497D"/>
                        </a:solidFill>
                      </a:endParaRPr>
                    </a:p>
                  </p:txBody>
                </p:sp>
                <p:sp>
                  <p:nvSpPr>
                    <p:cNvPr id="500869" name="Freeform 114"/>
                    <p:cNvSpPr>
                      <a:spLocks/>
                    </p:cNvSpPr>
                    <p:nvPr/>
                  </p:nvSpPr>
                  <p:spPr bwMode="auto">
                    <a:xfrm>
                      <a:off x="3128264" y="2807483"/>
                      <a:ext cx="1542965" cy="748428"/>
                    </a:xfrm>
                    <a:custGeom>
                      <a:avLst/>
                      <a:gdLst>
                        <a:gd name="T0" fmla="*/ 2147483647 w 536"/>
                        <a:gd name="T1" fmla="*/ 0 h 323"/>
                        <a:gd name="T2" fmla="*/ 2147483647 w 536"/>
                        <a:gd name="T3" fmla="*/ 2147483647 h 323"/>
                        <a:gd name="T4" fmla="*/ 2147483647 w 536"/>
                        <a:gd name="T5" fmla="*/ 2147483647 h 323"/>
                        <a:gd name="T6" fmla="*/ 2147483647 w 536"/>
                        <a:gd name="T7" fmla="*/ 2147483647 h 323"/>
                        <a:gd name="T8" fmla="*/ 2147483647 w 536"/>
                        <a:gd name="T9" fmla="*/ 2147483647 h 323"/>
                        <a:gd name="T10" fmla="*/ 2147483647 w 536"/>
                        <a:gd name="T11" fmla="*/ 2147483647 h 323"/>
                        <a:gd name="T12" fmla="*/ 2147483647 w 536"/>
                        <a:gd name="T13" fmla="*/ 2147483647 h 323"/>
                        <a:gd name="T14" fmla="*/ 2147483647 w 536"/>
                        <a:gd name="T15" fmla="*/ 2147483647 h 323"/>
                        <a:gd name="T16" fmla="*/ 2147483647 w 536"/>
                        <a:gd name="T17" fmla="*/ 2147483647 h 323"/>
                        <a:gd name="T18" fmla="*/ 0 w 536"/>
                        <a:gd name="T19" fmla="*/ 2147483647 h 323"/>
                        <a:gd name="T20" fmla="*/ 2147483647 w 536"/>
                        <a:gd name="T21" fmla="*/ 0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6"/>
                        <a:gd name="T34" fmla="*/ 0 h 323"/>
                        <a:gd name="T35" fmla="*/ 536 w 536"/>
                        <a:gd name="T36" fmla="*/ 323 h 3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6" h="323">
                          <a:moveTo>
                            <a:pt x="521" y="0"/>
                          </a:moveTo>
                          <a:lnTo>
                            <a:pt x="521" y="2"/>
                          </a:lnTo>
                          <a:lnTo>
                            <a:pt x="524" y="3"/>
                          </a:lnTo>
                          <a:lnTo>
                            <a:pt x="527" y="5"/>
                          </a:lnTo>
                          <a:lnTo>
                            <a:pt x="530" y="8"/>
                          </a:lnTo>
                          <a:lnTo>
                            <a:pt x="533" y="11"/>
                          </a:lnTo>
                          <a:lnTo>
                            <a:pt x="534" y="15"/>
                          </a:lnTo>
                          <a:lnTo>
                            <a:pt x="536" y="18"/>
                          </a:lnTo>
                          <a:lnTo>
                            <a:pt x="12" y="323"/>
                          </a:lnTo>
                          <a:lnTo>
                            <a:pt x="0" y="305"/>
                          </a:lnTo>
                          <a:lnTo>
                            <a:pt x="521" y="0"/>
                          </a:lnTo>
                          <a:close/>
                        </a:path>
                      </a:pathLst>
                    </a:custGeom>
                    <a:solidFill>
                      <a:srgbClr val="FFD5D5"/>
                    </a:solidFill>
                    <a:ln w="0">
                      <a:solidFill>
                        <a:srgbClr val="FFD5D5"/>
                      </a:solidFill>
                      <a:round/>
                      <a:headEnd/>
                      <a:tailEnd/>
                    </a:ln>
                  </p:spPr>
                  <p:txBody>
                    <a:bodyPr/>
                    <a:lstStyle/>
                    <a:p>
                      <a:endParaRPr lang="en-US" smtClean="0">
                        <a:solidFill>
                          <a:srgbClr val="1F497D"/>
                        </a:solidFill>
                      </a:endParaRPr>
                    </a:p>
                  </p:txBody>
                </p:sp>
                <p:sp>
                  <p:nvSpPr>
                    <p:cNvPr id="500870" name="Freeform 115"/>
                    <p:cNvSpPr>
                      <a:spLocks/>
                    </p:cNvSpPr>
                    <p:nvPr/>
                  </p:nvSpPr>
                  <p:spPr bwMode="auto">
                    <a:xfrm>
                      <a:off x="3171444" y="2812118"/>
                      <a:ext cx="1494028" cy="720623"/>
                    </a:xfrm>
                    <a:custGeom>
                      <a:avLst/>
                      <a:gdLst>
                        <a:gd name="T0" fmla="*/ 2147483647 w 519"/>
                        <a:gd name="T1" fmla="*/ 2147483647 h 311"/>
                        <a:gd name="T2" fmla="*/ 2147483647 w 519"/>
                        <a:gd name="T3" fmla="*/ 2147483647 h 311"/>
                        <a:gd name="T4" fmla="*/ 0 w 519"/>
                        <a:gd name="T5" fmla="*/ 2147483647 h 311"/>
                        <a:gd name="T6" fmla="*/ 2147483647 w 519"/>
                        <a:gd name="T7" fmla="*/ 0 h 311"/>
                        <a:gd name="T8" fmla="*/ 2147483647 w 519"/>
                        <a:gd name="T9" fmla="*/ 2147483647 h 311"/>
                        <a:gd name="T10" fmla="*/ 0 60000 65536"/>
                        <a:gd name="T11" fmla="*/ 0 60000 65536"/>
                        <a:gd name="T12" fmla="*/ 0 60000 65536"/>
                        <a:gd name="T13" fmla="*/ 0 60000 65536"/>
                        <a:gd name="T14" fmla="*/ 0 60000 65536"/>
                        <a:gd name="T15" fmla="*/ 0 w 519"/>
                        <a:gd name="T16" fmla="*/ 0 h 311"/>
                        <a:gd name="T17" fmla="*/ 519 w 519"/>
                        <a:gd name="T18" fmla="*/ 311 h 311"/>
                      </a:gdLst>
                      <a:ahLst/>
                      <a:cxnLst>
                        <a:cxn ang="T10">
                          <a:pos x="T0" y="T1"/>
                        </a:cxn>
                        <a:cxn ang="T11">
                          <a:pos x="T2" y="T3"/>
                        </a:cxn>
                        <a:cxn ang="T12">
                          <a:pos x="T4" y="T5"/>
                        </a:cxn>
                        <a:cxn ang="T13">
                          <a:pos x="T6" y="T7"/>
                        </a:cxn>
                        <a:cxn ang="T14">
                          <a:pos x="T8" y="T9"/>
                        </a:cxn>
                      </a:cxnLst>
                      <a:rect l="T15" t="T16" r="T17" b="T18"/>
                      <a:pathLst>
                        <a:path w="519" h="311">
                          <a:moveTo>
                            <a:pt x="519" y="12"/>
                          </a:moveTo>
                          <a:lnTo>
                            <a:pt x="6" y="311"/>
                          </a:lnTo>
                          <a:lnTo>
                            <a:pt x="0" y="299"/>
                          </a:lnTo>
                          <a:lnTo>
                            <a:pt x="509" y="0"/>
                          </a:lnTo>
                          <a:lnTo>
                            <a:pt x="519" y="12"/>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871" name="Freeform 116"/>
                    <p:cNvSpPr>
                      <a:spLocks/>
                    </p:cNvSpPr>
                    <p:nvPr/>
                  </p:nvSpPr>
                  <p:spPr bwMode="auto">
                    <a:xfrm>
                      <a:off x="3059176" y="3493350"/>
                      <a:ext cx="152569" cy="127441"/>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0 h 55"/>
                        <a:gd name="T12" fmla="*/ 2147483647 w 53"/>
                        <a:gd name="T13" fmla="*/ 2147483647 h 55"/>
                        <a:gd name="T14" fmla="*/ 2147483647 w 53"/>
                        <a:gd name="T15" fmla="*/ 2147483647 h 55"/>
                        <a:gd name="T16" fmla="*/ 0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5"/>
                        <a:gd name="T41" fmla="*/ 53 w 53"/>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5">
                          <a:moveTo>
                            <a:pt x="38" y="52"/>
                          </a:moveTo>
                          <a:lnTo>
                            <a:pt x="48" y="43"/>
                          </a:lnTo>
                          <a:lnTo>
                            <a:pt x="53" y="32"/>
                          </a:lnTo>
                          <a:lnTo>
                            <a:pt x="50" y="17"/>
                          </a:lnTo>
                          <a:lnTo>
                            <a:pt x="41" y="6"/>
                          </a:lnTo>
                          <a:lnTo>
                            <a:pt x="29" y="0"/>
                          </a:lnTo>
                          <a:lnTo>
                            <a:pt x="15" y="2"/>
                          </a:lnTo>
                          <a:lnTo>
                            <a:pt x="5" y="11"/>
                          </a:lnTo>
                          <a:lnTo>
                            <a:pt x="0" y="24"/>
                          </a:lnTo>
                          <a:lnTo>
                            <a:pt x="3" y="37"/>
                          </a:lnTo>
                          <a:lnTo>
                            <a:pt x="12" y="49"/>
                          </a:lnTo>
                          <a:lnTo>
                            <a:pt x="24" y="55"/>
                          </a:lnTo>
                          <a:lnTo>
                            <a:pt x="38" y="52"/>
                          </a:lnTo>
                          <a:close/>
                        </a:path>
                      </a:pathLst>
                    </a:custGeom>
                    <a:solidFill>
                      <a:srgbClr val="CC0000"/>
                    </a:solidFill>
                    <a:ln w="0">
                      <a:solidFill>
                        <a:srgbClr val="CC0000"/>
                      </a:solidFill>
                      <a:round/>
                      <a:headEnd/>
                      <a:tailEnd/>
                    </a:ln>
                  </p:spPr>
                  <p:txBody>
                    <a:bodyPr/>
                    <a:lstStyle/>
                    <a:p>
                      <a:endParaRPr lang="en-US" smtClean="0">
                        <a:solidFill>
                          <a:srgbClr val="1F497D"/>
                        </a:solidFill>
                      </a:endParaRPr>
                    </a:p>
                  </p:txBody>
                </p:sp>
                <p:sp>
                  <p:nvSpPr>
                    <p:cNvPr id="500872" name="Freeform 117"/>
                    <p:cNvSpPr>
                      <a:spLocks/>
                    </p:cNvSpPr>
                    <p:nvPr/>
                  </p:nvSpPr>
                  <p:spPr bwMode="auto">
                    <a:xfrm>
                      <a:off x="3059176" y="3493350"/>
                      <a:ext cx="152569" cy="127441"/>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0 h 55"/>
                        <a:gd name="T12" fmla="*/ 2147483647 w 53"/>
                        <a:gd name="T13" fmla="*/ 2147483647 h 55"/>
                        <a:gd name="T14" fmla="*/ 2147483647 w 53"/>
                        <a:gd name="T15" fmla="*/ 2147483647 h 55"/>
                        <a:gd name="T16" fmla="*/ 0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5"/>
                        <a:gd name="T41" fmla="*/ 53 w 53"/>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5">
                          <a:moveTo>
                            <a:pt x="38" y="52"/>
                          </a:moveTo>
                          <a:lnTo>
                            <a:pt x="48" y="43"/>
                          </a:lnTo>
                          <a:lnTo>
                            <a:pt x="53" y="32"/>
                          </a:lnTo>
                          <a:lnTo>
                            <a:pt x="50" y="17"/>
                          </a:lnTo>
                          <a:lnTo>
                            <a:pt x="41" y="6"/>
                          </a:lnTo>
                          <a:lnTo>
                            <a:pt x="29" y="0"/>
                          </a:lnTo>
                          <a:lnTo>
                            <a:pt x="15" y="2"/>
                          </a:lnTo>
                          <a:lnTo>
                            <a:pt x="5" y="11"/>
                          </a:lnTo>
                          <a:lnTo>
                            <a:pt x="0" y="24"/>
                          </a:lnTo>
                          <a:lnTo>
                            <a:pt x="3" y="37"/>
                          </a:lnTo>
                          <a:lnTo>
                            <a:pt x="12" y="49"/>
                          </a:lnTo>
                          <a:lnTo>
                            <a:pt x="24" y="55"/>
                          </a:lnTo>
                          <a:lnTo>
                            <a:pt x="38" y="5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73" name="Line 120"/>
                    <p:cNvSpPr>
                      <a:spLocks noChangeShapeType="1"/>
                    </p:cNvSpPr>
                    <p:nvPr/>
                  </p:nvSpPr>
                  <p:spPr bwMode="auto">
                    <a:xfrm>
                      <a:off x="4190492" y="3233833"/>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4" name="Line 121"/>
                    <p:cNvSpPr>
                      <a:spLocks noChangeShapeType="1"/>
                    </p:cNvSpPr>
                    <p:nvPr/>
                  </p:nvSpPr>
                  <p:spPr bwMode="auto">
                    <a:xfrm flipV="1">
                      <a:off x="4242308" y="3233833"/>
                      <a:ext cx="28787" cy="1158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5" name="Line 122"/>
                    <p:cNvSpPr>
                      <a:spLocks noChangeShapeType="1"/>
                    </p:cNvSpPr>
                    <p:nvPr/>
                  </p:nvSpPr>
                  <p:spPr bwMode="auto">
                    <a:xfrm flipV="1">
                      <a:off x="4302760" y="3206027"/>
                      <a:ext cx="28787"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6" name="Line 123"/>
                    <p:cNvSpPr>
                      <a:spLocks noChangeShapeType="1"/>
                    </p:cNvSpPr>
                    <p:nvPr/>
                  </p:nvSpPr>
                  <p:spPr bwMode="auto">
                    <a:xfrm flipH="1" flipV="1">
                      <a:off x="4328668" y="3178222"/>
                      <a:ext cx="23029"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7" name="Line 124"/>
                    <p:cNvSpPr>
                      <a:spLocks noChangeShapeType="1"/>
                    </p:cNvSpPr>
                    <p:nvPr/>
                  </p:nvSpPr>
                  <p:spPr bwMode="auto">
                    <a:xfrm flipH="1" flipV="1">
                      <a:off x="5459984" y="3704207"/>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8" name="Line 125"/>
                    <p:cNvSpPr>
                      <a:spLocks noChangeShapeType="1"/>
                    </p:cNvSpPr>
                    <p:nvPr/>
                  </p:nvSpPr>
                  <p:spPr bwMode="auto">
                    <a:xfrm flipV="1">
                      <a:off x="5477256" y="3676402"/>
                      <a:ext cx="31665"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79" name="Line 126"/>
                    <p:cNvSpPr>
                      <a:spLocks noChangeShapeType="1"/>
                    </p:cNvSpPr>
                    <p:nvPr/>
                  </p:nvSpPr>
                  <p:spPr bwMode="auto">
                    <a:xfrm flipV="1">
                      <a:off x="5537708" y="3648596"/>
                      <a:ext cx="25908" cy="1390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80" name="Line 127"/>
                    <p:cNvSpPr>
                      <a:spLocks noChangeShapeType="1"/>
                    </p:cNvSpPr>
                    <p:nvPr/>
                  </p:nvSpPr>
                  <p:spPr bwMode="auto">
                    <a:xfrm>
                      <a:off x="5595281" y="3655548"/>
                      <a:ext cx="17272" cy="69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81" name="Freeform 126"/>
                    <p:cNvSpPr>
                      <a:spLocks/>
                    </p:cNvSpPr>
                    <p:nvPr/>
                  </p:nvSpPr>
                  <p:spPr bwMode="auto">
                    <a:xfrm>
                      <a:off x="1982555" y="3949821"/>
                      <a:ext cx="166963" cy="217809"/>
                    </a:xfrm>
                    <a:custGeom>
                      <a:avLst/>
                      <a:gdLst>
                        <a:gd name="T0" fmla="*/ 2147483647 w 58"/>
                        <a:gd name="T1" fmla="*/ 2147483647 h 94"/>
                        <a:gd name="T2" fmla="*/ 2147483647 w 58"/>
                        <a:gd name="T3" fmla="*/ 2147483647 h 94"/>
                        <a:gd name="T4" fmla="*/ 0 w 58"/>
                        <a:gd name="T5" fmla="*/ 0 h 94"/>
                        <a:gd name="T6" fmla="*/ 0 w 58"/>
                        <a:gd name="T7" fmla="*/ 2147483647 h 94"/>
                        <a:gd name="T8" fmla="*/ 2147483647 w 58"/>
                        <a:gd name="T9" fmla="*/ 2147483647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58" y="94"/>
                          </a:moveTo>
                          <a:lnTo>
                            <a:pt x="58" y="27"/>
                          </a:lnTo>
                          <a:lnTo>
                            <a:pt x="0" y="0"/>
                          </a:lnTo>
                          <a:lnTo>
                            <a:pt x="0" y="68"/>
                          </a:lnTo>
                          <a:lnTo>
                            <a:pt x="58" y="94"/>
                          </a:lnTo>
                          <a:close/>
                        </a:path>
                      </a:pathLst>
                    </a:custGeom>
                    <a:solidFill>
                      <a:srgbClr val="00B200"/>
                    </a:solidFill>
                    <a:ln w="0">
                      <a:solidFill>
                        <a:srgbClr val="00B200"/>
                      </a:solidFill>
                      <a:round/>
                      <a:headEnd/>
                      <a:tailEnd/>
                    </a:ln>
                  </p:spPr>
                  <p:txBody>
                    <a:bodyPr/>
                    <a:lstStyle/>
                    <a:p>
                      <a:endParaRPr lang="en-US" smtClean="0">
                        <a:solidFill>
                          <a:srgbClr val="1F497D"/>
                        </a:solidFill>
                      </a:endParaRPr>
                    </a:p>
                  </p:txBody>
                </p:sp>
                <p:sp>
                  <p:nvSpPr>
                    <p:cNvPr id="500882" name="Freeform 127"/>
                    <p:cNvSpPr>
                      <a:spLocks/>
                    </p:cNvSpPr>
                    <p:nvPr/>
                  </p:nvSpPr>
                  <p:spPr bwMode="auto">
                    <a:xfrm>
                      <a:off x="2149517" y="3949821"/>
                      <a:ext cx="164084" cy="217809"/>
                    </a:xfrm>
                    <a:custGeom>
                      <a:avLst/>
                      <a:gdLst>
                        <a:gd name="T0" fmla="*/ 0 w 57"/>
                        <a:gd name="T1" fmla="*/ 2147483647 h 94"/>
                        <a:gd name="T2" fmla="*/ 0 w 57"/>
                        <a:gd name="T3" fmla="*/ 2147483647 h 94"/>
                        <a:gd name="T4" fmla="*/ 2147483647 w 57"/>
                        <a:gd name="T5" fmla="*/ 0 h 94"/>
                        <a:gd name="T6" fmla="*/ 2147483647 w 57"/>
                        <a:gd name="T7" fmla="*/ 2147483647 h 94"/>
                        <a:gd name="T8" fmla="*/ 0 w 57"/>
                        <a:gd name="T9" fmla="*/ 2147483647 h 94"/>
                        <a:gd name="T10" fmla="*/ 0 60000 65536"/>
                        <a:gd name="T11" fmla="*/ 0 60000 65536"/>
                        <a:gd name="T12" fmla="*/ 0 60000 65536"/>
                        <a:gd name="T13" fmla="*/ 0 60000 65536"/>
                        <a:gd name="T14" fmla="*/ 0 60000 65536"/>
                        <a:gd name="T15" fmla="*/ 0 w 57"/>
                        <a:gd name="T16" fmla="*/ 0 h 94"/>
                        <a:gd name="T17" fmla="*/ 57 w 57"/>
                        <a:gd name="T18" fmla="*/ 94 h 94"/>
                      </a:gdLst>
                      <a:ahLst/>
                      <a:cxnLst>
                        <a:cxn ang="T10">
                          <a:pos x="T0" y="T1"/>
                        </a:cxn>
                        <a:cxn ang="T11">
                          <a:pos x="T2" y="T3"/>
                        </a:cxn>
                        <a:cxn ang="T12">
                          <a:pos x="T4" y="T5"/>
                        </a:cxn>
                        <a:cxn ang="T13">
                          <a:pos x="T6" y="T7"/>
                        </a:cxn>
                        <a:cxn ang="T14">
                          <a:pos x="T8" y="T9"/>
                        </a:cxn>
                      </a:cxnLst>
                      <a:rect l="T15" t="T16" r="T17" b="T18"/>
                      <a:pathLst>
                        <a:path w="57" h="94">
                          <a:moveTo>
                            <a:pt x="0" y="94"/>
                          </a:moveTo>
                          <a:lnTo>
                            <a:pt x="0" y="27"/>
                          </a:lnTo>
                          <a:lnTo>
                            <a:pt x="57" y="0"/>
                          </a:lnTo>
                          <a:lnTo>
                            <a:pt x="57" y="68"/>
                          </a:lnTo>
                          <a:lnTo>
                            <a:pt x="0" y="94"/>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883" name="Line 130"/>
                    <p:cNvSpPr>
                      <a:spLocks noChangeShapeType="1"/>
                    </p:cNvSpPr>
                    <p:nvPr/>
                  </p:nvSpPr>
                  <p:spPr bwMode="auto">
                    <a:xfrm flipH="1">
                      <a:off x="2313601" y="3905796"/>
                      <a:ext cx="97875" cy="440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884" name="Freeform 129"/>
                    <p:cNvSpPr>
                      <a:spLocks/>
                    </p:cNvSpPr>
                    <p:nvPr/>
                  </p:nvSpPr>
                  <p:spPr bwMode="auto">
                    <a:xfrm>
                      <a:off x="2359660" y="3407616"/>
                      <a:ext cx="2492925" cy="878187"/>
                    </a:xfrm>
                    <a:custGeom>
                      <a:avLst/>
                      <a:gdLst>
                        <a:gd name="T0" fmla="*/ 2147483647 w 866"/>
                        <a:gd name="T1" fmla="*/ 2147483647 h 379"/>
                        <a:gd name="T2" fmla="*/ 2147483647 w 866"/>
                        <a:gd name="T3" fmla="*/ 2147483647 h 379"/>
                        <a:gd name="T4" fmla="*/ 2147483647 w 866"/>
                        <a:gd name="T5" fmla="*/ 2147483647 h 379"/>
                        <a:gd name="T6" fmla="*/ 2147483647 w 866"/>
                        <a:gd name="T7" fmla="*/ 2147483647 h 379"/>
                        <a:gd name="T8" fmla="*/ 2147483647 w 866"/>
                        <a:gd name="T9" fmla="*/ 2147483647 h 379"/>
                        <a:gd name="T10" fmla="*/ 2147483647 w 866"/>
                        <a:gd name="T11" fmla="*/ 2147483647 h 379"/>
                        <a:gd name="T12" fmla="*/ 2147483647 w 866"/>
                        <a:gd name="T13" fmla="*/ 2147483647 h 379"/>
                        <a:gd name="T14" fmla="*/ 2147483647 w 866"/>
                        <a:gd name="T15" fmla="*/ 2147483647 h 379"/>
                        <a:gd name="T16" fmla="*/ 2147483647 w 866"/>
                        <a:gd name="T17" fmla="*/ 2147483647 h 379"/>
                        <a:gd name="T18" fmla="*/ 2147483647 w 866"/>
                        <a:gd name="T19" fmla="*/ 2147483647 h 379"/>
                        <a:gd name="T20" fmla="*/ 2147483647 w 866"/>
                        <a:gd name="T21" fmla="*/ 2147483647 h 379"/>
                        <a:gd name="T22" fmla="*/ 2147483647 w 866"/>
                        <a:gd name="T23" fmla="*/ 2147483647 h 379"/>
                        <a:gd name="T24" fmla="*/ 2147483647 w 866"/>
                        <a:gd name="T25" fmla="*/ 2147483647 h 379"/>
                        <a:gd name="T26" fmla="*/ 2147483647 w 866"/>
                        <a:gd name="T27" fmla="*/ 2147483647 h 379"/>
                        <a:gd name="T28" fmla="*/ 2147483647 w 866"/>
                        <a:gd name="T29" fmla="*/ 2147483647 h 379"/>
                        <a:gd name="T30" fmla="*/ 2147483647 w 866"/>
                        <a:gd name="T31" fmla="*/ 2147483647 h 379"/>
                        <a:gd name="T32" fmla="*/ 2147483647 w 866"/>
                        <a:gd name="T33" fmla="*/ 2147483647 h 379"/>
                        <a:gd name="T34" fmla="*/ 2147483647 w 866"/>
                        <a:gd name="T35" fmla="*/ 2147483647 h 379"/>
                        <a:gd name="T36" fmla="*/ 2147483647 w 866"/>
                        <a:gd name="T37" fmla="*/ 2147483647 h 379"/>
                        <a:gd name="T38" fmla="*/ 2147483647 w 866"/>
                        <a:gd name="T39" fmla="*/ 2147483647 h 379"/>
                        <a:gd name="T40" fmla="*/ 2147483647 w 866"/>
                        <a:gd name="T41" fmla="*/ 2147483647 h 379"/>
                        <a:gd name="T42" fmla="*/ 2147483647 w 866"/>
                        <a:gd name="T43" fmla="*/ 2147483647 h 379"/>
                        <a:gd name="T44" fmla="*/ 2147483647 w 866"/>
                        <a:gd name="T45" fmla="*/ 2147483647 h 379"/>
                        <a:gd name="T46" fmla="*/ 2147483647 w 866"/>
                        <a:gd name="T47" fmla="*/ 2147483647 h 379"/>
                        <a:gd name="T48" fmla="*/ 2147483647 w 866"/>
                        <a:gd name="T49" fmla="*/ 2147483647 h 379"/>
                        <a:gd name="T50" fmla="*/ 2147483647 w 866"/>
                        <a:gd name="T51" fmla="*/ 2147483647 h 379"/>
                        <a:gd name="T52" fmla="*/ 2147483647 w 866"/>
                        <a:gd name="T53" fmla="*/ 2147483647 h 379"/>
                        <a:gd name="T54" fmla="*/ 2147483647 w 866"/>
                        <a:gd name="T55" fmla="*/ 2147483647 h 379"/>
                        <a:gd name="T56" fmla="*/ 2147483647 w 866"/>
                        <a:gd name="T57" fmla="*/ 2147483647 h 379"/>
                        <a:gd name="T58" fmla="*/ 2147483647 w 866"/>
                        <a:gd name="T59" fmla="*/ 2147483647 h 379"/>
                        <a:gd name="T60" fmla="*/ 2147483647 w 866"/>
                        <a:gd name="T61" fmla="*/ 2147483647 h 379"/>
                        <a:gd name="T62" fmla="*/ 2147483647 w 866"/>
                        <a:gd name="T63" fmla="*/ 2147483647 h 379"/>
                        <a:gd name="T64" fmla="*/ 2147483647 w 866"/>
                        <a:gd name="T65" fmla="*/ 2147483647 h 379"/>
                        <a:gd name="T66" fmla="*/ 2147483647 w 866"/>
                        <a:gd name="T67" fmla="*/ 2147483647 h 379"/>
                        <a:gd name="T68" fmla="*/ 2147483647 w 866"/>
                        <a:gd name="T69" fmla="*/ 2147483647 h 379"/>
                        <a:gd name="T70" fmla="*/ 2147483647 w 866"/>
                        <a:gd name="T71" fmla="*/ 2147483647 h 379"/>
                        <a:gd name="T72" fmla="*/ 2147483647 w 866"/>
                        <a:gd name="T73" fmla="*/ 2147483647 h 379"/>
                        <a:gd name="T74" fmla="*/ 2147483647 w 866"/>
                        <a:gd name="T75" fmla="*/ 2147483647 h 379"/>
                        <a:gd name="T76" fmla="*/ 0 w 866"/>
                        <a:gd name="T77" fmla="*/ 2147483647 h 379"/>
                        <a:gd name="T78" fmla="*/ 2147483647 w 866"/>
                        <a:gd name="T79" fmla="*/ 2147483647 h 379"/>
                        <a:gd name="T80" fmla="*/ 2147483647 w 866"/>
                        <a:gd name="T81" fmla="*/ 2147483647 h 379"/>
                        <a:gd name="T82" fmla="*/ 2147483647 w 866"/>
                        <a:gd name="T83" fmla="*/ 2147483647 h 379"/>
                        <a:gd name="T84" fmla="*/ 2147483647 w 866"/>
                        <a:gd name="T85" fmla="*/ 2147483647 h 379"/>
                        <a:gd name="T86" fmla="*/ 2147483647 w 866"/>
                        <a:gd name="T87" fmla="*/ 2147483647 h 379"/>
                        <a:gd name="T88" fmla="*/ 2147483647 w 866"/>
                        <a:gd name="T89" fmla="*/ 2147483647 h 379"/>
                        <a:gd name="T90" fmla="*/ 2147483647 w 866"/>
                        <a:gd name="T91" fmla="*/ 2147483647 h 379"/>
                        <a:gd name="T92" fmla="*/ 2147483647 w 866"/>
                        <a:gd name="T93" fmla="*/ 2147483647 h 379"/>
                        <a:gd name="T94" fmla="*/ 2147483647 w 866"/>
                        <a:gd name="T95" fmla="*/ 2147483647 h 379"/>
                        <a:gd name="T96" fmla="*/ 2147483647 w 866"/>
                        <a:gd name="T97" fmla="*/ 0 h 379"/>
                        <a:gd name="T98" fmla="*/ 2147483647 w 866"/>
                        <a:gd name="T99" fmla="*/ 2147483647 h 3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6"/>
                        <a:gd name="T151" fmla="*/ 0 h 379"/>
                        <a:gd name="T152" fmla="*/ 866 w 866"/>
                        <a:gd name="T153" fmla="*/ 379 h 3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6" h="379">
                          <a:moveTo>
                            <a:pt x="866" y="324"/>
                          </a:moveTo>
                          <a:lnTo>
                            <a:pt x="789" y="237"/>
                          </a:lnTo>
                          <a:lnTo>
                            <a:pt x="786" y="239"/>
                          </a:lnTo>
                          <a:lnTo>
                            <a:pt x="778" y="245"/>
                          </a:lnTo>
                          <a:lnTo>
                            <a:pt x="764" y="254"/>
                          </a:lnTo>
                          <a:lnTo>
                            <a:pt x="745" y="266"/>
                          </a:lnTo>
                          <a:lnTo>
                            <a:pt x="722" y="279"/>
                          </a:lnTo>
                          <a:lnTo>
                            <a:pt x="697" y="294"/>
                          </a:lnTo>
                          <a:lnTo>
                            <a:pt x="667" y="309"/>
                          </a:lnTo>
                          <a:lnTo>
                            <a:pt x="636" y="324"/>
                          </a:lnTo>
                          <a:lnTo>
                            <a:pt x="603" y="337"/>
                          </a:lnTo>
                          <a:lnTo>
                            <a:pt x="570" y="351"/>
                          </a:lnTo>
                          <a:lnTo>
                            <a:pt x="536" y="361"/>
                          </a:lnTo>
                          <a:lnTo>
                            <a:pt x="533" y="363"/>
                          </a:lnTo>
                          <a:lnTo>
                            <a:pt x="525" y="364"/>
                          </a:lnTo>
                          <a:lnTo>
                            <a:pt x="513" y="367"/>
                          </a:lnTo>
                          <a:lnTo>
                            <a:pt x="496" y="372"/>
                          </a:lnTo>
                          <a:lnTo>
                            <a:pt x="472" y="375"/>
                          </a:lnTo>
                          <a:lnTo>
                            <a:pt x="442" y="378"/>
                          </a:lnTo>
                          <a:lnTo>
                            <a:pt x="405" y="379"/>
                          </a:lnTo>
                          <a:lnTo>
                            <a:pt x="360" y="379"/>
                          </a:lnTo>
                          <a:lnTo>
                            <a:pt x="306" y="378"/>
                          </a:lnTo>
                          <a:lnTo>
                            <a:pt x="245" y="373"/>
                          </a:lnTo>
                          <a:lnTo>
                            <a:pt x="240" y="372"/>
                          </a:lnTo>
                          <a:lnTo>
                            <a:pt x="226" y="370"/>
                          </a:lnTo>
                          <a:lnTo>
                            <a:pt x="205" y="366"/>
                          </a:lnTo>
                          <a:lnTo>
                            <a:pt x="179" y="358"/>
                          </a:lnTo>
                          <a:lnTo>
                            <a:pt x="149" y="349"/>
                          </a:lnTo>
                          <a:lnTo>
                            <a:pt x="118" y="336"/>
                          </a:lnTo>
                          <a:lnTo>
                            <a:pt x="87" y="318"/>
                          </a:lnTo>
                          <a:lnTo>
                            <a:pt x="57" y="296"/>
                          </a:lnTo>
                          <a:lnTo>
                            <a:pt x="32" y="267"/>
                          </a:lnTo>
                          <a:lnTo>
                            <a:pt x="30" y="266"/>
                          </a:lnTo>
                          <a:lnTo>
                            <a:pt x="26" y="258"/>
                          </a:lnTo>
                          <a:lnTo>
                            <a:pt x="18" y="248"/>
                          </a:lnTo>
                          <a:lnTo>
                            <a:pt x="12" y="234"/>
                          </a:lnTo>
                          <a:lnTo>
                            <a:pt x="5" y="216"/>
                          </a:lnTo>
                          <a:lnTo>
                            <a:pt x="2" y="195"/>
                          </a:lnTo>
                          <a:lnTo>
                            <a:pt x="0" y="173"/>
                          </a:lnTo>
                          <a:lnTo>
                            <a:pt x="3" y="149"/>
                          </a:lnTo>
                          <a:lnTo>
                            <a:pt x="14" y="122"/>
                          </a:lnTo>
                          <a:lnTo>
                            <a:pt x="30" y="95"/>
                          </a:lnTo>
                          <a:lnTo>
                            <a:pt x="56" y="67"/>
                          </a:lnTo>
                          <a:lnTo>
                            <a:pt x="57" y="66"/>
                          </a:lnTo>
                          <a:lnTo>
                            <a:pt x="64" y="58"/>
                          </a:lnTo>
                          <a:lnTo>
                            <a:pt x="75" y="48"/>
                          </a:lnTo>
                          <a:lnTo>
                            <a:pt x="93" y="34"/>
                          </a:lnTo>
                          <a:lnTo>
                            <a:pt x="117" y="18"/>
                          </a:lnTo>
                          <a:lnTo>
                            <a:pt x="147" y="0"/>
                          </a:lnTo>
                          <a:lnTo>
                            <a:pt x="260" y="69"/>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85" name="Freeform 130"/>
                    <p:cNvSpPr>
                      <a:spLocks/>
                    </p:cNvSpPr>
                    <p:nvPr/>
                  </p:nvSpPr>
                  <p:spPr bwMode="auto">
                    <a:xfrm>
                      <a:off x="2359660" y="3497984"/>
                      <a:ext cx="2492925" cy="875870"/>
                    </a:xfrm>
                    <a:custGeom>
                      <a:avLst/>
                      <a:gdLst>
                        <a:gd name="T0" fmla="*/ 2147483647 w 866"/>
                        <a:gd name="T1" fmla="*/ 2147483647 h 378"/>
                        <a:gd name="T2" fmla="*/ 2147483647 w 866"/>
                        <a:gd name="T3" fmla="*/ 2147483647 h 378"/>
                        <a:gd name="T4" fmla="*/ 2147483647 w 866"/>
                        <a:gd name="T5" fmla="*/ 2147483647 h 378"/>
                        <a:gd name="T6" fmla="*/ 2147483647 w 866"/>
                        <a:gd name="T7" fmla="*/ 2147483647 h 378"/>
                        <a:gd name="T8" fmla="*/ 2147483647 w 866"/>
                        <a:gd name="T9" fmla="*/ 2147483647 h 378"/>
                        <a:gd name="T10" fmla="*/ 2147483647 w 866"/>
                        <a:gd name="T11" fmla="*/ 2147483647 h 378"/>
                        <a:gd name="T12" fmla="*/ 2147483647 w 866"/>
                        <a:gd name="T13" fmla="*/ 2147483647 h 378"/>
                        <a:gd name="T14" fmla="*/ 2147483647 w 866"/>
                        <a:gd name="T15" fmla="*/ 2147483647 h 378"/>
                        <a:gd name="T16" fmla="*/ 2147483647 w 866"/>
                        <a:gd name="T17" fmla="*/ 2147483647 h 378"/>
                        <a:gd name="T18" fmla="*/ 2147483647 w 866"/>
                        <a:gd name="T19" fmla="*/ 2147483647 h 378"/>
                        <a:gd name="T20" fmla="*/ 2147483647 w 866"/>
                        <a:gd name="T21" fmla="*/ 2147483647 h 378"/>
                        <a:gd name="T22" fmla="*/ 2147483647 w 866"/>
                        <a:gd name="T23" fmla="*/ 2147483647 h 378"/>
                        <a:gd name="T24" fmla="*/ 2147483647 w 866"/>
                        <a:gd name="T25" fmla="*/ 2147483647 h 378"/>
                        <a:gd name="T26" fmla="*/ 2147483647 w 866"/>
                        <a:gd name="T27" fmla="*/ 2147483647 h 378"/>
                        <a:gd name="T28" fmla="*/ 2147483647 w 866"/>
                        <a:gd name="T29" fmla="*/ 2147483647 h 378"/>
                        <a:gd name="T30" fmla="*/ 2147483647 w 866"/>
                        <a:gd name="T31" fmla="*/ 2147483647 h 378"/>
                        <a:gd name="T32" fmla="*/ 2147483647 w 866"/>
                        <a:gd name="T33" fmla="*/ 2147483647 h 378"/>
                        <a:gd name="T34" fmla="*/ 2147483647 w 866"/>
                        <a:gd name="T35" fmla="*/ 2147483647 h 378"/>
                        <a:gd name="T36" fmla="*/ 2147483647 w 866"/>
                        <a:gd name="T37" fmla="*/ 2147483647 h 378"/>
                        <a:gd name="T38" fmla="*/ 2147483647 w 866"/>
                        <a:gd name="T39" fmla="*/ 2147483647 h 378"/>
                        <a:gd name="T40" fmla="*/ 2147483647 w 866"/>
                        <a:gd name="T41" fmla="*/ 2147483647 h 378"/>
                        <a:gd name="T42" fmla="*/ 2147483647 w 866"/>
                        <a:gd name="T43" fmla="*/ 2147483647 h 378"/>
                        <a:gd name="T44" fmla="*/ 2147483647 w 866"/>
                        <a:gd name="T45" fmla="*/ 2147483647 h 378"/>
                        <a:gd name="T46" fmla="*/ 2147483647 w 866"/>
                        <a:gd name="T47" fmla="*/ 2147483647 h 378"/>
                        <a:gd name="T48" fmla="*/ 2147483647 w 866"/>
                        <a:gd name="T49" fmla="*/ 2147483647 h 378"/>
                        <a:gd name="T50" fmla="*/ 2147483647 w 866"/>
                        <a:gd name="T51" fmla="*/ 2147483647 h 378"/>
                        <a:gd name="T52" fmla="*/ 2147483647 w 866"/>
                        <a:gd name="T53" fmla="*/ 2147483647 h 378"/>
                        <a:gd name="T54" fmla="*/ 2147483647 w 866"/>
                        <a:gd name="T55" fmla="*/ 2147483647 h 378"/>
                        <a:gd name="T56" fmla="*/ 2147483647 w 866"/>
                        <a:gd name="T57" fmla="*/ 2147483647 h 378"/>
                        <a:gd name="T58" fmla="*/ 2147483647 w 866"/>
                        <a:gd name="T59" fmla="*/ 2147483647 h 378"/>
                        <a:gd name="T60" fmla="*/ 2147483647 w 866"/>
                        <a:gd name="T61" fmla="*/ 2147483647 h 378"/>
                        <a:gd name="T62" fmla="*/ 2147483647 w 866"/>
                        <a:gd name="T63" fmla="*/ 2147483647 h 378"/>
                        <a:gd name="T64" fmla="*/ 2147483647 w 866"/>
                        <a:gd name="T65" fmla="*/ 2147483647 h 378"/>
                        <a:gd name="T66" fmla="*/ 2147483647 w 866"/>
                        <a:gd name="T67" fmla="*/ 2147483647 h 378"/>
                        <a:gd name="T68" fmla="*/ 2147483647 w 866"/>
                        <a:gd name="T69" fmla="*/ 2147483647 h 378"/>
                        <a:gd name="T70" fmla="*/ 2147483647 w 866"/>
                        <a:gd name="T71" fmla="*/ 2147483647 h 378"/>
                        <a:gd name="T72" fmla="*/ 2147483647 w 866"/>
                        <a:gd name="T73" fmla="*/ 2147483647 h 378"/>
                        <a:gd name="T74" fmla="*/ 2147483647 w 866"/>
                        <a:gd name="T75" fmla="*/ 2147483647 h 378"/>
                        <a:gd name="T76" fmla="*/ 0 w 866"/>
                        <a:gd name="T77" fmla="*/ 2147483647 h 378"/>
                        <a:gd name="T78" fmla="*/ 2147483647 w 866"/>
                        <a:gd name="T79" fmla="*/ 2147483647 h 378"/>
                        <a:gd name="T80" fmla="*/ 2147483647 w 866"/>
                        <a:gd name="T81" fmla="*/ 2147483647 h 378"/>
                        <a:gd name="T82" fmla="*/ 2147483647 w 866"/>
                        <a:gd name="T83" fmla="*/ 2147483647 h 378"/>
                        <a:gd name="T84" fmla="*/ 2147483647 w 866"/>
                        <a:gd name="T85" fmla="*/ 2147483647 h 378"/>
                        <a:gd name="T86" fmla="*/ 2147483647 w 866"/>
                        <a:gd name="T87" fmla="*/ 2147483647 h 378"/>
                        <a:gd name="T88" fmla="*/ 2147483647 w 866"/>
                        <a:gd name="T89" fmla="*/ 2147483647 h 378"/>
                        <a:gd name="T90" fmla="*/ 2147483647 w 866"/>
                        <a:gd name="T91" fmla="*/ 2147483647 h 378"/>
                        <a:gd name="T92" fmla="*/ 2147483647 w 866"/>
                        <a:gd name="T93" fmla="*/ 2147483647 h 378"/>
                        <a:gd name="T94" fmla="*/ 2147483647 w 866"/>
                        <a:gd name="T95" fmla="*/ 2147483647 h 378"/>
                        <a:gd name="T96" fmla="*/ 2147483647 w 866"/>
                        <a:gd name="T97" fmla="*/ 0 h 378"/>
                        <a:gd name="T98" fmla="*/ 2147483647 w 866"/>
                        <a:gd name="T99" fmla="*/ 2147483647 h 3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6"/>
                        <a:gd name="T151" fmla="*/ 0 h 378"/>
                        <a:gd name="T152" fmla="*/ 866 w 866"/>
                        <a:gd name="T153" fmla="*/ 378 h 3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6" h="378">
                          <a:moveTo>
                            <a:pt x="866" y="285"/>
                          </a:moveTo>
                          <a:lnTo>
                            <a:pt x="789" y="236"/>
                          </a:lnTo>
                          <a:lnTo>
                            <a:pt x="786" y="237"/>
                          </a:lnTo>
                          <a:lnTo>
                            <a:pt x="778" y="243"/>
                          </a:lnTo>
                          <a:lnTo>
                            <a:pt x="764" y="252"/>
                          </a:lnTo>
                          <a:lnTo>
                            <a:pt x="745" y="264"/>
                          </a:lnTo>
                          <a:lnTo>
                            <a:pt x="722" y="277"/>
                          </a:lnTo>
                          <a:lnTo>
                            <a:pt x="697" y="292"/>
                          </a:lnTo>
                          <a:lnTo>
                            <a:pt x="667" y="307"/>
                          </a:lnTo>
                          <a:lnTo>
                            <a:pt x="636" y="322"/>
                          </a:lnTo>
                          <a:lnTo>
                            <a:pt x="603" y="337"/>
                          </a:lnTo>
                          <a:lnTo>
                            <a:pt x="570" y="349"/>
                          </a:lnTo>
                          <a:lnTo>
                            <a:pt x="536" y="360"/>
                          </a:lnTo>
                          <a:lnTo>
                            <a:pt x="533" y="361"/>
                          </a:lnTo>
                          <a:lnTo>
                            <a:pt x="525" y="363"/>
                          </a:lnTo>
                          <a:lnTo>
                            <a:pt x="513" y="367"/>
                          </a:lnTo>
                          <a:lnTo>
                            <a:pt x="496" y="370"/>
                          </a:lnTo>
                          <a:lnTo>
                            <a:pt x="472" y="373"/>
                          </a:lnTo>
                          <a:lnTo>
                            <a:pt x="442" y="376"/>
                          </a:lnTo>
                          <a:lnTo>
                            <a:pt x="405" y="378"/>
                          </a:lnTo>
                          <a:lnTo>
                            <a:pt x="360" y="378"/>
                          </a:lnTo>
                          <a:lnTo>
                            <a:pt x="306" y="376"/>
                          </a:lnTo>
                          <a:lnTo>
                            <a:pt x="245" y="372"/>
                          </a:lnTo>
                          <a:lnTo>
                            <a:pt x="240" y="372"/>
                          </a:lnTo>
                          <a:lnTo>
                            <a:pt x="226" y="369"/>
                          </a:lnTo>
                          <a:lnTo>
                            <a:pt x="205" y="364"/>
                          </a:lnTo>
                          <a:lnTo>
                            <a:pt x="179" y="358"/>
                          </a:lnTo>
                          <a:lnTo>
                            <a:pt x="149" y="348"/>
                          </a:lnTo>
                          <a:lnTo>
                            <a:pt x="118" y="334"/>
                          </a:lnTo>
                          <a:lnTo>
                            <a:pt x="87" y="316"/>
                          </a:lnTo>
                          <a:lnTo>
                            <a:pt x="57" y="294"/>
                          </a:lnTo>
                          <a:lnTo>
                            <a:pt x="32" y="267"/>
                          </a:lnTo>
                          <a:lnTo>
                            <a:pt x="30" y="264"/>
                          </a:lnTo>
                          <a:lnTo>
                            <a:pt x="26" y="258"/>
                          </a:lnTo>
                          <a:lnTo>
                            <a:pt x="18" y="246"/>
                          </a:lnTo>
                          <a:lnTo>
                            <a:pt x="12" y="233"/>
                          </a:lnTo>
                          <a:lnTo>
                            <a:pt x="5" y="215"/>
                          </a:lnTo>
                          <a:lnTo>
                            <a:pt x="2" y="195"/>
                          </a:lnTo>
                          <a:lnTo>
                            <a:pt x="0" y="173"/>
                          </a:lnTo>
                          <a:lnTo>
                            <a:pt x="3" y="148"/>
                          </a:lnTo>
                          <a:lnTo>
                            <a:pt x="14" y="122"/>
                          </a:lnTo>
                          <a:lnTo>
                            <a:pt x="30" y="94"/>
                          </a:lnTo>
                          <a:lnTo>
                            <a:pt x="56" y="67"/>
                          </a:lnTo>
                          <a:lnTo>
                            <a:pt x="57" y="64"/>
                          </a:lnTo>
                          <a:lnTo>
                            <a:pt x="64" y="58"/>
                          </a:lnTo>
                          <a:lnTo>
                            <a:pt x="75" y="47"/>
                          </a:lnTo>
                          <a:lnTo>
                            <a:pt x="93" y="33"/>
                          </a:lnTo>
                          <a:lnTo>
                            <a:pt x="117" y="18"/>
                          </a:lnTo>
                          <a:lnTo>
                            <a:pt x="147" y="0"/>
                          </a:lnTo>
                          <a:lnTo>
                            <a:pt x="254" y="30"/>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86" name="Freeform 131"/>
                    <p:cNvSpPr>
                      <a:spLocks/>
                    </p:cNvSpPr>
                    <p:nvPr/>
                  </p:nvSpPr>
                  <p:spPr bwMode="auto">
                    <a:xfrm>
                      <a:off x="943356" y="3567497"/>
                      <a:ext cx="3909229" cy="1283682"/>
                    </a:xfrm>
                    <a:custGeom>
                      <a:avLst/>
                      <a:gdLst>
                        <a:gd name="T0" fmla="*/ 2147483647 w 1358"/>
                        <a:gd name="T1" fmla="*/ 0 h 554"/>
                        <a:gd name="T2" fmla="*/ 2147483647 w 1358"/>
                        <a:gd name="T3" fmla="*/ 2147483647 h 554"/>
                        <a:gd name="T4" fmla="*/ 2147483647 w 1358"/>
                        <a:gd name="T5" fmla="*/ 2147483647 h 554"/>
                        <a:gd name="T6" fmla="*/ 2147483647 w 1358"/>
                        <a:gd name="T7" fmla="*/ 2147483647 h 554"/>
                        <a:gd name="T8" fmla="*/ 2147483647 w 1358"/>
                        <a:gd name="T9" fmla="*/ 2147483647 h 554"/>
                        <a:gd name="T10" fmla="*/ 2147483647 w 1358"/>
                        <a:gd name="T11" fmla="*/ 2147483647 h 554"/>
                        <a:gd name="T12" fmla="*/ 2147483647 w 1358"/>
                        <a:gd name="T13" fmla="*/ 2147483647 h 554"/>
                        <a:gd name="T14" fmla="*/ 2147483647 w 1358"/>
                        <a:gd name="T15" fmla="*/ 2147483647 h 554"/>
                        <a:gd name="T16" fmla="*/ 2147483647 w 1358"/>
                        <a:gd name="T17" fmla="*/ 2147483647 h 554"/>
                        <a:gd name="T18" fmla="*/ 2147483647 w 1358"/>
                        <a:gd name="T19" fmla="*/ 2147483647 h 554"/>
                        <a:gd name="T20" fmla="*/ 2147483647 w 1358"/>
                        <a:gd name="T21" fmla="*/ 2147483647 h 554"/>
                        <a:gd name="T22" fmla="*/ 2147483647 w 1358"/>
                        <a:gd name="T23" fmla="*/ 2147483647 h 554"/>
                        <a:gd name="T24" fmla="*/ 2147483647 w 1358"/>
                        <a:gd name="T25" fmla="*/ 2147483647 h 554"/>
                        <a:gd name="T26" fmla="*/ 2147483647 w 1358"/>
                        <a:gd name="T27" fmla="*/ 2147483647 h 554"/>
                        <a:gd name="T28" fmla="*/ 2147483647 w 1358"/>
                        <a:gd name="T29" fmla="*/ 2147483647 h 554"/>
                        <a:gd name="T30" fmla="*/ 2147483647 w 1358"/>
                        <a:gd name="T31" fmla="*/ 2147483647 h 554"/>
                        <a:gd name="T32" fmla="*/ 2147483647 w 1358"/>
                        <a:gd name="T33" fmla="*/ 2147483647 h 554"/>
                        <a:gd name="T34" fmla="*/ 2147483647 w 1358"/>
                        <a:gd name="T35" fmla="*/ 2147483647 h 554"/>
                        <a:gd name="T36" fmla="*/ 2147483647 w 1358"/>
                        <a:gd name="T37" fmla="*/ 2147483647 h 554"/>
                        <a:gd name="T38" fmla="*/ 2147483647 w 1358"/>
                        <a:gd name="T39" fmla="*/ 2147483647 h 554"/>
                        <a:gd name="T40" fmla="*/ 2147483647 w 1358"/>
                        <a:gd name="T41" fmla="*/ 2147483647 h 554"/>
                        <a:gd name="T42" fmla="*/ 2147483647 w 1358"/>
                        <a:gd name="T43" fmla="*/ 2147483647 h 554"/>
                        <a:gd name="T44" fmla="*/ 2147483647 w 1358"/>
                        <a:gd name="T45" fmla="*/ 2147483647 h 554"/>
                        <a:gd name="T46" fmla="*/ 2147483647 w 1358"/>
                        <a:gd name="T47" fmla="*/ 2147483647 h 554"/>
                        <a:gd name="T48" fmla="*/ 2147483647 w 1358"/>
                        <a:gd name="T49" fmla="*/ 2147483647 h 554"/>
                        <a:gd name="T50" fmla="*/ 2147483647 w 1358"/>
                        <a:gd name="T51" fmla="*/ 2147483647 h 554"/>
                        <a:gd name="T52" fmla="*/ 2147483647 w 1358"/>
                        <a:gd name="T53" fmla="*/ 2147483647 h 554"/>
                        <a:gd name="T54" fmla="*/ 2147483647 w 1358"/>
                        <a:gd name="T55" fmla="*/ 2147483647 h 554"/>
                        <a:gd name="T56" fmla="*/ 2147483647 w 1358"/>
                        <a:gd name="T57" fmla="*/ 2147483647 h 554"/>
                        <a:gd name="T58" fmla="*/ 2147483647 w 1358"/>
                        <a:gd name="T59" fmla="*/ 2147483647 h 554"/>
                        <a:gd name="T60" fmla="*/ 2147483647 w 1358"/>
                        <a:gd name="T61" fmla="*/ 2147483647 h 554"/>
                        <a:gd name="T62" fmla="*/ 2147483647 w 1358"/>
                        <a:gd name="T63" fmla="*/ 2147483647 h 554"/>
                        <a:gd name="T64" fmla="*/ 2147483647 w 1358"/>
                        <a:gd name="T65" fmla="*/ 2147483647 h 554"/>
                        <a:gd name="T66" fmla="*/ 2147483647 w 1358"/>
                        <a:gd name="T67" fmla="*/ 2147483647 h 554"/>
                        <a:gd name="T68" fmla="*/ 2147483647 w 1358"/>
                        <a:gd name="T69" fmla="*/ 2147483647 h 554"/>
                        <a:gd name="T70" fmla="*/ 2147483647 w 1358"/>
                        <a:gd name="T71" fmla="*/ 2147483647 h 554"/>
                        <a:gd name="T72" fmla="*/ 2147483647 w 1358"/>
                        <a:gd name="T73" fmla="*/ 2147483647 h 554"/>
                        <a:gd name="T74" fmla="*/ 2147483647 w 1358"/>
                        <a:gd name="T75" fmla="*/ 2147483647 h 554"/>
                        <a:gd name="T76" fmla="*/ 2147483647 w 1358"/>
                        <a:gd name="T77" fmla="*/ 2147483647 h 554"/>
                        <a:gd name="T78" fmla="*/ 2147483647 w 1358"/>
                        <a:gd name="T79" fmla="*/ 2147483647 h 554"/>
                        <a:gd name="T80" fmla="*/ 2147483647 w 1358"/>
                        <a:gd name="T81" fmla="*/ 2147483647 h 554"/>
                        <a:gd name="T82" fmla="*/ 2147483647 w 1358"/>
                        <a:gd name="T83" fmla="*/ 2147483647 h 554"/>
                        <a:gd name="T84" fmla="*/ 2147483647 w 1358"/>
                        <a:gd name="T85" fmla="*/ 2147483647 h 554"/>
                        <a:gd name="T86" fmla="*/ 2147483647 w 1358"/>
                        <a:gd name="T87" fmla="*/ 2147483647 h 554"/>
                        <a:gd name="T88" fmla="*/ 2147483647 w 1358"/>
                        <a:gd name="T89" fmla="*/ 2147483647 h 554"/>
                        <a:gd name="T90" fmla="*/ 2147483647 w 1358"/>
                        <a:gd name="T91" fmla="*/ 2147483647 h 554"/>
                        <a:gd name="T92" fmla="*/ 2147483647 w 1358"/>
                        <a:gd name="T93" fmla="*/ 2147483647 h 554"/>
                        <a:gd name="T94" fmla="*/ 2147483647 w 1358"/>
                        <a:gd name="T95" fmla="*/ 2147483647 h 554"/>
                        <a:gd name="T96" fmla="*/ 2147483647 w 1358"/>
                        <a:gd name="T97" fmla="*/ 2147483647 h 554"/>
                        <a:gd name="T98" fmla="*/ 2147483647 w 1358"/>
                        <a:gd name="T99" fmla="*/ 2147483647 h 554"/>
                        <a:gd name="T100" fmla="*/ 2147483647 w 1358"/>
                        <a:gd name="T101" fmla="*/ 2147483647 h 554"/>
                        <a:gd name="T102" fmla="*/ 2147483647 w 1358"/>
                        <a:gd name="T103" fmla="*/ 2147483647 h 554"/>
                        <a:gd name="T104" fmla="*/ 2147483647 w 1358"/>
                        <a:gd name="T105" fmla="*/ 2147483647 h 554"/>
                        <a:gd name="T106" fmla="*/ 2147483647 w 1358"/>
                        <a:gd name="T107" fmla="*/ 2147483647 h 554"/>
                        <a:gd name="T108" fmla="*/ 2147483647 w 1358"/>
                        <a:gd name="T109" fmla="*/ 2147483647 h 554"/>
                        <a:gd name="T110" fmla="*/ 2147483647 w 1358"/>
                        <a:gd name="T111" fmla="*/ 2147483647 h 554"/>
                        <a:gd name="T112" fmla="*/ 2147483647 w 1358"/>
                        <a:gd name="T113" fmla="*/ 2147483647 h 554"/>
                        <a:gd name="T114" fmla="*/ 2147483647 w 1358"/>
                        <a:gd name="T115" fmla="*/ 2147483647 h 554"/>
                        <a:gd name="T116" fmla="*/ 2147483647 w 1358"/>
                        <a:gd name="T117" fmla="*/ 2147483647 h 554"/>
                        <a:gd name="T118" fmla="*/ 0 w 1358"/>
                        <a:gd name="T119" fmla="*/ 2147483647 h 5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58"/>
                        <a:gd name="T181" fmla="*/ 0 h 554"/>
                        <a:gd name="T182" fmla="*/ 1358 w 1358"/>
                        <a:gd name="T183" fmla="*/ 554 h 5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58" h="554">
                          <a:moveTo>
                            <a:pt x="752" y="0"/>
                          </a:moveTo>
                          <a:lnTo>
                            <a:pt x="639" y="13"/>
                          </a:lnTo>
                          <a:lnTo>
                            <a:pt x="609" y="31"/>
                          </a:lnTo>
                          <a:lnTo>
                            <a:pt x="585" y="47"/>
                          </a:lnTo>
                          <a:lnTo>
                            <a:pt x="567" y="61"/>
                          </a:lnTo>
                          <a:lnTo>
                            <a:pt x="556" y="71"/>
                          </a:lnTo>
                          <a:lnTo>
                            <a:pt x="549" y="79"/>
                          </a:lnTo>
                          <a:lnTo>
                            <a:pt x="548" y="80"/>
                          </a:lnTo>
                          <a:lnTo>
                            <a:pt x="522" y="109"/>
                          </a:lnTo>
                          <a:lnTo>
                            <a:pt x="506" y="135"/>
                          </a:lnTo>
                          <a:lnTo>
                            <a:pt x="495" y="162"/>
                          </a:lnTo>
                          <a:lnTo>
                            <a:pt x="492" y="186"/>
                          </a:lnTo>
                          <a:lnTo>
                            <a:pt x="494" y="209"/>
                          </a:lnTo>
                          <a:lnTo>
                            <a:pt x="497" y="230"/>
                          </a:lnTo>
                          <a:lnTo>
                            <a:pt x="504" y="247"/>
                          </a:lnTo>
                          <a:lnTo>
                            <a:pt x="510" y="261"/>
                          </a:lnTo>
                          <a:lnTo>
                            <a:pt x="518" y="271"/>
                          </a:lnTo>
                          <a:lnTo>
                            <a:pt x="522" y="279"/>
                          </a:lnTo>
                          <a:lnTo>
                            <a:pt x="524" y="280"/>
                          </a:lnTo>
                          <a:lnTo>
                            <a:pt x="549" y="309"/>
                          </a:lnTo>
                          <a:lnTo>
                            <a:pt x="579" y="331"/>
                          </a:lnTo>
                          <a:lnTo>
                            <a:pt x="610" y="349"/>
                          </a:lnTo>
                          <a:lnTo>
                            <a:pt x="641" y="362"/>
                          </a:lnTo>
                          <a:lnTo>
                            <a:pt x="671" y="371"/>
                          </a:lnTo>
                          <a:lnTo>
                            <a:pt x="697" y="379"/>
                          </a:lnTo>
                          <a:lnTo>
                            <a:pt x="718" y="383"/>
                          </a:lnTo>
                          <a:lnTo>
                            <a:pt x="732" y="385"/>
                          </a:lnTo>
                          <a:lnTo>
                            <a:pt x="737" y="386"/>
                          </a:lnTo>
                          <a:lnTo>
                            <a:pt x="798" y="391"/>
                          </a:lnTo>
                          <a:lnTo>
                            <a:pt x="852" y="392"/>
                          </a:lnTo>
                          <a:lnTo>
                            <a:pt x="897" y="392"/>
                          </a:lnTo>
                          <a:lnTo>
                            <a:pt x="934" y="391"/>
                          </a:lnTo>
                          <a:lnTo>
                            <a:pt x="964" y="388"/>
                          </a:lnTo>
                          <a:lnTo>
                            <a:pt x="988" y="385"/>
                          </a:lnTo>
                          <a:lnTo>
                            <a:pt x="1005" y="380"/>
                          </a:lnTo>
                          <a:lnTo>
                            <a:pt x="1017" y="377"/>
                          </a:lnTo>
                          <a:lnTo>
                            <a:pt x="1025" y="376"/>
                          </a:lnTo>
                          <a:lnTo>
                            <a:pt x="1028" y="374"/>
                          </a:lnTo>
                          <a:lnTo>
                            <a:pt x="1062" y="364"/>
                          </a:lnTo>
                          <a:lnTo>
                            <a:pt x="1095" y="351"/>
                          </a:lnTo>
                          <a:lnTo>
                            <a:pt x="1128" y="337"/>
                          </a:lnTo>
                          <a:lnTo>
                            <a:pt x="1159" y="322"/>
                          </a:lnTo>
                          <a:lnTo>
                            <a:pt x="1189" y="307"/>
                          </a:lnTo>
                          <a:lnTo>
                            <a:pt x="1214" y="292"/>
                          </a:lnTo>
                          <a:lnTo>
                            <a:pt x="1237" y="279"/>
                          </a:lnTo>
                          <a:lnTo>
                            <a:pt x="1256" y="267"/>
                          </a:lnTo>
                          <a:lnTo>
                            <a:pt x="1270" y="258"/>
                          </a:lnTo>
                          <a:lnTo>
                            <a:pt x="1278" y="252"/>
                          </a:lnTo>
                          <a:lnTo>
                            <a:pt x="1281" y="250"/>
                          </a:lnTo>
                          <a:lnTo>
                            <a:pt x="1358" y="255"/>
                          </a:lnTo>
                          <a:lnTo>
                            <a:pt x="882" y="524"/>
                          </a:lnTo>
                          <a:lnTo>
                            <a:pt x="879" y="525"/>
                          </a:lnTo>
                          <a:lnTo>
                            <a:pt x="868" y="528"/>
                          </a:lnTo>
                          <a:lnTo>
                            <a:pt x="852" y="534"/>
                          </a:lnTo>
                          <a:lnTo>
                            <a:pt x="831" y="540"/>
                          </a:lnTo>
                          <a:lnTo>
                            <a:pt x="804" y="546"/>
                          </a:lnTo>
                          <a:lnTo>
                            <a:pt x="773" y="551"/>
                          </a:lnTo>
                          <a:lnTo>
                            <a:pt x="737" y="554"/>
                          </a:lnTo>
                          <a:lnTo>
                            <a:pt x="698" y="554"/>
                          </a:lnTo>
                          <a:lnTo>
                            <a:pt x="0" y="537"/>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87" name="Freeform 132"/>
                    <p:cNvSpPr>
                      <a:spLocks/>
                    </p:cNvSpPr>
                    <p:nvPr/>
                  </p:nvSpPr>
                  <p:spPr bwMode="auto">
                    <a:xfrm>
                      <a:off x="4279731" y="3942870"/>
                      <a:ext cx="103632" cy="108904"/>
                    </a:xfrm>
                    <a:custGeom>
                      <a:avLst/>
                      <a:gdLst>
                        <a:gd name="T0" fmla="*/ 2147483647 w 36"/>
                        <a:gd name="T1" fmla="*/ 0 h 47"/>
                        <a:gd name="T2" fmla="*/ 0 w 36"/>
                        <a:gd name="T3" fmla="*/ 2147483647 h 47"/>
                        <a:gd name="T4" fmla="*/ 0 w 36"/>
                        <a:gd name="T5" fmla="*/ 2147483647 h 47"/>
                        <a:gd name="T6" fmla="*/ 2147483647 w 36"/>
                        <a:gd name="T7" fmla="*/ 2147483647 h 47"/>
                        <a:gd name="T8" fmla="*/ 2147483647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7"/>
                          </a:lnTo>
                          <a:lnTo>
                            <a:pt x="36" y="0"/>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888" name="Freeform 133"/>
                    <p:cNvSpPr>
                      <a:spLocks/>
                    </p:cNvSpPr>
                    <p:nvPr/>
                  </p:nvSpPr>
                  <p:spPr bwMode="auto">
                    <a:xfrm>
                      <a:off x="4279731" y="3942870"/>
                      <a:ext cx="103632" cy="108904"/>
                    </a:xfrm>
                    <a:custGeom>
                      <a:avLst/>
                      <a:gdLst>
                        <a:gd name="T0" fmla="*/ 2147483647 w 36"/>
                        <a:gd name="T1" fmla="*/ 0 h 47"/>
                        <a:gd name="T2" fmla="*/ 0 w 36"/>
                        <a:gd name="T3" fmla="*/ 2147483647 h 47"/>
                        <a:gd name="T4" fmla="*/ 0 w 36"/>
                        <a:gd name="T5" fmla="*/ 2147483647 h 47"/>
                        <a:gd name="T6" fmla="*/ 2147483647 w 36"/>
                        <a:gd name="T7" fmla="*/ 2147483647 h 47"/>
                        <a:gd name="T8" fmla="*/ 2147483647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7"/>
                          </a:lnTo>
                          <a:lnTo>
                            <a:pt x="3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89" name="Freeform 134"/>
                    <p:cNvSpPr>
                      <a:spLocks/>
                    </p:cNvSpPr>
                    <p:nvPr/>
                  </p:nvSpPr>
                  <p:spPr bwMode="auto">
                    <a:xfrm>
                      <a:off x="4279731" y="4054092"/>
                      <a:ext cx="103632" cy="106587"/>
                    </a:xfrm>
                    <a:custGeom>
                      <a:avLst/>
                      <a:gdLst>
                        <a:gd name="T0" fmla="*/ 2147483647 w 36"/>
                        <a:gd name="T1" fmla="*/ 0 h 46"/>
                        <a:gd name="T2" fmla="*/ 0 w 36"/>
                        <a:gd name="T3" fmla="*/ 2147483647 h 46"/>
                        <a:gd name="T4" fmla="*/ 0 w 36"/>
                        <a:gd name="T5" fmla="*/ 2147483647 h 46"/>
                        <a:gd name="T6" fmla="*/ 2147483647 w 36"/>
                        <a:gd name="T7" fmla="*/ 2147483647 h 46"/>
                        <a:gd name="T8" fmla="*/ 2147483647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20"/>
                          </a:lnTo>
                          <a:lnTo>
                            <a:pt x="0" y="46"/>
                          </a:lnTo>
                          <a:lnTo>
                            <a:pt x="36" y="26"/>
                          </a:lnTo>
                          <a:lnTo>
                            <a:pt x="36" y="0"/>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890" name="Freeform 135"/>
                    <p:cNvSpPr>
                      <a:spLocks/>
                    </p:cNvSpPr>
                    <p:nvPr/>
                  </p:nvSpPr>
                  <p:spPr bwMode="auto">
                    <a:xfrm>
                      <a:off x="4279731" y="4054092"/>
                      <a:ext cx="103632" cy="106587"/>
                    </a:xfrm>
                    <a:custGeom>
                      <a:avLst/>
                      <a:gdLst>
                        <a:gd name="T0" fmla="*/ 2147483647 w 36"/>
                        <a:gd name="T1" fmla="*/ 0 h 46"/>
                        <a:gd name="T2" fmla="*/ 0 w 36"/>
                        <a:gd name="T3" fmla="*/ 2147483647 h 46"/>
                        <a:gd name="T4" fmla="*/ 0 w 36"/>
                        <a:gd name="T5" fmla="*/ 2147483647 h 46"/>
                        <a:gd name="T6" fmla="*/ 2147483647 w 36"/>
                        <a:gd name="T7" fmla="*/ 2147483647 h 46"/>
                        <a:gd name="T8" fmla="*/ 2147483647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20"/>
                          </a:lnTo>
                          <a:lnTo>
                            <a:pt x="0" y="46"/>
                          </a:lnTo>
                          <a:lnTo>
                            <a:pt x="36" y="26"/>
                          </a:lnTo>
                          <a:lnTo>
                            <a:pt x="3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91" name="Freeform 136"/>
                    <p:cNvSpPr>
                      <a:spLocks/>
                    </p:cNvSpPr>
                    <p:nvPr/>
                  </p:nvSpPr>
                  <p:spPr bwMode="auto">
                    <a:xfrm>
                      <a:off x="4279731" y="4144459"/>
                      <a:ext cx="103632" cy="106587"/>
                    </a:xfrm>
                    <a:custGeom>
                      <a:avLst/>
                      <a:gdLst>
                        <a:gd name="T0" fmla="*/ 2147483647 w 36"/>
                        <a:gd name="T1" fmla="*/ 0 h 46"/>
                        <a:gd name="T2" fmla="*/ 0 w 36"/>
                        <a:gd name="T3" fmla="*/ 2147483647 h 46"/>
                        <a:gd name="T4" fmla="*/ 0 w 36"/>
                        <a:gd name="T5" fmla="*/ 2147483647 h 46"/>
                        <a:gd name="T6" fmla="*/ 2147483647 w 36"/>
                        <a:gd name="T7" fmla="*/ 2147483647 h 46"/>
                        <a:gd name="T8" fmla="*/ 2147483647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19"/>
                          </a:lnTo>
                          <a:lnTo>
                            <a:pt x="0" y="46"/>
                          </a:lnTo>
                          <a:lnTo>
                            <a:pt x="36" y="27"/>
                          </a:lnTo>
                          <a:lnTo>
                            <a:pt x="36" y="0"/>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892" name="Freeform 137"/>
                    <p:cNvSpPr>
                      <a:spLocks/>
                    </p:cNvSpPr>
                    <p:nvPr/>
                  </p:nvSpPr>
                  <p:spPr bwMode="auto">
                    <a:xfrm>
                      <a:off x="4279731" y="4144459"/>
                      <a:ext cx="103632" cy="106587"/>
                    </a:xfrm>
                    <a:custGeom>
                      <a:avLst/>
                      <a:gdLst>
                        <a:gd name="T0" fmla="*/ 2147483647 w 36"/>
                        <a:gd name="T1" fmla="*/ 0 h 46"/>
                        <a:gd name="T2" fmla="*/ 0 w 36"/>
                        <a:gd name="T3" fmla="*/ 2147483647 h 46"/>
                        <a:gd name="T4" fmla="*/ 0 w 36"/>
                        <a:gd name="T5" fmla="*/ 2147483647 h 46"/>
                        <a:gd name="T6" fmla="*/ 2147483647 w 36"/>
                        <a:gd name="T7" fmla="*/ 2147483647 h 46"/>
                        <a:gd name="T8" fmla="*/ 2147483647 w 36"/>
                        <a:gd name="T9" fmla="*/ 0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0"/>
                          </a:moveTo>
                          <a:lnTo>
                            <a:pt x="0" y="19"/>
                          </a:lnTo>
                          <a:lnTo>
                            <a:pt x="0" y="46"/>
                          </a:lnTo>
                          <a:lnTo>
                            <a:pt x="36" y="27"/>
                          </a:lnTo>
                          <a:lnTo>
                            <a:pt x="3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93" name="Freeform 138"/>
                    <p:cNvSpPr>
                      <a:spLocks/>
                    </p:cNvSpPr>
                    <p:nvPr/>
                  </p:nvSpPr>
                  <p:spPr bwMode="auto">
                    <a:xfrm>
                      <a:off x="4279731" y="4244095"/>
                      <a:ext cx="103632" cy="108904"/>
                    </a:xfrm>
                    <a:custGeom>
                      <a:avLst/>
                      <a:gdLst>
                        <a:gd name="T0" fmla="*/ 2147483647 w 36"/>
                        <a:gd name="T1" fmla="*/ 0 h 47"/>
                        <a:gd name="T2" fmla="*/ 0 w 36"/>
                        <a:gd name="T3" fmla="*/ 2147483647 h 47"/>
                        <a:gd name="T4" fmla="*/ 0 w 36"/>
                        <a:gd name="T5" fmla="*/ 2147483647 h 47"/>
                        <a:gd name="T6" fmla="*/ 2147483647 w 36"/>
                        <a:gd name="T7" fmla="*/ 2147483647 h 47"/>
                        <a:gd name="T8" fmla="*/ 2147483647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6"/>
                          </a:lnTo>
                          <a:lnTo>
                            <a:pt x="36" y="0"/>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894" name="Freeform 139"/>
                    <p:cNvSpPr>
                      <a:spLocks/>
                    </p:cNvSpPr>
                    <p:nvPr/>
                  </p:nvSpPr>
                  <p:spPr bwMode="auto">
                    <a:xfrm>
                      <a:off x="4279731" y="4244095"/>
                      <a:ext cx="103632" cy="108904"/>
                    </a:xfrm>
                    <a:custGeom>
                      <a:avLst/>
                      <a:gdLst>
                        <a:gd name="T0" fmla="*/ 2147483647 w 36"/>
                        <a:gd name="T1" fmla="*/ 0 h 47"/>
                        <a:gd name="T2" fmla="*/ 0 w 36"/>
                        <a:gd name="T3" fmla="*/ 2147483647 h 47"/>
                        <a:gd name="T4" fmla="*/ 0 w 36"/>
                        <a:gd name="T5" fmla="*/ 2147483647 h 47"/>
                        <a:gd name="T6" fmla="*/ 2147483647 w 36"/>
                        <a:gd name="T7" fmla="*/ 2147483647 h 47"/>
                        <a:gd name="T8" fmla="*/ 2147483647 w 36"/>
                        <a:gd name="T9" fmla="*/ 0 h 47"/>
                        <a:gd name="T10" fmla="*/ 0 60000 65536"/>
                        <a:gd name="T11" fmla="*/ 0 60000 65536"/>
                        <a:gd name="T12" fmla="*/ 0 60000 65536"/>
                        <a:gd name="T13" fmla="*/ 0 60000 65536"/>
                        <a:gd name="T14" fmla="*/ 0 60000 65536"/>
                        <a:gd name="T15" fmla="*/ 0 w 36"/>
                        <a:gd name="T16" fmla="*/ 0 h 47"/>
                        <a:gd name="T17" fmla="*/ 36 w 36"/>
                        <a:gd name="T18" fmla="*/ 47 h 47"/>
                      </a:gdLst>
                      <a:ahLst/>
                      <a:cxnLst>
                        <a:cxn ang="T10">
                          <a:pos x="T0" y="T1"/>
                        </a:cxn>
                        <a:cxn ang="T11">
                          <a:pos x="T2" y="T3"/>
                        </a:cxn>
                        <a:cxn ang="T12">
                          <a:pos x="T4" y="T5"/>
                        </a:cxn>
                        <a:cxn ang="T13">
                          <a:pos x="T6" y="T7"/>
                        </a:cxn>
                        <a:cxn ang="T14">
                          <a:pos x="T8" y="T9"/>
                        </a:cxn>
                      </a:cxnLst>
                      <a:rect l="T15" t="T16" r="T17" b="T18"/>
                      <a:pathLst>
                        <a:path w="36" h="47">
                          <a:moveTo>
                            <a:pt x="36" y="0"/>
                          </a:moveTo>
                          <a:lnTo>
                            <a:pt x="0" y="20"/>
                          </a:lnTo>
                          <a:lnTo>
                            <a:pt x="0" y="47"/>
                          </a:lnTo>
                          <a:lnTo>
                            <a:pt x="36" y="26"/>
                          </a:lnTo>
                          <a:lnTo>
                            <a:pt x="3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95" name="Freeform 140"/>
                    <p:cNvSpPr>
                      <a:spLocks/>
                    </p:cNvSpPr>
                    <p:nvPr/>
                  </p:nvSpPr>
                  <p:spPr bwMode="auto">
                    <a:xfrm>
                      <a:off x="4294124" y="4037872"/>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close/>
                        </a:path>
                      </a:pathLst>
                    </a:custGeom>
                    <a:solidFill>
                      <a:srgbClr val="FFFF00"/>
                    </a:solidFill>
                    <a:ln w="0">
                      <a:solidFill>
                        <a:srgbClr val="FFFF00"/>
                      </a:solidFill>
                      <a:round/>
                      <a:headEnd/>
                      <a:tailEnd/>
                    </a:ln>
                  </p:spPr>
                  <p:txBody>
                    <a:bodyPr/>
                    <a:lstStyle/>
                    <a:p>
                      <a:endParaRPr lang="en-US" smtClean="0">
                        <a:solidFill>
                          <a:srgbClr val="1F497D"/>
                        </a:solidFill>
                      </a:endParaRPr>
                    </a:p>
                  </p:txBody>
                </p:sp>
                <p:sp>
                  <p:nvSpPr>
                    <p:cNvPr id="500896" name="Freeform 141"/>
                    <p:cNvSpPr>
                      <a:spLocks/>
                    </p:cNvSpPr>
                    <p:nvPr/>
                  </p:nvSpPr>
                  <p:spPr bwMode="auto">
                    <a:xfrm>
                      <a:off x="4294124" y="4037872"/>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97" name="Freeform 142"/>
                    <p:cNvSpPr>
                      <a:spLocks/>
                    </p:cNvSpPr>
                    <p:nvPr/>
                  </p:nvSpPr>
                  <p:spPr bwMode="auto">
                    <a:xfrm>
                      <a:off x="4294124" y="4125922"/>
                      <a:ext cx="100753" cy="108904"/>
                    </a:xfrm>
                    <a:custGeom>
                      <a:avLst/>
                      <a:gdLst>
                        <a:gd name="T0" fmla="*/ 2147483647 w 35"/>
                        <a:gd name="T1" fmla="*/ 0 h 47"/>
                        <a:gd name="T2" fmla="*/ 0 w 35"/>
                        <a:gd name="T3" fmla="*/ 2147483647 h 47"/>
                        <a:gd name="T4" fmla="*/ 0 w 35"/>
                        <a:gd name="T5" fmla="*/ 2147483647 h 47"/>
                        <a:gd name="T6" fmla="*/ 2147483647 w 35"/>
                        <a:gd name="T7" fmla="*/ 2147483647 h 47"/>
                        <a:gd name="T8" fmla="*/ 2147483647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35" y="0"/>
                          </a:moveTo>
                          <a:lnTo>
                            <a:pt x="0" y="20"/>
                          </a:lnTo>
                          <a:lnTo>
                            <a:pt x="0" y="47"/>
                          </a:lnTo>
                          <a:lnTo>
                            <a:pt x="35" y="27"/>
                          </a:lnTo>
                          <a:lnTo>
                            <a:pt x="35" y="0"/>
                          </a:lnTo>
                          <a:close/>
                        </a:path>
                      </a:pathLst>
                    </a:custGeom>
                    <a:solidFill>
                      <a:srgbClr val="FFFF00"/>
                    </a:solidFill>
                    <a:ln w="0">
                      <a:solidFill>
                        <a:srgbClr val="FFFF00"/>
                      </a:solidFill>
                      <a:round/>
                      <a:headEnd/>
                      <a:tailEnd/>
                    </a:ln>
                  </p:spPr>
                  <p:txBody>
                    <a:bodyPr/>
                    <a:lstStyle/>
                    <a:p>
                      <a:endParaRPr lang="en-US" smtClean="0">
                        <a:solidFill>
                          <a:srgbClr val="1F497D"/>
                        </a:solidFill>
                      </a:endParaRPr>
                    </a:p>
                  </p:txBody>
                </p:sp>
                <p:sp>
                  <p:nvSpPr>
                    <p:cNvPr id="500898" name="Freeform 143"/>
                    <p:cNvSpPr>
                      <a:spLocks/>
                    </p:cNvSpPr>
                    <p:nvPr/>
                  </p:nvSpPr>
                  <p:spPr bwMode="auto">
                    <a:xfrm>
                      <a:off x="4294124" y="4125922"/>
                      <a:ext cx="100753" cy="108904"/>
                    </a:xfrm>
                    <a:custGeom>
                      <a:avLst/>
                      <a:gdLst>
                        <a:gd name="T0" fmla="*/ 2147483647 w 35"/>
                        <a:gd name="T1" fmla="*/ 0 h 47"/>
                        <a:gd name="T2" fmla="*/ 0 w 35"/>
                        <a:gd name="T3" fmla="*/ 2147483647 h 47"/>
                        <a:gd name="T4" fmla="*/ 0 w 35"/>
                        <a:gd name="T5" fmla="*/ 2147483647 h 47"/>
                        <a:gd name="T6" fmla="*/ 2147483647 w 35"/>
                        <a:gd name="T7" fmla="*/ 2147483647 h 47"/>
                        <a:gd name="T8" fmla="*/ 2147483647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35" y="0"/>
                          </a:moveTo>
                          <a:lnTo>
                            <a:pt x="0" y="20"/>
                          </a:lnTo>
                          <a:lnTo>
                            <a:pt x="0" y="47"/>
                          </a:lnTo>
                          <a:lnTo>
                            <a:pt x="35" y="27"/>
                          </a:lnTo>
                          <a:lnTo>
                            <a:pt x="35"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899" name="Freeform 144"/>
                    <p:cNvSpPr>
                      <a:spLocks/>
                    </p:cNvSpPr>
                    <p:nvPr/>
                  </p:nvSpPr>
                  <p:spPr bwMode="auto">
                    <a:xfrm>
                      <a:off x="4294124" y="4227875"/>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close/>
                        </a:path>
                      </a:pathLst>
                    </a:custGeom>
                    <a:solidFill>
                      <a:srgbClr val="FFFF00"/>
                    </a:solidFill>
                    <a:ln w="0">
                      <a:solidFill>
                        <a:srgbClr val="FFFF00"/>
                      </a:solidFill>
                      <a:round/>
                      <a:headEnd/>
                      <a:tailEnd/>
                    </a:ln>
                  </p:spPr>
                  <p:txBody>
                    <a:bodyPr/>
                    <a:lstStyle/>
                    <a:p>
                      <a:endParaRPr lang="en-US" smtClean="0">
                        <a:solidFill>
                          <a:srgbClr val="1F497D"/>
                        </a:solidFill>
                      </a:endParaRPr>
                    </a:p>
                  </p:txBody>
                </p:sp>
                <p:sp>
                  <p:nvSpPr>
                    <p:cNvPr id="500900" name="Freeform 145"/>
                    <p:cNvSpPr>
                      <a:spLocks/>
                    </p:cNvSpPr>
                    <p:nvPr/>
                  </p:nvSpPr>
                  <p:spPr bwMode="auto">
                    <a:xfrm>
                      <a:off x="4294124" y="4227875"/>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5"/>
                          </a:lnTo>
                          <a:lnTo>
                            <a:pt x="35"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01" name="Freeform 146"/>
                    <p:cNvSpPr>
                      <a:spLocks/>
                    </p:cNvSpPr>
                    <p:nvPr/>
                  </p:nvSpPr>
                  <p:spPr bwMode="auto">
                    <a:xfrm>
                      <a:off x="793665" y="4756178"/>
                      <a:ext cx="483616" cy="101953"/>
                    </a:xfrm>
                    <a:custGeom>
                      <a:avLst/>
                      <a:gdLst>
                        <a:gd name="T0" fmla="*/ 2147483647 w 168"/>
                        <a:gd name="T1" fmla="*/ 0 h 44"/>
                        <a:gd name="T2" fmla="*/ 2147483647 w 168"/>
                        <a:gd name="T3" fmla="*/ 0 h 44"/>
                        <a:gd name="T4" fmla="*/ 0 w 168"/>
                        <a:gd name="T5" fmla="*/ 2147483647 h 44"/>
                        <a:gd name="T6" fmla="*/ 2147483647 w 168"/>
                        <a:gd name="T7" fmla="*/ 2147483647 h 44"/>
                        <a:gd name="T8" fmla="*/ 0 60000 65536"/>
                        <a:gd name="T9" fmla="*/ 0 60000 65536"/>
                        <a:gd name="T10" fmla="*/ 0 60000 65536"/>
                        <a:gd name="T11" fmla="*/ 0 60000 65536"/>
                        <a:gd name="T12" fmla="*/ 0 w 168"/>
                        <a:gd name="T13" fmla="*/ 0 h 44"/>
                        <a:gd name="T14" fmla="*/ 168 w 168"/>
                        <a:gd name="T15" fmla="*/ 44 h 44"/>
                      </a:gdLst>
                      <a:ahLst/>
                      <a:cxnLst>
                        <a:cxn ang="T8">
                          <a:pos x="T0" y="T1"/>
                        </a:cxn>
                        <a:cxn ang="T9">
                          <a:pos x="T2" y="T3"/>
                        </a:cxn>
                        <a:cxn ang="T10">
                          <a:pos x="T4" y="T5"/>
                        </a:cxn>
                        <a:cxn ang="T11">
                          <a:pos x="T6" y="T7"/>
                        </a:cxn>
                      </a:cxnLst>
                      <a:rect l="T12" t="T13" r="T14" b="T15"/>
                      <a:pathLst>
                        <a:path w="168" h="44">
                          <a:moveTo>
                            <a:pt x="168" y="0"/>
                          </a:moveTo>
                          <a:lnTo>
                            <a:pt x="45" y="0"/>
                          </a:lnTo>
                          <a:lnTo>
                            <a:pt x="0" y="44"/>
                          </a:lnTo>
                          <a:lnTo>
                            <a:pt x="139" y="44"/>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02" name="Freeform 147"/>
                    <p:cNvSpPr>
                      <a:spLocks/>
                    </p:cNvSpPr>
                    <p:nvPr/>
                  </p:nvSpPr>
                  <p:spPr bwMode="auto">
                    <a:xfrm>
                      <a:off x="1329097" y="5363262"/>
                      <a:ext cx="454829" cy="192321"/>
                    </a:xfrm>
                    <a:custGeom>
                      <a:avLst/>
                      <a:gdLst>
                        <a:gd name="T0" fmla="*/ 2147483647 w 158"/>
                        <a:gd name="T1" fmla="*/ 0 h 83"/>
                        <a:gd name="T2" fmla="*/ 0 w 158"/>
                        <a:gd name="T3" fmla="*/ 2147483647 h 83"/>
                        <a:gd name="T4" fmla="*/ 2147483647 w 158"/>
                        <a:gd name="T5" fmla="*/ 2147483647 h 83"/>
                        <a:gd name="T6" fmla="*/ 2147483647 w 158"/>
                        <a:gd name="T7" fmla="*/ 2147483647 h 83"/>
                        <a:gd name="T8" fmla="*/ 0 60000 65536"/>
                        <a:gd name="T9" fmla="*/ 0 60000 65536"/>
                        <a:gd name="T10" fmla="*/ 0 60000 65536"/>
                        <a:gd name="T11" fmla="*/ 0 60000 65536"/>
                        <a:gd name="T12" fmla="*/ 0 w 158"/>
                        <a:gd name="T13" fmla="*/ 0 h 83"/>
                        <a:gd name="T14" fmla="*/ 158 w 158"/>
                        <a:gd name="T15" fmla="*/ 83 h 83"/>
                      </a:gdLst>
                      <a:ahLst/>
                      <a:cxnLst>
                        <a:cxn ang="T8">
                          <a:pos x="T0" y="T1"/>
                        </a:cxn>
                        <a:cxn ang="T9">
                          <a:pos x="T2" y="T3"/>
                        </a:cxn>
                        <a:cxn ang="T10">
                          <a:pos x="T4" y="T5"/>
                        </a:cxn>
                        <a:cxn ang="T11">
                          <a:pos x="T6" y="T7"/>
                        </a:cxn>
                      </a:cxnLst>
                      <a:rect l="T12" t="T13" r="T14" b="T15"/>
                      <a:pathLst>
                        <a:path w="158" h="83">
                          <a:moveTo>
                            <a:pt x="117" y="0"/>
                          </a:moveTo>
                          <a:lnTo>
                            <a:pt x="0" y="49"/>
                          </a:lnTo>
                          <a:lnTo>
                            <a:pt x="38" y="83"/>
                          </a:lnTo>
                          <a:lnTo>
                            <a:pt x="158" y="31"/>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03" name="Line 151"/>
                    <p:cNvSpPr>
                      <a:spLocks noChangeShapeType="1"/>
                    </p:cNvSpPr>
                    <p:nvPr/>
                  </p:nvSpPr>
                  <p:spPr bwMode="auto">
                    <a:xfrm flipH="1">
                      <a:off x="3876717" y="4086531"/>
                      <a:ext cx="218779" cy="514400"/>
                    </a:xfrm>
                    <a:prstGeom prst="line">
                      <a:avLst/>
                    </a:prstGeom>
                    <a:noFill/>
                    <a:ln w="4763">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904" name="Line 152"/>
                    <p:cNvSpPr>
                      <a:spLocks noChangeShapeType="1"/>
                    </p:cNvSpPr>
                    <p:nvPr/>
                  </p:nvSpPr>
                  <p:spPr bwMode="auto">
                    <a:xfrm flipH="1">
                      <a:off x="3876717" y="4193119"/>
                      <a:ext cx="218779" cy="407812"/>
                    </a:xfrm>
                    <a:prstGeom prst="line">
                      <a:avLst/>
                    </a:prstGeom>
                    <a:noFill/>
                    <a:ln w="4763">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905" name="Line 153"/>
                    <p:cNvSpPr>
                      <a:spLocks noChangeShapeType="1"/>
                    </p:cNvSpPr>
                    <p:nvPr/>
                  </p:nvSpPr>
                  <p:spPr bwMode="auto">
                    <a:xfrm flipH="1">
                      <a:off x="3876717" y="4283486"/>
                      <a:ext cx="218779" cy="317445"/>
                    </a:xfrm>
                    <a:prstGeom prst="line">
                      <a:avLst/>
                    </a:prstGeom>
                    <a:noFill/>
                    <a:ln w="4763">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906" name="Line 154"/>
                    <p:cNvSpPr>
                      <a:spLocks noChangeShapeType="1"/>
                    </p:cNvSpPr>
                    <p:nvPr/>
                  </p:nvSpPr>
                  <p:spPr bwMode="auto">
                    <a:xfrm flipH="1">
                      <a:off x="3876717" y="4383122"/>
                      <a:ext cx="218779" cy="217809"/>
                    </a:xfrm>
                    <a:prstGeom prst="line">
                      <a:avLst/>
                    </a:prstGeom>
                    <a:noFill/>
                    <a:ln w="4763">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907" name="Freeform 153"/>
                    <p:cNvSpPr>
                      <a:spLocks/>
                    </p:cNvSpPr>
                    <p:nvPr/>
                  </p:nvSpPr>
                  <p:spPr bwMode="auto">
                    <a:xfrm>
                      <a:off x="4725924" y="3226881"/>
                      <a:ext cx="610277" cy="139027"/>
                    </a:xfrm>
                    <a:custGeom>
                      <a:avLst/>
                      <a:gdLst>
                        <a:gd name="T0" fmla="*/ 2147483647 w 212"/>
                        <a:gd name="T1" fmla="*/ 2147483647 h 60"/>
                        <a:gd name="T2" fmla="*/ 0 w 212"/>
                        <a:gd name="T3" fmla="*/ 2147483647 h 60"/>
                        <a:gd name="T4" fmla="*/ 2147483647 w 212"/>
                        <a:gd name="T5" fmla="*/ 2147483647 h 60"/>
                        <a:gd name="T6" fmla="*/ 2147483647 w 212"/>
                        <a:gd name="T7" fmla="*/ 2147483647 h 60"/>
                        <a:gd name="T8" fmla="*/ 2147483647 w 212"/>
                        <a:gd name="T9" fmla="*/ 2147483647 h 60"/>
                        <a:gd name="T10" fmla="*/ 2147483647 w 212"/>
                        <a:gd name="T11" fmla="*/ 2147483647 h 60"/>
                        <a:gd name="T12" fmla="*/ 2147483647 w 212"/>
                        <a:gd name="T13" fmla="*/ 0 h 60"/>
                        <a:gd name="T14" fmla="*/ 2147483647 w 212"/>
                        <a:gd name="T15" fmla="*/ 2147483647 h 60"/>
                        <a:gd name="T16" fmla="*/ 2147483647 w 212"/>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60"/>
                        <a:gd name="T29" fmla="*/ 212 w 21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60">
                          <a:moveTo>
                            <a:pt x="58" y="5"/>
                          </a:moveTo>
                          <a:lnTo>
                            <a:pt x="0" y="32"/>
                          </a:lnTo>
                          <a:lnTo>
                            <a:pt x="55" y="57"/>
                          </a:lnTo>
                          <a:lnTo>
                            <a:pt x="112" y="32"/>
                          </a:lnTo>
                          <a:lnTo>
                            <a:pt x="154" y="60"/>
                          </a:lnTo>
                          <a:lnTo>
                            <a:pt x="212" y="32"/>
                          </a:lnTo>
                          <a:lnTo>
                            <a:pt x="157" y="0"/>
                          </a:lnTo>
                          <a:lnTo>
                            <a:pt x="102" y="26"/>
                          </a:lnTo>
                          <a:lnTo>
                            <a:pt x="58" y="5"/>
                          </a:lnTo>
                          <a:close/>
                        </a:path>
                      </a:pathLst>
                    </a:custGeom>
                    <a:solidFill>
                      <a:srgbClr val="80FFFF"/>
                    </a:solidFill>
                    <a:ln w="0">
                      <a:solidFill>
                        <a:srgbClr val="80FFFF"/>
                      </a:solidFill>
                      <a:round/>
                      <a:headEnd/>
                      <a:tailEnd/>
                    </a:ln>
                  </p:spPr>
                  <p:txBody>
                    <a:bodyPr/>
                    <a:lstStyle/>
                    <a:p>
                      <a:endParaRPr lang="en-US" smtClean="0">
                        <a:solidFill>
                          <a:srgbClr val="1F497D"/>
                        </a:solidFill>
                      </a:endParaRPr>
                    </a:p>
                  </p:txBody>
                </p:sp>
                <p:sp>
                  <p:nvSpPr>
                    <p:cNvPr id="500908" name="Freeform 154"/>
                    <p:cNvSpPr>
                      <a:spLocks/>
                    </p:cNvSpPr>
                    <p:nvPr/>
                  </p:nvSpPr>
                  <p:spPr bwMode="auto">
                    <a:xfrm>
                      <a:off x="4426543" y="3226881"/>
                      <a:ext cx="610277" cy="139027"/>
                    </a:xfrm>
                    <a:custGeom>
                      <a:avLst/>
                      <a:gdLst>
                        <a:gd name="T0" fmla="*/ 2147483647 w 212"/>
                        <a:gd name="T1" fmla="*/ 2147483647 h 60"/>
                        <a:gd name="T2" fmla="*/ 0 w 212"/>
                        <a:gd name="T3" fmla="*/ 2147483647 h 60"/>
                        <a:gd name="T4" fmla="*/ 2147483647 w 212"/>
                        <a:gd name="T5" fmla="*/ 2147483647 h 60"/>
                        <a:gd name="T6" fmla="*/ 2147483647 w 212"/>
                        <a:gd name="T7" fmla="*/ 2147483647 h 60"/>
                        <a:gd name="T8" fmla="*/ 2147483647 w 212"/>
                        <a:gd name="T9" fmla="*/ 2147483647 h 60"/>
                        <a:gd name="T10" fmla="*/ 2147483647 w 212"/>
                        <a:gd name="T11" fmla="*/ 2147483647 h 60"/>
                        <a:gd name="T12" fmla="*/ 2147483647 w 212"/>
                        <a:gd name="T13" fmla="*/ 0 h 60"/>
                        <a:gd name="T14" fmla="*/ 2147483647 w 212"/>
                        <a:gd name="T15" fmla="*/ 2147483647 h 60"/>
                        <a:gd name="T16" fmla="*/ 2147483647 w 212"/>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60"/>
                        <a:gd name="T29" fmla="*/ 212 w 21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60">
                          <a:moveTo>
                            <a:pt x="60" y="5"/>
                          </a:moveTo>
                          <a:lnTo>
                            <a:pt x="0" y="32"/>
                          </a:lnTo>
                          <a:lnTo>
                            <a:pt x="55" y="57"/>
                          </a:lnTo>
                          <a:lnTo>
                            <a:pt x="112" y="32"/>
                          </a:lnTo>
                          <a:lnTo>
                            <a:pt x="155" y="60"/>
                          </a:lnTo>
                          <a:lnTo>
                            <a:pt x="212" y="32"/>
                          </a:lnTo>
                          <a:lnTo>
                            <a:pt x="156" y="0"/>
                          </a:lnTo>
                          <a:lnTo>
                            <a:pt x="103" y="26"/>
                          </a:lnTo>
                          <a:lnTo>
                            <a:pt x="60" y="5"/>
                          </a:lnTo>
                          <a:close/>
                        </a:path>
                      </a:pathLst>
                    </a:custGeom>
                    <a:solidFill>
                      <a:srgbClr val="80FFFF"/>
                    </a:solidFill>
                    <a:ln w="0">
                      <a:solidFill>
                        <a:srgbClr val="80FFFF"/>
                      </a:solidFill>
                      <a:round/>
                      <a:headEnd/>
                      <a:tailEnd/>
                    </a:ln>
                  </p:spPr>
                  <p:txBody>
                    <a:bodyPr/>
                    <a:lstStyle/>
                    <a:p>
                      <a:endParaRPr lang="en-US" smtClean="0">
                        <a:solidFill>
                          <a:srgbClr val="1F497D"/>
                        </a:solidFill>
                      </a:endParaRPr>
                    </a:p>
                  </p:txBody>
                </p:sp>
                <p:sp>
                  <p:nvSpPr>
                    <p:cNvPr id="500909" name="Freeform 155"/>
                    <p:cNvSpPr>
                      <a:spLocks/>
                    </p:cNvSpPr>
                    <p:nvPr/>
                  </p:nvSpPr>
                  <p:spPr bwMode="auto">
                    <a:xfrm>
                      <a:off x="5293021" y="3185173"/>
                      <a:ext cx="1560237" cy="771599"/>
                    </a:xfrm>
                    <a:custGeom>
                      <a:avLst/>
                      <a:gdLst>
                        <a:gd name="T0" fmla="*/ 0 w 542"/>
                        <a:gd name="T1" fmla="*/ 2147483647 h 333"/>
                        <a:gd name="T2" fmla="*/ 2147483647 w 542"/>
                        <a:gd name="T3" fmla="*/ 2147483647 h 333"/>
                        <a:gd name="T4" fmla="*/ 2147483647 w 542"/>
                        <a:gd name="T5" fmla="*/ 0 h 333"/>
                        <a:gd name="T6" fmla="*/ 2147483647 w 542"/>
                        <a:gd name="T7" fmla="*/ 0 h 333"/>
                        <a:gd name="T8" fmla="*/ 2147483647 w 542"/>
                        <a:gd name="T9" fmla="*/ 2147483647 h 333"/>
                        <a:gd name="T10" fmla="*/ 2147483647 w 542"/>
                        <a:gd name="T11" fmla="*/ 2147483647 h 333"/>
                        <a:gd name="T12" fmla="*/ 2147483647 w 542"/>
                        <a:gd name="T13" fmla="*/ 2147483647 h 333"/>
                        <a:gd name="T14" fmla="*/ 2147483647 w 542"/>
                        <a:gd name="T15" fmla="*/ 2147483647 h 333"/>
                        <a:gd name="T16" fmla="*/ 2147483647 w 542"/>
                        <a:gd name="T17" fmla="*/ 2147483647 h 333"/>
                        <a:gd name="T18" fmla="*/ 2147483647 w 542"/>
                        <a:gd name="T19" fmla="*/ 2147483647 h 333"/>
                        <a:gd name="T20" fmla="*/ 2147483647 w 542"/>
                        <a:gd name="T21" fmla="*/ 2147483647 h 333"/>
                        <a:gd name="T22" fmla="*/ 0 w 542"/>
                        <a:gd name="T23" fmla="*/ 2147483647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333"/>
                        <a:gd name="T38" fmla="*/ 542 w 542"/>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333">
                          <a:moveTo>
                            <a:pt x="0" y="291"/>
                          </a:moveTo>
                          <a:lnTo>
                            <a:pt x="509" y="2"/>
                          </a:lnTo>
                          <a:lnTo>
                            <a:pt x="510" y="0"/>
                          </a:lnTo>
                          <a:lnTo>
                            <a:pt x="515" y="0"/>
                          </a:lnTo>
                          <a:lnTo>
                            <a:pt x="521" y="2"/>
                          </a:lnTo>
                          <a:lnTo>
                            <a:pt x="527" y="3"/>
                          </a:lnTo>
                          <a:lnTo>
                            <a:pt x="533" y="8"/>
                          </a:lnTo>
                          <a:lnTo>
                            <a:pt x="539" y="15"/>
                          </a:lnTo>
                          <a:lnTo>
                            <a:pt x="542" y="27"/>
                          </a:lnTo>
                          <a:lnTo>
                            <a:pt x="542" y="44"/>
                          </a:lnTo>
                          <a:lnTo>
                            <a:pt x="33" y="333"/>
                          </a:lnTo>
                          <a:lnTo>
                            <a:pt x="0" y="291"/>
                          </a:lnTo>
                          <a:close/>
                        </a:path>
                      </a:pathLst>
                    </a:custGeom>
                    <a:solidFill>
                      <a:srgbClr val="FF0000"/>
                    </a:solidFill>
                    <a:ln w="0">
                      <a:solidFill>
                        <a:srgbClr val="FF0000"/>
                      </a:solidFill>
                      <a:round/>
                      <a:headEnd/>
                      <a:tailEnd/>
                    </a:ln>
                  </p:spPr>
                  <p:txBody>
                    <a:bodyPr/>
                    <a:lstStyle/>
                    <a:p>
                      <a:endParaRPr lang="en-US" smtClean="0">
                        <a:solidFill>
                          <a:srgbClr val="1F497D"/>
                        </a:solidFill>
                      </a:endParaRPr>
                    </a:p>
                  </p:txBody>
                </p:sp>
                <p:sp>
                  <p:nvSpPr>
                    <p:cNvPr id="500910" name="Freeform 156"/>
                    <p:cNvSpPr>
                      <a:spLocks/>
                    </p:cNvSpPr>
                    <p:nvPr/>
                  </p:nvSpPr>
                  <p:spPr bwMode="auto">
                    <a:xfrm>
                      <a:off x="5293021" y="3185173"/>
                      <a:ext cx="1560237" cy="771599"/>
                    </a:xfrm>
                    <a:custGeom>
                      <a:avLst/>
                      <a:gdLst>
                        <a:gd name="T0" fmla="*/ 0 w 542"/>
                        <a:gd name="T1" fmla="*/ 2147483647 h 333"/>
                        <a:gd name="T2" fmla="*/ 2147483647 w 542"/>
                        <a:gd name="T3" fmla="*/ 2147483647 h 333"/>
                        <a:gd name="T4" fmla="*/ 2147483647 w 542"/>
                        <a:gd name="T5" fmla="*/ 0 h 333"/>
                        <a:gd name="T6" fmla="*/ 2147483647 w 542"/>
                        <a:gd name="T7" fmla="*/ 0 h 333"/>
                        <a:gd name="T8" fmla="*/ 2147483647 w 542"/>
                        <a:gd name="T9" fmla="*/ 2147483647 h 333"/>
                        <a:gd name="T10" fmla="*/ 2147483647 w 542"/>
                        <a:gd name="T11" fmla="*/ 2147483647 h 333"/>
                        <a:gd name="T12" fmla="*/ 2147483647 w 542"/>
                        <a:gd name="T13" fmla="*/ 2147483647 h 333"/>
                        <a:gd name="T14" fmla="*/ 2147483647 w 542"/>
                        <a:gd name="T15" fmla="*/ 2147483647 h 333"/>
                        <a:gd name="T16" fmla="*/ 2147483647 w 542"/>
                        <a:gd name="T17" fmla="*/ 2147483647 h 333"/>
                        <a:gd name="T18" fmla="*/ 2147483647 w 542"/>
                        <a:gd name="T19" fmla="*/ 2147483647 h 333"/>
                        <a:gd name="T20" fmla="*/ 2147483647 w 542"/>
                        <a:gd name="T21" fmla="*/ 2147483647 h 333"/>
                        <a:gd name="T22" fmla="*/ 0 w 542"/>
                        <a:gd name="T23" fmla="*/ 2147483647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333"/>
                        <a:gd name="T38" fmla="*/ 542 w 542"/>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333">
                          <a:moveTo>
                            <a:pt x="0" y="291"/>
                          </a:moveTo>
                          <a:lnTo>
                            <a:pt x="509" y="2"/>
                          </a:lnTo>
                          <a:lnTo>
                            <a:pt x="510" y="0"/>
                          </a:lnTo>
                          <a:lnTo>
                            <a:pt x="515" y="0"/>
                          </a:lnTo>
                          <a:lnTo>
                            <a:pt x="521" y="2"/>
                          </a:lnTo>
                          <a:lnTo>
                            <a:pt x="527" y="3"/>
                          </a:lnTo>
                          <a:lnTo>
                            <a:pt x="533" y="8"/>
                          </a:lnTo>
                          <a:lnTo>
                            <a:pt x="539" y="15"/>
                          </a:lnTo>
                          <a:lnTo>
                            <a:pt x="542" y="27"/>
                          </a:lnTo>
                          <a:lnTo>
                            <a:pt x="542" y="44"/>
                          </a:lnTo>
                          <a:lnTo>
                            <a:pt x="33" y="333"/>
                          </a:lnTo>
                          <a:lnTo>
                            <a:pt x="0" y="291"/>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11" name="Freeform 157"/>
                    <p:cNvSpPr>
                      <a:spLocks/>
                    </p:cNvSpPr>
                    <p:nvPr/>
                  </p:nvSpPr>
                  <p:spPr bwMode="auto">
                    <a:xfrm>
                      <a:off x="5307415" y="3189807"/>
                      <a:ext cx="1545844" cy="757697"/>
                    </a:xfrm>
                    <a:custGeom>
                      <a:avLst/>
                      <a:gdLst>
                        <a:gd name="T0" fmla="*/ 2147483647 w 537"/>
                        <a:gd name="T1" fmla="*/ 0 h 327"/>
                        <a:gd name="T2" fmla="*/ 2147483647 w 537"/>
                        <a:gd name="T3" fmla="*/ 0 h 327"/>
                        <a:gd name="T4" fmla="*/ 2147483647 w 537"/>
                        <a:gd name="T5" fmla="*/ 0 h 327"/>
                        <a:gd name="T6" fmla="*/ 2147483647 w 537"/>
                        <a:gd name="T7" fmla="*/ 2147483647 h 327"/>
                        <a:gd name="T8" fmla="*/ 2147483647 w 537"/>
                        <a:gd name="T9" fmla="*/ 2147483647 h 327"/>
                        <a:gd name="T10" fmla="*/ 2147483647 w 537"/>
                        <a:gd name="T11" fmla="*/ 2147483647 h 327"/>
                        <a:gd name="T12" fmla="*/ 2147483647 w 537"/>
                        <a:gd name="T13" fmla="*/ 2147483647 h 327"/>
                        <a:gd name="T14" fmla="*/ 2147483647 w 537"/>
                        <a:gd name="T15" fmla="*/ 2147483647 h 327"/>
                        <a:gd name="T16" fmla="*/ 2147483647 w 537"/>
                        <a:gd name="T17" fmla="*/ 2147483647 h 327"/>
                        <a:gd name="T18" fmla="*/ 0 w 537"/>
                        <a:gd name="T19" fmla="*/ 2147483647 h 327"/>
                        <a:gd name="T20" fmla="*/ 2147483647 w 537"/>
                        <a:gd name="T21" fmla="*/ 0 h 3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27"/>
                        <a:gd name="T35" fmla="*/ 537 w 537"/>
                        <a:gd name="T36" fmla="*/ 327 h 3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27">
                          <a:moveTo>
                            <a:pt x="507" y="0"/>
                          </a:moveTo>
                          <a:lnTo>
                            <a:pt x="508" y="0"/>
                          </a:lnTo>
                          <a:lnTo>
                            <a:pt x="513" y="0"/>
                          </a:lnTo>
                          <a:lnTo>
                            <a:pt x="519" y="1"/>
                          </a:lnTo>
                          <a:lnTo>
                            <a:pt x="526" y="4"/>
                          </a:lnTo>
                          <a:lnTo>
                            <a:pt x="532" y="12"/>
                          </a:lnTo>
                          <a:lnTo>
                            <a:pt x="535" y="22"/>
                          </a:lnTo>
                          <a:lnTo>
                            <a:pt x="537" y="37"/>
                          </a:lnTo>
                          <a:lnTo>
                            <a:pt x="28" y="327"/>
                          </a:lnTo>
                          <a:lnTo>
                            <a:pt x="0" y="289"/>
                          </a:lnTo>
                          <a:lnTo>
                            <a:pt x="507" y="0"/>
                          </a:lnTo>
                          <a:close/>
                        </a:path>
                      </a:pathLst>
                    </a:custGeom>
                    <a:solidFill>
                      <a:srgbClr val="FF2B2B"/>
                    </a:solidFill>
                    <a:ln w="0">
                      <a:solidFill>
                        <a:srgbClr val="FF2B2B"/>
                      </a:solidFill>
                      <a:round/>
                      <a:headEnd/>
                      <a:tailEnd/>
                    </a:ln>
                  </p:spPr>
                  <p:txBody>
                    <a:bodyPr/>
                    <a:lstStyle/>
                    <a:p>
                      <a:endParaRPr lang="en-US" smtClean="0">
                        <a:solidFill>
                          <a:srgbClr val="1F497D"/>
                        </a:solidFill>
                      </a:endParaRPr>
                    </a:p>
                  </p:txBody>
                </p:sp>
                <p:sp>
                  <p:nvSpPr>
                    <p:cNvPr id="500912" name="Freeform 158"/>
                    <p:cNvSpPr>
                      <a:spLocks/>
                    </p:cNvSpPr>
                    <p:nvPr/>
                  </p:nvSpPr>
                  <p:spPr bwMode="auto">
                    <a:xfrm>
                      <a:off x="5318929" y="3192125"/>
                      <a:ext cx="1528572" cy="741477"/>
                    </a:xfrm>
                    <a:custGeom>
                      <a:avLst/>
                      <a:gdLst>
                        <a:gd name="T0" fmla="*/ 2147483647 w 531"/>
                        <a:gd name="T1" fmla="*/ 0 h 320"/>
                        <a:gd name="T2" fmla="*/ 2147483647 w 531"/>
                        <a:gd name="T3" fmla="*/ 0 h 320"/>
                        <a:gd name="T4" fmla="*/ 2147483647 w 531"/>
                        <a:gd name="T5" fmla="*/ 0 h 320"/>
                        <a:gd name="T6" fmla="*/ 2147483647 w 531"/>
                        <a:gd name="T7" fmla="*/ 2147483647 h 320"/>
                        <a:gd name="T8" fmla="*/ 2147483647 w 531"/>
                        <a:gd name="T9" fmla="*/ 2147483647 h 320"/>
                        <a:gd name="T10" fmla="*/ 2147483647 w 531"/>
                        <a:gd name="T11" fmla="*/ 2147483647 h 320"/>
                        <a:gd name="T12" fmla="*/ 2147483647 w 531"/>
                        <a:gd name="T13" fmla="*/ 2147483647 h 320"/>
                        <a:gd name="T14" fmla="*/ 2147483647 w 531"/>
                        <a:gd name="T15" fmla="*/ 2147483647 h 320"/>
                        <a:gd name="T16" fmla="*/ 0 w 531"/>
                        <a:gd name="T17" fmla="*/ 2147483647 h 320"/>
                        <a:gd name="T18" fmla="*/ 2147483647 w 531"/>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1"/>
                        <a:gd name="T31" fmla="*/ 0 h 320"/>
                        <a:gd name="T32" fmla="*/ 531 w 531"/>
                        <a:gd name="T33" fmla="*/ 320 h 3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1" h="320">
                          <a:moveTo>
                            <a:pt x="506" y="0"/>
                          </a:moveTo>
                          <a:lnTo>
                            <a:pt x="507" y="0"/>
                          </a:lnTo>
                          <a:lnTo>
                            <a:pt x="513" y="0"/>
                          </a:lnTo>
                          <a:lnTo>
                            <a:pt x="519" y="3"/>
                          </a:lnTo>
                          <a:lnTo>
                            <a:pt x="527" y="9"/>
                          </a:lnTo>
                          <a:lnTo>
                            <a:pt x="531" y="18"/>
                          </a:lnTo>
                          <a:lnTo>
                            <a:pt x="531" y="32"/>
                          </a:lnTo>
                          <a:lnTo>
                            <a:pt x="26" y="320"/>
                          </a:lnTo>
                          <a:lnTo>
                            <a:pt x="0" y="288"/>
                          </a:lnTo>
                          <a:lnTo>
                            <a:pt x="506" y="0"/>
                          </a:lnTo>
                          <a:close/>
                        </a:path>
                      </a:pathLst>
                    </a:custGeom>
                    <a:solidFill>
                      <a:srgbClr val="FF5555"/>
                    </a:solidFill>
                    <a:ln w="0">
                      <a:solidFill>
                        <a:srgbClr val="FF5555"/>
                      </a:solidFill>
                      <a:round/>
                      <a:headEnd/>
                      <a:tailEnd/>
                    </a:ln>
                  </p:spPr>
                  <p:txBody>
                    <a:bodyPr/>
                    <a:lstStyle/>
                    <a:p>
                      <a:endParaRPr lang="en-US" smtClean="0">
                        <a:solidFill>
                          <a:srgbClr val="1F497D"/>
                        </a:solidFill>
                      </a:endParaRPr>
                    </a:p>
                  </p:txBody>
                </p:sp>
                <p:sp>
                  <p:nvSpPr>
                    <p:cNvPr id="500913" name="Freeform 159"/>
                    <p:cNvSpPr>
                      <a:spLocks/>
                    </p:cNvSpPr>
                    <p:nvPr/>
                  </p:nvSpPr>
                  <p:spPr bwMode="auto">
                    <a:xfrm>
                      <a:off x="5336201" y="3192125"/>
                      <a:ext cx="1511300" cy="729891"/>
                    </a:xfrm>
                    <a:custGeom>
                      <a:avLst/>
                      <a:gdLst>
                        <a:gd name="T0" fmla="*/ 2147483647 w 525"/>
                        <a:gd name="T1" fmla="*/ 0 h 315"/>
                        <a:gd name="T2" fmla="*/ 2147483647 w 525"/>
                        <a:gd name="T3" fmla="*/ 0 h 315"/>
                        <a:gd name="T4" fmla="*/ 2147483647 w 525"/>
                        <a:gd name="T5" fmla="*/ 2147483647 h 315"/>
                        <a:gd name="T6" fmla="*/ 2147483647 w 525"/>
                        <a:gd name="T7" fmla="*/ 2147483647 h 315"/>
                        <a:gd name="T8" fmla="*/ 2147483647 w 525"/>
                        <a:gd name="T9" fmla="*/ 2147483647 h 315"/>
                        <a:gd name="T10" fmla="*/ 2147483647 w 525"/>
                        <a:gd name="T11" fmla="*/ 2147483647 h 315"/>
                        <a:gd name="T12" fmla="*/ 2147483647 w 525"/>
                        <a:gd name="T13" fmla="*/ 2147483647 h 315"/>
                        <a:gd name="T14" fmla="*/ 2147483647 w 525"/>
                        <a:gd name="T15" fmla="*/ 2147483647 h 315"/>
                        <a:gd name="T16" fmla="*/ 0 w 525"/>
                        <a:gd name="T17" fmla="*/ 2147483647 h 315"/>
                        <a:gd name="T18" fmla="*/ 2147483647 w 525"/>
                        <a:gd name="T19" fmla="*/ 0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5"/>
                        <a:gd name="T31" fmla="*/ 0 h 315"/>
                        <a:gd name="T32" fmla="*/ 525 w 525"/>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5" h="315">
                          <a:moveTo>
                            <a:pt x="503" y="0"/>
                          </a:moveTo>
                          <a:lnTo>
                            <a:pt x="504" y="0"/>
                          </a:lnTo>
                          <a:lnTo>
                            <a:pt x="509" y="2"/>
                          </a:lnTo>
                          <a:lnTo>
                            <a:pt x="515" y="5"/>
                          </a:lnTo>
                          <a:lnTo>
                            <a:pt x="521" y="9"/>
                          </a:lnTo>
                          <a:lnTo>
                            <a:pt x="524" y="17"/>
                          </a:lnTo>
                          <a:lnTo>
                            <a:pt x="525" y="27"/>
                          </a:lnTo>
                          <a:lnTo>
                            <a:pt x="20" y="315"/>
                          </a:lnTo>
                          <a:lnTo>
                            <a:pt x="0" y="288"/>
                          </a:lnTo>
                          <a:lnTo>
                            <a:pt x="503" y="0"/>
                          </a:lnTo>
                          <a:close/>
                        </a:path>
                      </a:pathLst>
                    </a:custGeom>
                    <a:solidFill>
                      <a:srgbClr val="FF8080"/>
                    </a:solidFill>
                    <a:ln w="0">
                      <a:solidFill>
                        <a:srgbClr val="FF8080"/>
                      </a:solidFill>
                      <a:round/>
                      <a:headEnd/>
                      <a:tailEnd/>
                    </a:ln>
                  </p:spPr>
                  <p:txBody>
                    <a:bodyPr/>
                    <a:lstStyle/>
                    <a:p>
                      <a:endParaRPr lang="en-US" smtClean="0">
                        <a:solidFill>
                          <a:srgbClr val="1F497D"/>
                        </a:solidFill>
                      </a:endParaRPr>
                    </a:p>
                  </p:txBody>
                </p:sp>
                <p:sp>
                  <p:nvSpPr>
                    <p:cNvPr id="500914" name="Freeform 160"/>
                    <p:cNvSpPr>
                      <a:spLocks/>
                    </p:cNvSpPr>
                    <p:nvPr/>
                  </p:nvSpPr>
                  <p:spPr bwMode="auto">
                    <a:xfrm>
                      <a:off x="5350595" y="3192125"/>
                      <a:ext cx="1494028" cy="715989"/>
                    </a:xfrm>
                    <a:custGeom>
                      <a:avLst/>
                      <a:gdLst>
                        <a:gd name="T0" fmla="*/ 2147483647 w 519"/>
                        <a:gd name="T1" fmla="*/ 0 h 309"/>
                        <a:gd name="T2" fmla="*/ 2147483647 w 519"/>
                        <a:gd name="T3" fmla="*/ 2147483647 h 309"/>
                        <a:gd name="T4" fmla="*/ 2147483647 w 519"/>
                        <a:gd name="T5" fmla="*/ 2147483647 h 309"/>
                        <a:gd name="T6" fmla="*/ 2147483647 w 519"/>
                        <a:gd name="T7" fmla="*/ 2147483647 h 309"/>
                        <a:gd name="T8" fmla="*/ 2147483647 w 519"/>
                        <a:gd name="T9" fmla="*/ 2147483647 h 309"/>
                        <a:gd name="T10" fmla="*/ 2147483647 w 519"/>
                        <a:gd name="T11" fmla="*/ 2147483647 h 309"/>
                        <a:gd name="T12" fmla="*/ 2147483647 w 519"/>
                        <a:gd name="T13" fmla="*/ 2147483647 h 309"/>
                        <a:gd name="T14" fmla="*/ 2147483647 w 519"/>
                        <a:gd name="T15" fmla="*/ 2147483647 h 309"/>
                        <a:gd name="T16" fmla="*/ 2147483647 w 519"/>
                        <a:gd name="T17" fmla="*/ 2147483647 h 309"/>
                        <a:gd name="T18" fmla="*/ 2147483647 w 519"/>
                        <a:gd name="T19" fmla="*/ 2147483647 h 309"/>
                        <a:gd name="T20" fmla="*/ 2147483647 w 519"/>
                        <a:gd name="T21" fmla="*/ 2147483647 h 309"/>
                        <a:gd name="T22" fmla="*/ 0 w 519"/>
                        <a:gd name="T23" fmla="*/ 2147483647 h 309"/>
                        <a:gd name="T24" fmla="*/ 2147483647 w 519"/>
                        <a:gd name="T25" fmla="*/ 0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9"/>
                        <a:gd name="T40" fmla="*/ 0 h 309"/>
                        <a:gd name="T41" fmla="*/ 519 w 519"/>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9" h="309">
                          <a:moveTo>
                            <a:pt x="501" y="0"/>
                          </a:moveTo>
                          <a:lnTo>
                            <a:pt x="502" y="2"/>
                          </a:lnTo>
                          <a:lnTo>
                            <a:pt x="504" y="2"/>
                          </a:lnTo>
                          <a:lnTo>
                            <a:pt x="507" y="3"/>
                          </a:lnTo>
                          <a:lnTo>
                            <a:pt x="510" y="5"/>
                          </a:lnTo>
                          <a:lnTo>
                            <a:pt x="513" y="8"/>
                          </a:lnTo>
                          <a:lnTo>
                            <a:pt x="516" y="11"/>
                          </a:lnTo>
                          <a:lnTo>
                            <a:pt x="517" y="14"/>
                          </a:lnTo>
                          <a:lnTo>
                            <a:pt x="519" y="18"/>
                          </a:lnTo>
                          <a:lnTo>
                            <a:pt x="519" y="24"/>
                          </a:lnTo>
                          <a:lnTo>
                            <a:pt x="15" y="309"/>
                          </a:lnTo>
                          <a:lnTo>
                            <a:pt x="0" y="288"/>
                          </a:lnTo>
                          <a:lnTo>
                            <a:pt x="501" y="0"/>
                          </a:lnTo>
                          <a:close/>
                        </a:path>
                      </a:pathLst>
                    </a:custGeom>
                    <a:solidFill>
                      <a:srgbClr val="FFAAAA"/>
                    </a:solidFill>
                    <a:ln w="0">
                      <a:solidFill>
                        <a:srgbClr val="FFAAAA"/>
                      </a:solidFill>
                      <a:round/>
                      <a:headEnd/>
                      <a:tailEnd/>
                    </a:ln>
                  </p:spPr>
                  <p:txBody>
                    <a:bodyPr/>
                    <a:lstStyle/>
                    <a:p>
                      <a:endParaRPr lang="en-US" smtClean="0">
                        <a:solidFill>
                          <a:srgbClr val="1F497D"/>
                        </a:solidFill>
                      </a:endParaRPr>
                    </a:p>
                  </p:txBody>
                </p:sp>
                <p:sp>
                  <p:nvSpPr>
                    <p:cNvPr id="500915" name="Freeform 161"/>
                    <p:cNvSpPr>
                      <a:spLocks/>
                    </p:cNvSpPr>
                    <p:nvPr/>
                  </p:nvSpPr>
                  <p:spPr bwMode="auto">
                    <a:xfrm>
                      <a:off x="5367867" y="3196759"/>
                      <a:ext cx="1476756" cy="702086"/>
                    </a:xfrm>
                    <a:custGeom>
                      <a:avLst/>
                      <a:gdLst>
                        <a:gd name="T0" fmla="*/ 2147483647 w 513"/>
                        <a:gd name="T1" fmla="*/ 0 h 303"/>
                        <a:gd name="T2" fmla="*/ 2147483647 w 513"/>
                        <a:gd name="T3" fmla="*/ 0 h 303"/>
                        <a:gd name="T4" fmla="*/ 2147483647 w 513"/>
                        <a:gd name="T5" fmla="*/ 2147483647 h 303"/>
                        <a:gd name="T6" fmla="*/ 2147483647 w 513"/>
                        <a:gd name="T7" fmla="*/ 2147483647 h 303"/>
                        <a:gd name="T8" fmla="*/ 2147483647 w 513"/>
                        <a:gd name="T9" fmla="*/ 2147483647 h 303"/>
                        <a:gd name="T10" fmla="*/ 2147483647 w 513"/>
                        <a:gd name="T11" fmla="*/ 2147483647 h 303"/>
                        <a:gd name="T12" fmla="*/ 2147483647 w 513"/>
                        <a:gd name="T13" fmla="*/ 2147483647 h 303"/>
                        <a:gd name="T14" fmla="*/ 2147483647 w 513"/>
                        <a:gd name="T15" fmla="*/ 2147483647 h 303"/>
                        <a:gd name="T16" fmla="*/ 2147483647 w 513"/>
                        <a:gd name="T17" fmla="*/ 2147483647 h 303"/>
                        <a:gd name="T18" fmla="*/ 0 w 513"/>
                        <a:gd name="T19" fmla="*/ 2147483647 h 303"/>
                        <a:gd name="T20" fmla="*/ 2147483647 w 513"/>
                        <a:gd name="T21" fmla="*/ 0 h 3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3"/>
                        <a:gd name="T34" fmla="*/ 0 h 303"/>
                        <a:gd name="T35" fmla="*/ 513 w 513"/>
                        <a:gd name="T36" fmla="*/ 303 h 3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3" h="303">
                          <a:moveTo>
                            <a:pt x="498" y="0"/>
                          </a:moveTo>
                          <a:lnTo>
                            <a:pt x="499" y="0"/>
                          </a:lnTo>
                          <a:lnTo>
                            <a:pt x="501" y="1"/>
                          </a:lnTo>
                          <a:lnTo>
                            <a:pt x="504" y="4"/>
                          </a:lnTo>
                          <a:lnTo>
                            <a:pt x="508" y="7"/>
                          </a:lnTo>
                          <a:lnTo>
                            <a:pt x="510" y="10"/>
                          </a:lnTo>
                          <a:lnTo>
                            <a:pt x="513" y="13"/>
                          </a:lnTo>
                          <a:lnTo>
                            <a:pt x="513" y="18"/>
                          </a:lnTo>
                          <a:lnTo>
                            <a:pt x="10" y="303"/>
                          </a:lnTo>
                          <a:lnTo>
                            <a:pt x="0" y="286"/>
                          </a:lnTo>
                          <a:lnTo>
                            <a:pt x="498" y="0"/>
                          </a:lnTo>
                          <a:close/>
                        </a:path>
                      </a:pathLst>
                    </a:custGeom>
                    <a:solidFill>
                      <a:srgbClr val="FFD5D5"/>
                    </a:solidFill>
                    <a:ln w="0">
                      <a:solidFill>
                        <a:srgbClr val="FFD5D5"/>
                      </a:solidFill>
                      <a:round/>
                      <a:headEnd/>
                      <a:tailEnd/>
                    </a:ln>
                  </p:spPr>
                  <p:txBody>
                    <a:bodyPr/>
                    <a:lstStyle/>
                    <a:p>
                      <a:endParaRPr lang="en-US" smtClean="0">
                        <a:solidFill>
                          <a:srgbClr val="1F497D"/>
                        </a:solidFill>
                      </a:endParaRPr>
                    </a:p>
                  </p:txBody>
                </p:sp>
                <p:sp>
                  <p:nvSpPr>
                    <p:cNvPr id="500916" name="Freeform 162"/>
                    <p:cNvSpPr>
                      <a:spLocks/>
                    </p:cNvSpPr>
                    <p:nvPr/>
                  </p:nvSpPr>
                  <p:spPr bwMode="auto">
                    <a:xfrm>
                      <a:off x="5379381" y="3196759"/>
                      <a:ext cx="1465241" cy="690500"/>
                    </a:xfrm>
                    <a:custGeom>
                      <a:avLst/>
                      <a:gdLst>
                        <a:gd name="T0" fmla="*/ 2147483647 w 509"/>
                        <a:gd name="T1" fmla="*/ 2147483647 h 298"/>
                        <a:gd name="T2" fmla="*/ 2147483647 w 509"/>
                        <a:gd name="T3" fmla="*/ 2147483647 h 298"/>
                        <a:gd name="T4" fmla="*/ 0 w 509"/>
                        <a:gd name="T5" fmla="*/ 2147483647 h 298"/>
                        <a:gd name="T6" fmla="*/ 2147483647 w 509"/>
                        <a:gd name="T7" fmla="*/ 0 h 298"/>
                        <a:gd name="T8" fmla="*/ 2147483647 w 509"/>
                        <a:gd name="T9" fmla="*/ 2147483647 h 298"/>
                        <a:gd name="T10" fmla="*/ 0 60000 65536"/>
                        <a:gd name="T11" fmla="*/ 0 60000 65536"/>
                        <a:gd name="T12" fmla="*/ 0 60000 65536"/>
                        <a:gd name="T13" fmla="*/ 0 60000 65536"/>
                        <a:gd name="T14" fmla="*/ 0 60000 65536"/>
                        <a:gd name="T15" fmla="*/ 0 w 509"/>
                        <a:gd name="T16" fmla="*/ 0 h 298"/>
                        <a:gd name="T17" fmla="*/ 509 w 509"/>
                        <a:gd name="T18" fmla="*/ 298 h 298"/>
                      </a:gdLst>
                      <a:ahLst/>
                      <a:cxnLst>
                        <a:cxn ang="T10">
                          <a:pos x="T0" y="T1"/>
                        </a:cxn>
                        <a:cxn ang="T11">
                          <a:pos x="T2" y="T3"/>
                        </a:cxn>
                        <a:cxn ang="T12">
                          <a:pos x="T4" y="T5"/>
                        </a:cxn>
                        <a:cxn ang="T13">
                          <a:pos x="T6" y="T7"/>
                        </a:cxn>
                        <a:cxn ang="T14">
                          <a:pos x="T8" y="T9"/>
                        </a:cxn>
                      </a:cxnLst>
                      <a:rect l="T15" t="T16" r="T17" b="T18"/>
                      <a:pathLst>
                        <a:path w="509" h="298">
                          <a:moveTo>
                            <a:pt x="509" y="13"/>
                          </a:moveTo>
                          <a:lnTo>
                            <a:pt x="6" y="298"/>
                          </a:lnTo>
                          <a:lnTo>
                            <a:pt x="0" y="286"/>
                          </a:lnTo>
                          <a:lnTo>
                            <a:pt x="498" y="0"/>
                          </a:lnTo>
                          <a:lnTo>
                            <a:pt x="509" y="13"/>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17" name="Freeform 163"/>
                    <p:cNvSpPr>
                      <a:spLocks/>
                    </p:cNvSpPr>
                    <p:nvPr/>
                  </p:nvSpPr>
                  <p:spPr bwMode="auto">
                    <a:xfrm>
                      <a:off x="5258477" y="3850185"/>
                      <a:ext cx="149691" cy="125124"/>
                    </a:xfrm>
                    <a:custGeom>
                      <a:avLst/>
                      <a:gdLst>
                        <a:gd name="T0" fmla="*/ 2147483647 w 52"/>
                        <a:gd name="T1" fmla="*/ 2147483647 h 54"/>
                        <a:gd name="T2" fmla="*/ 2147483647 w 52"/>
                        <a:gd name="T3" fmla="*/ 2147483647 h 54"/>
                        <a:gd name="T4" fmla="*/ 2147483647 w 52"/>
                        <a:gd name="T5" fmla="*/ 2147483647 h 54"/>
                        <a:gd name="T6" fmla="*/ 2147483647 w 52"/>
                        <a:gd name="T7" fmla="*/ 2147483647 h 54"/>
                        <a:gd name="T8" fmla="*/ 2147483647 w 52"/>
                        <a:gd name="T9" fmla="*/ 2147483647 h 54"/>
                        <a:gd name="T10" fmla="*/ 2147483647 w 52"/>
                        <a:gd name="T11" fmla="*/ 0 h 54"/>
                        <a:gd name="T12" fmla="*/ 2147483647 w 52"/>
                        <a:gd name="T13" fmla="*/ 2147483647 h 54"/>
                        <a:gd name="T14" fmla="*/ 2147483647 w 52"/>
                        <a:gd name="T15" fmla="*/ 2147483647 h 54"/>
                        <a:gd name="T16" fmla="*/ 0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54"/>
                        <a:gd name="T41" fmla="*/ 52 w 5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54">
                          <a:moveTo>
                            <a:pt x="38" y="52"/>
                          </a:moveTo>
                          <a:lnTo>
                            <a:pt x="48" y="43"/>
                          </a:lnTo>
                          <a:lnTo>
                            <a:pt x="52" y="30"/>
                          </a:lnTo>
                          <a:lnTo>
                            <a:pt x="49" y="16"/>
                          </a:lnTo>
                          <a:lnTo>
                            <a:pt x="41" y="4"/>
                          </a:lnTo>
                          <a:lnTo>
                            <a:pt x="29" y="0"/>
                          </a:lnTo>
                          <a:lnTo>
                            <a:pt x="15" y="1"/>
                          </a:lnTo>
                          <a:lnTo>
                            <a:pt x="5" y="10"/>
                          </a:lnTo>
                          <a:lnTo>
                            <a:pt x="0" y="22"/>
                          </a:lnTo>
                          <a:lnTo>
                            <a:pt x="3" y="37"/>
                          </a:lnTo>
                          <a:lnTo>
                            <a:pt x="12" y="48"/>
                          </a:lnTo>
                          <a:lnTo>
                            <a:pt x="24" y="54"/>
                          </a:lnTo>
                          <a:lnTo>
                            <a:pt x="38" y="52"/>
                          </a:lnTo>
                          <a:close/>
                        </a:path>
                      </a:pathLst>
                    </a:custGeom>
                    <a:solidFill>
                      <a:srgbClr val="CC0000"/>
                    </a:solidFill>
                    <a:ln w="0">
                      <a:solidFill>
                        <a:srgbClr val="CC0000"/>
                      </a:solidFill>
                      <a:round/>
                      <a:headEnd/>
                      <a:tailEnd/>
                    </a:ln>
                  </p:spPr>
                  <p:txBody>
                    <a:bodyPr/>
                    <a:lstStyle/>
                    <a:p>
                      <a:endParaRPr lang="en-US" smtClean="0">
                        <a:solidFill>
                          <a:srgbClr val="1F497D"/>
                        </a:solidFill>
                      </a:endParaRPr>
                    </a:p>
                  </p:txBody>
                </p:sp>
                <p:sp>
                  <p:nvSpPr>
                    <p:cNvPr id="500918" name="Freeform 164"/>
                    <p:cNvSpPr>
                      <a:spLocks/>
                    </p:cNvSpPr>
                    <p:nvPr/>
                  </p:nvSpPr>
                  <p:spPr bwMode="auto">
                    <a:xfrm>
                      <a:off x="5258477" y="3850185"/>
                      <a:ext cx="149691" cy="125124"/>
                    </a:xfrm>
                    <a:custGeom>
                      <a:avLst/>
                      <a:gdLst>
                        <a:gd name="T0" fmla="*/ 2147483647 w 52"/>
                        <a:gd name="T1" fmla="*/ 2147483647 h 54"/>
                        <a:gd name="T2" fmla="*/ 2147483647 w 52"/>
                        <a:gd name="T3" fmla="*/ 2147483647 h 54"/>
                        <a:gd name="T4" fmla="*/ 2147483647 w 52"/>
                        <a:gd name="T5" fmla="*/ 2147483647 h 54"/>
                        <a:gd name="T6" fmla="*/ 2147483647 w 52"/>
                        <a:gd name="T7" fmla="*/ 2147483647 h 54"/>
                        <a:gd name="T8" fmla="*/ 2147483647 w 52"/>
                        <a:gd name="T9" fmla="*/ 2147483647 h 54"/>
                        <a:gd name="T10" fmla="*/ 2147483647 w 52"/>
                        <a:gd name="T11" fmla="*/ 0 h 54"/>
                        <a:gd name="T12" fmla="*/ 2147483647 w 52"/>
                        <a:gd name="T13" fmla="*/ 2147483647 h 54"/>
                        <a:gd name="T14" fmla="*/ 2147483647 w 52"/>
                        <a:gd name="T15" fmla="*/ 2147483647 h 54"/>
                        <a:gd name="T16" fmla="*/ 0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54"/>
                        <a:gd name="T41" fmla="*/ 52 w 5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54">
                          <a:moveTo>
                            <a:pt x="38" y="52"/>
                          </a:moveTo>
                          <a:lnTo>
                            <a:pt x="48" y="43"/>
                          </a:lnTo>
                          <a:lnTo>
                            <a:pt x="52" y="30"/>
                          </a:lnTo>
                          <a:lnTo>
                            <a:pt x="49" y="16"/>
                          </a:lnTo>
                          <a:lnTo>
                            <a:pt x="41" y="4"/>
                          </a:lnTo>
                          <a:lnTo>
                            <a:pt x="29" y="0"/>
                          </a:lnTo>
                          <a:lnTo>
                            <a:pt x="15" y="1"/>
                          </a:lnTo>
                          <a:lnTo>
                            <a:pt x="5" y="10"/>
                          </a:lnTo>
                          <a:lnTo>
                            <a:pt x="0" y="22"/>
                          </a:lnTo>
                          <a:lnTo>
                            <a:pt x="3" y="37"/>
                          </a:lnTo>
                          <a:lnTo>
                            <a:pt x="12" y="48"/>
                          </a:lnTo>
                          <a:lnTo>
                            <a:pt x="24" y="54"/>
                          </a:lnTo>
                          <a:lnTo>
                            <a:pt x="38" y="5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19" name="Freeform 165"/>
                    <p:cNvSpPr>
                      <a:spLocks/>
                    </p:cNvSpPr>
                    <p:nvPr/>
                  </p:nvSpPr>
                  <p:spPr bwMode="auto">
                    <a:xfrm>
                      <a:off x="1988312" y="3891893"/>
                      <a:ext cx="325289" cy="118173"/>
                    </a:xfrm>
                    <a:custGeom>
                      <a:avLst/>
                      <a:gdLst>
                        <a:gd name="T0" fmla="*/ 0 w 113"/>
                        <a:gd name="T1" fmla="*/ 2147483647 h 51"/>
                        <a:gd name="T2" fmla="*/ 2147483647 w 113"/>
                        <a:gd name="T3" fmla="*/ 0 h 51"/>
                        <a:gd name="T4" fmla="*/ 2147483647 w 113"/>
                        <a:gd name="T5" fmla="*/ 2147483647 h 51"/>
                        <a:gd name="T6" fmla="*/ 2147483647 w 113"/>
                        <a:gd name="T7" fmla="*/ 2147483647 h 51"/>
                        <a:gd name="T8" fmla="*/ 0 w 113"/>
                        <a:gd name="T9" fmla="*/ 2147483647 h 51"/>
                        <a:gd name="T10" fmla="*/ 0 60000 65536"/>
                        <a:gd name="T11" fmla="*/ 0 60000 65536"/>
                        <a:gd name="T12" fmla="*/ 0 60000 65536"/>
                        <a:gd name="T13" fmla="*/ 0 60000 65536"/>
                        <a:gd name="T14" fmla="*/ 0 60000 65536"/>
                        <a:gd name="T15" fmla="*/ 0 w 113"/>
                        <a:gd name="T16" fmla="*/ 0 h 51"/>
                        <a:gd name="T17" fmla="*/ 113 w 113"/>
                        <a:gd name="T18" fmla="*/ 51 h 51"/>
                      </a:gdLst>
                      <a:ahLst/>
                      <a:cxnLst>
                        <a:cxn ang="T10">
                          <a:pos x="T0" y="T1"/>
                        </a:cxn>
                        <a:cxn ang="T11">
                          <a:pos x="T2" y="T3"/>
                        </a:cxn>
                        <a:cxn ang="T12">
                          <a:pos x="T4" y="T5"/>
                        </a:cxn>
                        <a:cxn ang="T13">
                          <a:pos x="T6" y="T7"/>
                        </a:cxn>
                        <a:cxn ang="T14">
                          <a:pos x="T8" y="T9"/>
                        </a:cxn>
                      </a:cxnLst>
                      <a:rect l="T15" t="T16" r="T17" b="T18"/>
                      <a:pathLst>
                        <a:path w="113" h="51">
                          <a:moveTo>
                            <a:pt x="0" y="25"/>
                          </a:moveTo>
                          <a:lnTo>
                            <a:pt x="59" y="0"/>
                          </a:lnTo>
                          <a:lnTo>
                            <a:pt x="113" y="24"/>
                          </a:lnTo>
                          <a:lnTo>
                            <a:pt x="56" y="51"/>
                          </a:lnTo>
                          <a:lnTo>
                            <a:pt x="0" y="25"/>
                          </a:lnTo>
                          <a:close/>
                        </a:path>
                      </a:pathLst>
                    </a:custGeom>
                    <a:solidFill>
                      <a:srgbClr val="80FF80"/>
                    </a:solidFill>
                    <a:ln w="0">
                      <a:solidFill>
                        <a:srgbClr val="80FF80"/>
                      </a:solidFill>
                      <a:round/>
                      <a:headEnd/>
                      <a:tailEnd/>
                    </a:ln>
                  </p:spPr>
                  <p:txBody>
                    <a:bodyPr/>
                    <a:lstStyle/>
                    <a:p>
                      <a:endParaRPr lang="en-US" smtClean="0">
                        <a:solidFill>
                          <a:srgbClr val="1F497D"/>
                        </a:solidFill>
                      </a:endParaRPr>
                    </a:p>
                  </p:txBody>
                </p:sp>
                <p:sp>
                  <p:nvSpPr>
                    <p:cNvPr id="500920" name="Line 168"/>
                    <p:cNvSpPr>
                      <a:spLocks noChangeShapeType="1"/>
                    </p:cNvSpPr>
                    <p:nvPr/>
                  </p:nvSpPr>
                  <p:spPr bwMode="auto">
                    <a:xfrm>
                      <a:off x="4936067" y="3451642"/>
                      <a:ext cx="575733" cy="22244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0921" name="Freeform 167"/>
                    <p:cNvSpPr>
                      <a:spLocks/>
                    </p:cNvSpPr>
                    <p:nvPr/>
                  </p:nvSpPr>
                  <p:spPr bwMode="auto">
                    <a:xfrm>
                      <a:off x="4098375" y="4383122"/>
                      <a:ext cx="161205" cy="166832"/>
                    </a:xfrm>
                    <a:custGeom>
                      <a:avLst/>
                      <a:gdLst>
                        <a:gd name="T0" fmla="*/ 2147483647 w 56"/>
                        <a:gd name="T1" fmla="*/ 0 h 72"/>
                        <a:gd name="T2" fmla="*/ 0 w 56"/>
                        <a:gd name="T3" fmla="*/ 2147483647 h 72"/>
                        <a:gd name="T4" fmla="*/ 0 w 56"/>
                        <a:gd name="T5" fmla="*/ 2147483647 h 72"/>
                        <a:gd name="T6" fmla="*/ 2147483647 w 56"/>
                        <a:gd name="T7" fmla="*/ 2147483647 h 72"/>
                        <a:gd name="T8" fmla="*/ 2147483647 w 56"/>
                        <a:gd name="T9" fmla="*/ 0 h 72"/>
                        <a:gd name="T10" fmla="*/ 0 60000 65536"/>
                        <a:gd name="T11" fmla="*/ 0 60000 65536"/>
                        <a:gd name="T12" fmla="*/ 0 60000 65536"/>
                        <a:gd name="T13" fmla="*/ 0 60000 65536"/>
                        <a:gd name="T14" fmla="*/ 0 60000 65536"/>
                        <a:gd name="T15" fmla="*/ 0 w 56"/>
                        <a:gd name="T16" fmla="*/ 0 h 72"/>
                        <a:gd name="T17" fmla="*/ 56 w 56"/>
                        <a:gd name="T18" fmla="*/ 72 h 72"/>
                      </a:gdLst>
                      <a:ahLst/>
                      <a:cxnLst>
                        <a:cxn ang="T10">
                          <a:pos x="T0" y="T1"/>
                        </a:cxn>
                        <a:cxn ang="T11">
                          <a:pos x="T2" y="T3"/>
                        </a:cxn>
                        <a:cxn ang="T12">
                          <a:pos x="T4" y="T5"/>
                        </a:cxn>
                        <a:cxn ang="T13">
                          <a:pos x="T6" y="T7"/>
                        </a:cxn>
                        <a:cxn ang="T14">
                          <a:pos x="T8" y="T9"/>
                        </a:cxn>
                      </a:cxnLst>
                      <a:rect l="T15" t="T16" r="T17" b="T18"/>
                      <a:pathLst>
                        <a:path w="56" h="72">
                          <a:moveTo>
                            <a:pt x="56" y="0"/>
                          </a:moveTo>
                          <a:lnTo>
                            <a:pt x="0" y="31"/>
                          </a:lnTo>
                          <a:lnTo>
                            <a:pt x="0" y="72"/>
                          </a:lnTo>
                          <a:lnTo>
                            <a:pt x="56" y="42"/>
                          </a:lnTo>
                          <a:lnTo>
                            <a:pt x="56" y="0"/>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922" name="Freeform 168"/>
                    <p:cNvSpPr>
                      <a:spLocks/>
                    </p:cNvSpPr>
                    <p:nvPr/>
                  </p:nvSpPr>
                  <p:spPr bwMode="auto">
                    <a:xfrm>
                      <a:off x="4098375" y="4383122"/>
                      <a:ext cx="161205" cy="166832"/>
                    </a:xfrm>
                    <a:custGeom>
                      <a:avLst/>
                      <a:gdLst>
                        <a:gd name="T0" fmla="*/ 2147483647 w 56"/>
                        <a:gd name="T1" fmla="*/ 0 h 72"/>
                        <a:gd name="T2" fmla="*/ 0 w 56"/>
                        <a:gd name="T3" fmla="*/ 2147483647 h 72"/>
                        <a:gd name="T4" fmla="*/ 0 w 56"/>
                        <a:gd name="T5" fmla="*/ 2147483647 h 72"/>
                        <a:gd name="T6" fmla="*/ 2147483647 w 56"/>
                        <a:gd name="T7" fmla="*/ 2147483647 h 72"/>
                        <a:gd name="T8" fmla="*/ 2147483647 w 56"/>
                        <a:gd name="T9" fmla="*/ 0 h 72"/>
                        <a:gd name="T10" fmla="*/ 0 60000 65536"/>
                        <a:gd name="T11" fmla="*/ 0 60000 65536"/>
                        <a:gd name="T12" fmla="*/ 0 60000 65536"/>
                        <a:gd name="T13" fmla="*/ 0 60000 65536"/>
                        <a:gd name="T14" fmla="*/ 0 60000 65536"/>
                        <a:gd name="T15" fmla="*/ 0 w 56"/>
                        <a:gd name="T16" fmla="*/ 0 h 72"/>
                        <a:gd name="T17" fmla="*/ 56 w 56"/>
                        <a:gd name="T18" fmla="*/ 72 h 72"/>
                      </a:gdLst>
                      <a:ahLst/>
                      <a:cxnLst>
                        <a:cxn ang="T10">
                          <a:pos x="T0" y="T1"/>
                        </a:cxn>
                        <a:cxn ang="T11">
                          <a:pos x="T2" y="T3"/>
                        </a:cxn>
                        <a:cxn ang="T12">
                          <a:pos x="T4" y="T5"/>
                        </a:cxn>
                        <a:cxn ang="T13">
                          <a:pos x="T6" y="T7"/>
                        </a:cxn>
                        <a:cxn ang="T14">
                          <a:pos x="T8" y="T9"/>
                        </a:cxn>
                      </a:cxnLst>
                      <a:rect l="T15" t="T16" r="T17" b="T18"/>
                      <a:pathLst>
                        <a:path w="56" h="72">
                          <a:moveTo>
                            <a:pt x="56" y="0"/>
                          </a:moveTo>
                          <a:lnTo>
                            <a:pt x="0" y="31"/>
                          </a:lnTo>
                          <a:lnTo>
                            <a:pt x="0" y="72"/>
                          </a:lnTo>
                          <a:lnTo>
                            <a:pt x="56" y="42"/>
                          </a:lnTo>
                          <a:lnTo>
                            <a:pt x="56"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23" name="Freeform 169"/>
                    <p:cNvSpPr>
                      <a:spLocks/>
                    </p:cNvSpPr>
                    <p:nvPr/>
                  </p:nvSpPr>
                  <p:spPr bwMode="auto">
                    <a:xfrm>
                      <a:off x="4112768" y="4362268"/>
                      <a:ext cx="158327" cy="169149"/>
                    </a:xfrm>
                    <a:custGeom>
                      <a:avLst/>
                      <a:gdLst>
                        <a:gd name="T0" fmla="*/ 2147483647 w 55"/>
                        <a:gd name="T1" fmla="*/ 0 h 73"/>
                        <a:gd name="T2" fmla="*/ 0 w 55"/>
                        <a:gd name="T3" fmla="*/ 2147483647 h 73"/>
                        <a:gd name="T4" fmla="*/ 0 w 55"/>
                        <a:gd name="T5" fmla="*/ 2147483647 h 73"/>
                        <a:gd name="T6" fmla="*/ 2147483647 w 55"/>
                        <a:gd name="T7" fmla="*/ 2147483647 h 73"/>
                        <a:gd name="T8" fmla="*/ 2147483647 w 55"/>
                        <a:gd name="T9" fmla="*/ 0 h 73"/>
                        <a:gd name="T10" fmla="*/ 0 60000 65536"/>
                        <a:gd name="T11" fmla="*/ 0 60000 65536"/>
                        <a:gd name="T12" fmla="*/ 0 60000 65536"/>
                        <a:gd name="T13" fmla="*/ 0 60000 65536"/>
                        <a:gd name="T14" fmla="*/ 0 60000 65536"/>
                        <a:gd name="T15" fmla="*/ 0 w 55"/>
                        <a:gd name="T16" fmla="*/ 0 h 73"/>
                        <a:gd name="T17" fmla="*/ 55 w 55"/>
                        <a:gd name="T18" fmla="*/ 73 h 73"/>
                      </a:gdLst>
                      <a:ahLst/>
                      <a:cxnLst>
                        <a:cxn ang="T10">
                          <a:pos x="T0" y="T1"/>
                        </a:cxn>
                        <a:cxn ang="T11">
                          <a:pos x="T2" y="T3"/>
                        </a:cxn>
                        <a:cxn ang="T12">
                          <a:pos x="T4" y="T5"/>
                        </a:cxn>
                        <a:cxn ang="T13">
                          <a:pos x="T6" y="T7"/>
                        </a:cxn>
                        <a:cxn ang="T14">
                          <a:pos x="T8" y="T9"/>
                        </a:cxn>
                      </a:cxnLst>
                      <a:rect l="T15" t="T16" r="T17" b="T18"/>
                      <a:pathLst>
                        <a:path w="55" h="73">
                          <a:moveTo>
                            <a:pt x="55" y="0"/>
                          </a:moveTo>
                          <a:lnTo>
                            <a:pt x="0" y="31"/>
                          </a:lnTo>
                          <a:lnTo>
                            <a:pt x="0" y="73"/>
                          </a:lnTo>
                          <a:lnTo>
                            <a:pt x="55" y="42"/>
                          </a:lnTo>
                          <a:lnTo>
                            <a:pt x="55" y="0"/>
                          </a:lnTo>
                          <a:close/>
                        </a:path>
                      </a:pathLst>
                    </a:custGeom>
                    <a:solidFill>
                      <a:srgbClr val="FFFF00"/>
                    </a:solidFill>
                    <a:ln w="0">
                      <a:solidFill>
                        <a:srgbClr val="FFFF00"/>
                      </a:solidFill>
                      <a:round/>
                      <a:headEnd/>
                      <a:tailEnd/>
                    </a:ln>
                  </p:spPr>
                  <p:txBody>
                    <a:bodyPr/>
                    <a:lstStyle/>
                    <a:p>
                      <a:endParaRPr lang="en-US" smtClean="0">
                        <a:solidFill>
                          <a:srgbClr val="1F497D"/>
                        </a:solidFill>
                      </a:endParaRPr>
                    </a:p>
                  </p:txBody>
                </p:sp>
                <p:sp>
                  <p:nvSpPr>
                    <p:cNvPr id="500924" name="Freeform 170"/>
                    <p:cNvSpPr>
                      <a:spLocks/>
                    </p:cNvSpPr>
                    <p:nvPr/>
                  </p:nvSpPr>
                  <p:spPr bwMode="auto">
                    <a:xfrm>
                      <a:off x="4112768" y="4362268"/>
                      <a:ext cx="158327" cy="169149"/>
                    </a:xfrm>
                    <a:custGeom>
                      <a:avLst/>
                      <a:gdLst>
                        <a:gd name="T0" fmla="*/ 2147483647 w 55"/>
                        <a:gd name="T1" fmla="*/ 0 h 73"/>
                        <a:gd name="T2" fmla="*/ 0 w 55"/>
                        <a:gd name="T3" fmla="*/ 2147483647 h 73"/>
                        <a:gd name="T4" fmla="*/ 0 w 55"/>
                        <a:gd name="T5" fmla="*/ 2147483647 h 73"/>
                        <a:gd name="T6" fmla="*/ 2147483647 w 55"/>
                        <a:gd name="T7" fmla="*/ 2147483647 h 73"/>
                        <a:gd name="T8" fmla="*/ 2147483647 w 55"/>
                        <a:gd name="T9" fmla="*/ 0 h 73"/>
                        <a:gd name="T10" fmla="*/ 0 60000 65536"/>
                        <a:gd name="T11" fmla="*/ 0 60000 65536"/>
                        <a:gd name="T12" fmla="*/ 0 60000 65536"/>
                        <a:gd name="T13" fmla="*/ 0 60000 65536"/>
                        <a:gd name="T14" fmla="*/ 0 60000 65536"/>
                        <a:gd name="T15" fmla="*/ 0 w 55"/>
                        <a:gd name="T16" fmla="*/ 0 h 73"/>
                        <a:gd name="T17" fmla="*/ 55 w 55"/>
                        <a:gd name="T18" fmla="*/ 73 h 73"/>
                      </a:gdLst>
                      <a:ahLst/>
                      <a:cxnLst>
                        <a:cxn ang="T10">
                          <a:pos x="T0" y="T1"/>
                        </a:cxn>
                        <a:cxn ang="T11">
                          <a:pos x="T2" y="T3"/>
                        </a:cxn>
                        <a:cxn ang="T12">
                          <a:pos x="T4" y="T5"/>
                        </a:cxn>
                        <a:cxn ang="T13">
                          <a:pos x="T6" y="T7"/>
                        </a:cxn>
                        <a:cxn ang="T14">
                          <a:pos x="T8" y="T9"/>
                        </a:cxn>
                      </a:cxnLst>
                      <a:rect l="T15" t="T16" r="T17" b="T18"/>
                      <a:pathLst>
                        <a:path w="55" h="73">
                          <a:moveTo>
                            <a:pt x="55" y="0"/>
                          </a:moveTo>
                          <a:lnTo>
                            <a:pt x="0" y="31"/>
                          </a:lnTo>
                          <a:lnTo>
                            <a:pt x="0" y="73"/>
                          </a:lnTo>
                          <a:lnTo>
                            <a:pt x="55" y="42"/>
                          </a:lnTo>
                          <a:lnTo>
                            <a:pt x="55"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25" name="Freeform 171"/>
                    <p:cNvSpPr>
                      <a:spLocks/>
                    </p:cNvSpPr>
                    <p:nvPr/>
                  </p:nvSpPr>
                  <p:spPr bwMode="auto">
                    <a:xfrm>
                      <a:off x="2359660" y="3301029"/>
                      <a:ext cx="2487168" cy="878187"/>
                    </a:xfrm>
                    <a:custGeom>
                      <a:avLst/>
                      <a:gdLst>
                        <a:gd name="T0" fmla="*/ 2147483647 w 864"/>
                        <a:gd name="T1" fmla="*/ 2147483647 h 379"/>
                        <a:gd name="T2" fmla="*/ 2147483647 w 864"/>
                        <a:gd name="T3" fmla="*/ 2147483647 h 379"/>
                        <a:gd name="T4" fmla="*/ 2147483647 w 864"/>
                        <a:gd name="T5" fmla="*/ 2147483647 h 379"/>
                        <a:gd name="T6" fmla="*/ 2147483647 w 864"/>
                        <a:gd name="T7" fmla="*/ 2147483647 h 379"/>
                        <a:gd name="T8" fmla="*/ 2147483647 w 864"/>
                        <a:gd name="T9" fmla="*/ 2147483647 h 379"/>
                        <a:gd name="T10" fmla="*/ 2147483647 w 864"/>
                        <a:gd name="T11" fmla="*/ 2147483647 h 379"/>
                        <a:gd name="T12" fmla="*/ 2147483647 w 864"/>
                        <a:gd name="T13" fmla="*/ 2147483647 h 379"/>
                        <a:gd name="T14" fmla="*/ 2147483647 w 864"/>
                        <a:gd name="T15" fmla="*/ 2147483647 h 379"/>
                        <a:gd name="T16" fmla="*/ 2147483647 w 864"/>
                        <a:gd name="T17" fmla="*/ 2147483647 h 379"/>
                        <a:gd name="T18" fmla="*/ 2147483647 w 864"/>
                        <a:gd name="T19" fmla="*/ 2147483647 h 379"/>
                        <a:gd name="T20" fmla="*/ 2147483647 w 864"/>
                        <a:gd name="T21" fmla="*/ 2147483647 h 379"/>
                        <a:gd name="T22" fmla="*/ 2147483647 w 864"/>
                        <a:gd name="T23" fmla="*/ 2147483647 h 379"/>
                        <a:gd name="T24" fmla="*/ 2147483647 w 864"/>
                        <a:gd name="T25" fmla="*/ 2147483647 h 379"/>
                        <a:gd name="T26" fmla="*/ 2147483647 w 864"/>
                        <a:gd name="T27" fmla="*/ 2147483647 h 379"/>
                        <a:gd name="T28" fmla="*/ 2147483647 w 864"/>
                        <a:gd name="T29" fmla="*/ 2147483647 h 379"/>
                        <a:gd name="T30" fmla="*/ 2147483647 w 864"/>
                        <a:gd name="T31" fmla="*/ 2147483647 h 379"/>
                        <a:gd name="T32" fmla="*/ 2147483647 w 864"/>
                        <a:gd name="T33" fmla="*/ 2147483647 h 379"/>
                        <a:gd name="T34" fmla="*/ 2147483647 w 864"/>
                        <a:gd name="T35" fmla="*/ 2147483647 h 379"/>
                        <a:gd name="T36" fmla="*/ 2147483647 w 864"/>
                        <a:gd name="T37" fmla="*/ 2147483647 h 379"/>
                        <a:gd name="T38" fmla="*/ 2147483647 w 864"/>
                        <a:gd name="T39" fmla="*/ 2147483647 h 379"/>
                        <a:gd name="T40" fmla="*/ 2147483647 w 864"/>
                        <a:gd name="T41" fmla="*/ 2147483647 h 379"/>
                        <a:gd name="T42" fmla="*/ 2147483647 w 864"/>
                        <a:gd name="T43" fmla="*/ 2147483647 h 379"/>
                        <a:gd name="T44" fmla="*/ 2147483647 w 864"/>
                        <a:gd name="T45" fmla="*/ 2147483647 h 379"/>
                        <a:gd name="T46" fmla="*/ 2147483647 w 864"/>
                        <a:gd name="T47" fmla="*/ 2147483647 h 379"/>
                        <a:gd name="T48" fmla="*/ 2147483647 w 864"/>
                        <a:gd name="T49" fmla="*/ 2147483647 h 379"/>
                        <a:gd name="T50" fmla="*/ 2147483647 w 864"/>
                        <a:gd name="T51" fmla="*/ 2147483647 h 379"/>
                        <a:gd name="T52" fmla="*/ 2147483647 w 864"/>
                        <a:gd name="T53" fmla="*/ 2147483647 h 379"/>
                        <a:gd name="T54" fmla="*/ 2147483647 w 864"/>
                        <a:gd name="T55" fmla="*/ 2147483647 h 379"/>
                        <a:gd name="T56" fmla="*/ 2147483647 w 864"/>
                        <a:gd name="T57" fmla="*/ 2147483647 h 379"/>
                        <a:gd name="T58" fmla="*/ 2147483647 w 864"/>
                        <a:gd name="T59" fmla="*/ 2147483647 h 379"/>
                        <a:gd name="T60" fmla="*/ 2147483647 w 864"/>
                        <a:gd name="T61" fmla="*/ 2147483647 h 379"/>
                        <a:gd name="T62" fmla="*/ 2147483647 w 864"/>
                        <a:gd name="T63" fmla="*/ 2147483647 h 379"/>
                        <a:gd name="T64" fmla="*/ 2147483647 w 864"/>
                        <a:gd name="T65" fmla="*/ 2147483647 h 379"/>
                        <a:gd name="T66" fmla="*/ 2147483647 w 864"/>
                        <a:gd name="T67" fmla="*/ 2147483647 h 379"/>
                        <a:gd name="T68" fmla="*/ 2147483647 w 864"/>
                        <a:gd name="T69" fmla="*/ 2147483647 h 379"/>
                        <a:gd name="T70" fmla="*/ 2147483647 w 864"/>
                        <a:gd name="T71" fmla="*/ 2147483647 h 379"/>
                        <a:gd name="T72" fmla="*/ 2147483647 w 864"/>
                        <a:gd name="T73" fmla="*/ 2147483647 h 379"/>
                        <a:gd name="T74" fmla="*/ 2147483647 w 864"/>
                        <a:gd name="T75" fmla="*/ 2147483647 h 379"/>
                        <a:gd name="T76" fmla="*/ 0 w 864"/>
                        <a:gd name="T77" fmla="*/ 2147483647 h 379"/>
                        <a:gd name="T78" fmla="*/ 2147483647 w 864"/>
                        <a:gd name="T79" fmla="*/ 2147483647 h 379"/>
                        <a:gd name="T80" fmla="*/ 2147483647 w 864"/>
                        <a:gd name="T81" fmla="*/ 2147483647 h 379"/>
                        <a:gd name="T82" fmla="*/ 2147483647 w 864"/>
                        <a:gd name="T83" fmla="*/ 2147483647 h 379"/>
                        <a:gd name="T84" fmla="*/ 2147483647 w 864"/>
                        <a:gd name="T85" fmla="*/ 2147483647 h 379"/>
                        <a:gd name="T86" fmla="*/ 2147483647 w 864"/>
                        <a:gd name="T87" fmla="*/ 2147483647 h 379"/>
                        <a:gd name="T88" fmla="*/ 2147483647 w 864"/>
                        <a:gd name="T89" fmla="*/ 2147483647 h 379"/>
                        <a:gd name="T90" fmla="*/ 2147483647 w 864"/>
                        <a:gd name="T91" fmla="*/ 2147483647 h 379"/>
                        <a:gd name="T92" fmla="*/ 2147483647 w 864"/>
                        <a:gd name="T93" fmla="*/ 2147483647 h 379"/>
                        <a:gd name="T94" fmla="*/ 2147483647 w 864"/>
                        <a:gd name="T95" fmla="*/ 2147483647 h 379"/>
                        <a:gd name="T96" fmla="*/ 2147483647 w 864"/>
                        <a:gd name="T97" fmla="*/ 0 h 379"/>
                        <a:gd name="T98" fmla="*/ 2147483647 w 864"/>
                        <a:gd name="T99" fmla="*/ 2147483647 h 379"/>
                        <a:gd name="T100" fmla="*/ 2147483647 w 864"/>
                        <a:gd name="T101" fmla="*/ 2147483647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4"/>
                        <a:gd name="T154" fmla="*/ 0 h 379"/>
                        <a:gd name="T155" fmla="*/ 864 w 864"/>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4" h="379">
                          <a:moveTo>
                            <a:pt x="864" y="367"/>
                          </a:moveTo>
                          <a:lnTo>
                            <a:pt x="789" y="237"/>
                          </a:lnTo>
                          <a:lnTo>
                            <a:pt x="786" y="238"/>
                          </a:lnTo>
                          <a:lnTo>
                            <a:pt x="778" y="244"/>
                          </a:lnTo>
                          <a:lnTo>
                            <a:pt x="764" y="253"/>
                          </a:lnTo>
                          <a:lnTo>
                            <a:pt x="745" y="265"/>
                          </a:lnTo>
                          <a:lnTo>
                            <a:pt x="722" y="279"/>
                          </a:lnTo>
                          <a:lnTo>
                            <a:pt x="697" y="294"/>
                          </a:lnTo>
                          <a:lnTo>
                            <a:pt x="667" y="309"/>
                          </a:lnTo>
                          <a:lnTo>
                            <a:pt x="636" y="324"/>
                          </a:lnTo>
                          <a:lnTo>
                            <a:pt x="603" y="339"/>
                          </a:lnTo>
                          <a:lnTo>
                            <a:pt x="570" y="351"/>
                          </a:lnTo>
                          <a:lnTo>
                            <a:pt x="536" y="361"/>
                          </a:lnTo>
                          <a:lnTo>
                            <a:pt x="533" y="362"/>
                          </a:lnTo>
                          <a:lnTo>
                            <a:pt x="525" y="364"/>
                          </a:lnTo>
                          <a:lnTo>
                            <a:pt x="513" y="367"/>
                          </a:lnTo>
                          <a:lnTo>
                            <a:pt x="496" y="371"/>
                          </a:lnTo>
                          <a:lnTo>
                            <a:pt x="472" y="374"/>
                          </a:lnTo>
                          <a:lnTo>
                            <a:pt x="442" y="377"/>
                          </a:lnTo>
                          <a:lnTo>
                            <a:pt x="405" y="379"/>
                          </a:lnTo>
                          <a:lnTo>
                            <a:pt x="360" y="379"/>
                          </a:lnTo>
                          <a:lnTo>
                            <a:pt x="306" y="377"/>
                          </a:lnTo>
                          <a:lnTo>
                            <a:pt x="245" y="373"/>
                          </a:lnTo>
                          <a:lnTo>
                            <a:pt x="240" y="373"/>
                          </a:lnTo>
                          <a:lnTo>
                            <a:pt x="226" y="370"/>
                          </a:lnTo>
                          <a:lnTo>
                            <a:pt x="205" y="365"/>
                          </a:lnTo>
                          <a:lnTo>
                            <a:pt x="179" y="359"/>
                          </a:lnTo>
                          <a:lnTo>
                            <a:pt x="149" y="349"/>
                          </a:lnTo>
                          <a:lnTo>
                            <a:pt x="118" y="336"/>
                          </a:lnTo>
                          <a:lnTo>
                            <a:pt x="87" y="318"/>
                          </a:lnTo>
                          <a:lnTo>
                            <a:pt x="57" y="295"/>
                          </a:lnTo>
                          <a:lnTo>
                            <a:pt x="32" y="268"/>
                          </a:lnTo>
                          <a:lnTo>
                            <a:pt x="30" y="265"/>
                          </a:lnTo>
                          <a:lnTo>
                            <a:pt x="26" y="259"/>
                          </a:lnTo>
                          <a:lnTo>
                            <a:pt x="18" y="247"/>
                          </a:lnTo>
                          <a:lnTo>
                            <a:pt x="12" y="234"/>
                          </a:lnTo>
                          <a:lnTo>
                            <a:pt x="5" y="216"/>
                          </a:lnTo>
                          <a:lnTo>
                            <a:pt x="2" y="197"/>
                          </a:lnTo>
                          <a:lnTo>
                            <a:pt x="0" y="173"/>
                          </a:lnTo>
                          <a:lnTo>
                            <a:pt x="3" y="149"/>
                          </a:lnTo>
                          <a:lnTo>
                            <a:pt x="14" y="123"/>
                          </a:lnTo>
                          <a:lnTo>
                            <a:pt x="30" y="95"/>
                          </a:lnTo>
                          <a:lnTo>
                            <a:pt x="56" y="68"/>
                          </a:lnTo>
                          <a:lnTo>
                            <a:pt x="57" y="65"/>
                          </a:lnTo>
                          <a:lnTo>
                            <a:pt x="64" y="58"/>
                          </a:lnTo>
                          <a:lnTo>
                            <a:pt x="75" y="49"/>
                          </a:lnTo>
                          <a:lnTo>
                            <a:pt x="93" y="34"/>
                          </a:lnTo>
                          <a:lnTo>
                            <a:pt x="117" y="19"/>
                          </a:lnTo>
                          <a:lnTo>
                            <a:pt x="147" y="0"/>
                          </a:lnTo>
                          <a:lnTo>
                            <a:pt x="264" y="113"/>
                          </a:lnTo>
                          <a:lnTo>
                            <a:pt x="111" y="209"/>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26" name="Freeform 172"/>
                    <p:cNvSpPr>
                      <a:spLocks/>
                    </p:cNvSpPr>
                    <p:nvPr/>
                  </p:nvSpPr>
                  <p:spPr bwMode="auto">
                    <a:xfrm>
                      <a:off x="4294124" y="3926650"/>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7"/>
                          </a:lnTo>
                          <a:lnTo>
                            <a:pt x="35" y="0"/>
                          </a:lnTo>
                          <a:close/>
                        </a:path>
                      </a:pathLst>
                    </a:custGeom>
                    <a:solidFill>
                      <a:srgbClr val="FFFF00"/>
                    </a:solidFill>
                    <a:ln w="0">
                      <a:solidFill>
                        <a:srgbClr val="FFFF00"/>
                      </a:solidFill>
                      <a:round/>
                      <a:headEnd/>
                      <a:tailEnd/>
                    </a:ln>
                  </p:spPr>
                  <p:txBody>
                    <a:bodyPr/>
                    <a:lstStyle/>
                    <a:p>
                      <a:endParaRPr lang="en-US" smtClean="0">
                        <a:solidFill>
                          <a:srgbClr val="1F497D"/>
                        </a:solidFill>
                      </a:endParaRPr>
                    </a:p>
                  </p:txBody>
                </p:sp>
                <p:sp>
                  <p:nvSpPr>
                    <p:cNvPr id="500927" name="Freeform 173"/>
                    <p:cNvSpPr>
                      <a:spLocks/>
                    </p:cNvSpPr>
                    <p:nvPr/>
                  </p:nvSpPr>
                  <p:spPr bwMode="auto">
                    <a:xfrm>
                      <a:off x="4294124" y="3926650"/>
                      <a:ext cx="100753" cy="106587"/>
                    </a:xfrm>
                    <a:custGeom>
                      <a:avLst/>
                      <a:gdLst>
                        <a:gd name="T0" fmla="*/ 2147483647 w 35"/>
                        <a:gd name="T1" fmla="*/ 0 h 46"/>
                        <a:gd name="T2" fmla="*/ 0 w 35"/>
                        <a:gd name="T3" fmla="*/ 2147483647 h 46"/>
                        <a:gd name="T4" fmla="*/ 0 w 35"/>
                        <a:gd name="T5" fmla="*/ 2147483647 h 46"/>
                        <a:gd name="T6" fmla="*/ 2147483647 w 35"/>
                        <a:gd name="T7" fmla="*/ 2147483647 h 46"/>
                        <a:gd name="T8" fmla="*/ 2147483647 w 35"/>
                        <a:gd name="T9" fmla="*/ 0 h 46"/>
                        <a:gd name="T10" fmla="*/ 0 60000 65536"/>
                        <a:gd name="T11" fmla="*/ 0 60000 65536"/>
                        <a:gd name="T12" fmla="*/ 0 60000 65536"/>
                        <a:gd name="T13" fmla="*/ 0 60000 65536"/>
                        <a:gd name="T14" fmla="*/ 0 60000 65536"/>
                        <a:gd name="T15" fmla="*/ 0 w 35"/>
                        <a:gd name="T16" fmla="*/ 0 h 46"/>
                        <a:gd name="T17" fmla="*/ 35 w 35"/>
                        <a:gd name="T18" fmla="*/ 46 h 46"/>
                      </a:gdLst>
                      <a:ahLst/>
                      <a:cxnLst>
                        <a:cxn ang="T10">
                          <a:pos x="T0" y="T1"/>
                        </a:cxn>
                        <a:cxn ang="T11">
                          <a:pos x="T2" y="T3"/>
                        </a:cxn>
                        <a:cxn ang="T12">
                          <a:pos x="T4" y="T5"/>
                        </a:cxn>
                        <a:cxn ang="T13">
                          <a:pos x="T6" y="T7"/>
                        </a:cxn>
                        <a:cxn ang="T14">
                          <a:pos x="T8" y="T9"/>
                        </a:cxn>
                      </a:cxnLst>
                      <a:rect l="T15" t="T16" r="T17" b="T18"/>
                      <a:pathLst>
                        <a:path w="35" h="46">
                          <a:moveTo>
                            <a:pt x="35" y="0"/>
                          </a:moveTo>
                          <a:lnTo>
                            <a:pt x="0" y="19"/>
                          </a:lnTo>
                          <a:lnTo>
                            <a:pt x="0" y="46"/>
                          </a:lnTo>
                          <a:lnTo>
                            <a:pt x="35" y="27"/>
                          </a:lnTo>
                          <a:lnTo>
                            <a:pt x="35"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28" name="Freeform 174"/>
                    <p:cNvSpPr>
                      <a:spLocks/>
                    </p:cNvSpPr>
                    <p:nvPr/>
                  </p:nvSpPr>
                  <p:spPr bwMode="auto">
                    <a:xfrm>
                      <a:off x="5091515" y="1829661"/>
                      <a:ext cx="2409444" cy="1367098"/>
                    </a:xfrm>
                    <a:custGeom>
                      <a:avLst/>
                      <a:gdLst>
                        <a:gd name="T0" fmla="*/ 0 w 837"/>
                        <a:gd name="T1" fmla="*/ 2147483647 h 590"/>
                        <a:gd name="T2" fmla="*/ 2147483647 w 837"/>
                        <a:gd name="T3" fmla="*/ 2147483647 h 590"/>
                        <a:gd name="T4" fmla="*/ 2147483647 w 837"/>
                        <a:gd name="T5" fmla="*/ 2147483647 h 590"/>
                        <a:gd name="T6" fmla="*/ 2147483647 w 837"/>
                        <a:gd name="T7" fmla="*/ 2147483647 h 590"/>
                        <a:gd name="T8" fmla="*/ 2147483647 w 837"/>
                        <a:gd name="T9" fmla="*/ 2147483647 h 590"/>
                        <a:gd name="T10" fmla="*/ 2147483647 w 837"/>
                        <a:gd name="T11" fmla="*/ 2147483647 h 590"/>
                        <a:gd name="T12" fmla="*/ 2147483647 w 837"/>
                        <a:gd name="T13" fmla="*/ 2147483647 h 590"/>
                        <a:gd name="T14" fmla="*/ 2147483647 w 837"/>
                        <a:gd name="T15" fmla="*/ 2147483647 h 590"/>
                        <a:gd name="T16" fmla="*/ 2147483647 w 837"/>
                        <a:gd name="T17" fmla="*/ 2147483647 h 590"/>
                        <a:gd name="T18" fmla="*/ 2147483647 w 837"/>
                        <a:gd name="T19" fmla="*/ 2147483647 h 590"/>
                        <a:gd name="T20" fmla="*/ 2147483647 w 837"/>
                        <a:gd name="T21" fmla="*/ 2147483647 h 590"/>
                        <a:gd name="T22" fmla="*/ 2147483647 w 837"/>
                        <a:gd name="T23" fmla="*/ 2147483647 h 590"/>
                        <a:gd name="T24" fmla="*/ 2147483647 w 837"/>
                        <a:gd name="T25" fmla="*/ 2147483647 h 590"/>
                        <a:gd name="T26" fmla="*/ 2147483647 w 837"/>
                        <a:gd name="T27" fmla="*/ 2147483647 h 590"/>
                        <a:gd name="T28" fmla="*/ 2147483647 w 837"/>
                        <a:gd name="T29" fmla="*/ 0 h 590"/>
                        <a:gd name="T30" fmla="*/ 2147483647 w 837"/>
                        <a:gd name="T31" fmla="*/ 0 h 590"/>
                        <a:gd name="T32" fmla="*/ 2147483647 w 837"/>
                        <a:gd name="T33" fmla="*/ 0 h 590"/>
                        <a:gd name="T34" fmla="*/ 2147483647 w 837"/>
                        <a:gd name="T35" fmla="*/ 2147483647 h 590"/>
                        <a:gd name="T36" fmla="*/ 2147483647 w 837"/>
                        <a:gd name="T37" fmla="*/ 2147483647 h 590"/>
                        <a:gd name="T38" fmla="*/ 2147483647 w 837"/>
                        <a:gd name="T39" fmla="*/ 2147483647 h 590"/>
                        <a:gd name="T40" fmla="*/ 2147483647 w 837"/>
                        <a:gd name="T41" fmla="*/ 2147483647 h 590"/>
                        <a:gd name="T42" fmla="*/ 2147483647 w 837"/>
                        <a:gd name="T43" fmla="*/ 2147483647 h 590"/>
                        <a:gd name="T44" fmla="*/ 2147483647 w 837"/>
                        <a:gd name="T45" fmla="*/ 2147483647 h 590"/>
                        <a:gd name="T46" fmla="*/ 2147483647 w 837"/>
                        <a:gd name="T47" fmla="*/ 2147483647 h 590"/>
                        <a:gd name="T48" fmla="*/ 2147483647 w 837"/>
                        <a:gd name="T49" fmla="*/ 2147483647 h 590"/>
                        <a:gd name="T50" fmla="*/ 2147483647 w 837"/>
                        <a:gd name="T51" fmla="*/ 2147483647 h 590"/>
                        <a:gd name="T52" fmla="*/ 2147483647 w 837"/>
                        <a:gd name="T53" fmla="*/ 2147483647 h 590"/>
                        <a:gd name="T54" fmla="*/ 2147483647 w 837"/>
                        <a:gd name="T55" fmla="*/ 2147483647 h 590"/>
                        <a:gd name="T56" fmla="*/ 2147483647 w 837"/>
                        <a:gd name="T57" fmla="*/ 2147483647 h 590"/>
                        <a:gd name="T58" fmla="*/ 2147483647 w 837"/>
                        <a:gd name="T59" fmla="*/ 2147483647 h 590"/>
                        <a:gd name="T60" fmla="*/ 2147483647 w 837"/>
                        <a:gd name="T61" fmla="*/ 2147483647 h 590"/>
                        <a:gd name="T62" fmla="*/ 2147483647 w 837"/>
                        <a:gd name="T63" fmla="*/ 2147483647 h 590"/>
                        <a:gd name="T64" fmla="*/ 2147483647 w 837"/>
                        <a:gd name="T65" fmla="*/ 2147483647 h 590"/>
                        <a:gd name="T66" fmla="*/ 2147483647 w 837"/>
                        <a:gd name="T67" fmla="*/ 2147483647 h 590"/>
                        <a:gd name="T68" fmla="*/ 2147483647 w 837"/>
                        <a:gd name="T69" fmla="*/ 2147483647 h 590"/>
                        <a:gd name="T70" fmla="*/ 2147483647 w 837"/>
                        <a:gd name="T71" fmla="*/ 2147483647 h 590"/>
                        <a:gd name="T72" fmla="*/ 2147483647 w 837"/>
                        <a:gd name="T73" fmla="*/ 2147483647 h 590"/>
                        <a:gd name="T74" fmla="*/ 2147483647 w 837"/>
                        <a:gd name="T75" fmla="*/ 2147483647 h 590"/>
                        <a:gd name="T76" fmla="*/ 2147483647 w 837"/>
                        <a:gd name="T77" fmla="*/ 2147483647 h 590"/>
                        <a:gd name="T78" fmla="*/ 2147483647 w 837"/>
                        <a:gd name="T79" fmla="*/ 2147483647 h 590"/>
                        <a:gd name="T80" fmla="*/ 2147483647 w 837"/>
                        <a:gd name="T81" fmla="*/ 2147483647 h 590"/>
                        <a:gd name="T82" fmla="*/ 2147483647 w 837"/>
                        <a:gd name="T83" fmla="*/ 2147483647 h 590"/>
                        <a:gd name="T84" fmla="*/ 2147483647 w 837"/>
                        <a:gd name="T85" fmla="*/ 2147483647 h 590"/>
                        <a:gd name="T86" fmla="*/ 2147483647 w 837"/>
                        <a:gd name="T87" fmla="*/ 2147483647 h 590"/>
                        <a:gd name="T88" fmla="*/ 2147483647 w 837"/>
                        <a:gd name="T89" fmla="*/ 2147483647 h 5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7"/>
                        <a:gd name="T136" fmla="*/ 0 h 590"/>
                        <a:gd name="T137" fmla="*/ 837 w 837"/>
                        <a:gd name="T138" fmla="*/ 590 h 5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7" h="590">
                          <a:moveTo>
                            <a:pt x="0" y="339"/>
                          </a:moveTo>
                          <a:lnTo>
                            <a:pt x="58" y="134"/>
                          </a:lnTo>
                          <a:lnTo>
                            <a:pt x="63" y="133"/>
                          </a:lnTo>
                          <a:lnTo>
                            <a:pt x="72" y="125"/>
                          </a:lnTo>
                          <a:lnTo>
                            <a:pt x="88" y="116"/>
                          </a:lnTo>
                          <a:lnTo>
                            <a:pt x="109" y="104"/>
                          </a:lnTo>
                          <a:lnTo>
                            <a:pt x="134" y="91"/>
                          </a:lnTo>
                          <a:lnTo>
                            <a:pt x="166" y="74"/>
                          </a:lnTo>
                          <a:lnTo>
                            <a:pt x="198" y="59"/>
                          </a:lnTo>
                          <a:lnTo>
                            <a:pt x="237" y="45"/>
                          </a:lnTo>
                          <a:lnTo>
                            <a:pt x="278" y="30"/>
                          </a:lnTo>
                          <a:lnTo>
                            <a:pt x="319" y="18"/>
                          </a:lnTo>
                          <a:lnTo>
                            <a:pt x="364" y="9"/>
                          </a:lnTo>
                          <a:lnTo>
                            <a:pt x="410" y="3"/>
                          </a:lnTo>
                          <a:lnTo>
                            <a:pt x="457" y="0"/>
                          </a:lnTo>
                          <a:lnTo>
                            <a:pt x="463" y="0"/>
                          </a:lnTo>
                          <a:lnTo>
                            <a:pt x="476" y="0"/>
                          </a:lnTo>
                          <a:lnTo>
                            <a:pt x="498" y="1"/>
                          </a:lnTo>
                          <a:lnTo>
                            <a:pt x="527" y="3"/>
                          </a:lnTo>
                          <a:lnTo>
                            <a:pt x="559" y="6"/>
                          </a:lnTo>
                          <a:lnTo>
                            <a:pt x="595" y="12"/>
                          </a:lnTo>
                          <a:lnTo>
                            <a:pt x="634" y="18"/>
                          </a:lnTo>
                          <a:lnTo>
                            <a:pt x="673" y="28"/>
                          </a:lnTo>
                          <a:lnTo>
                            <a:pt x="710" y="42"/>
                          </a:lnTo>
                          <a:lnTo>
                            <a:pt x="746" y="58"/>
                          </a:lnTo>
                          <a:lnTo>
                            <a:pt x="777" y="79"/>
                          </a:lnTo>
                          <a:lnTo>
                            <a:pt x="803" y="103"/>
                          </a:lnTo>
                          <a:lnTo>
                            <a:pt x="806" y="106"/>
                          </a:lnTo>
                          <a:lnTo>
                            <a:pt x="812" y="115"/>
                          </a:lnTo>
                          <a:lnTo>
                            <a:pt x="819" y="128"/>
                          </a:lnTo>
                          <a:lnTo>
                            <a:pt x="827" y="145"/>
                          </a:lnTo>
                          <a:lnTo>
                            <a:pt x="834" y="167"/>
                          </a:lnTo>
                          <a:lnTo>
                            <a:pt x="837" y="192"/>
                          </a:lnTo>
                          <a:lnTo>
                            <a:pt x="837" y="221"/>
                          </a:lnTo>
                          <a:lnTo>
                            <a:pt x="830" y="251"/>
                          </a:lnTo>
                          <a:lnTo>
                            <a:pt x="815" y="284"/>
                          </a:lnTo>
                          <a:lnTo>
                            <a:pt x="813" y="286"/>
                          </a:lnTo>
                          <a:lnTo>
                            <a:pt x="807" y="294"/>
                          </a:lnTo>
                          <a:lnTo>
                            <a:pt x="797" y="304"/>
                          </a:lnTo>
                          <a:lnTo>
                            <a:pt x="785" y="318"/>
                          </a:lnTo>
                          <a:lnTo>
                            <a:pt x="768" y="333"/>
                          </a:lnTo>
                          <a:lnTo>
                            <a:pt x="750" y="346"/>
                          </a:lnTo>
                          <a:lnTo>
                            <a:pt x="730" y="361"/>
                          </a:lnTo>
                          <a:lnTo>
                            <a:pt x="706" y="373"/>
                          </a:lnTo>
                          <a:lnTo>
                            <a:pt x="610" y="590"/>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29" name="Freeform 175"/>
                    <p:cNvSpPr>
                      <a:spLocks/>
                    </p:cNvSpPr>
                    <p:nvPr/>
                  </p:nvSpPr>
                  <p:spPr bwMode="auto">
                    <a:xfrm>
                      <a:off x="5088636" y="1936248"/>
                      <a:ext cx="2412323" cy="1262828"/>
                    </a:xfrm>
                    <a:custGeom>
                      <a:avLst/>
                      <a:gdLst>
                        <a:gd name="T0" fmla="*/ 0 w 838"/>
                        <a:gd name="T1" fmla="*/ 2147483647 h 545"/>
                        <a:gd name="T2" fmla="*/ 2147483647 w 838"/>
                        <a:gd name="T3" fmla="*/ 2147483647 h 545"/>
                        <a:gd name="T4" fmla="*/ 2147483647 w 838"/>
                        <a:gd name="T5" fmla="*/ 2147483647 h 545"/>
                        <a:gd name="T6" fmla="*/ 2147483647 w 838"/>
                        <a:gd name="T7" fmla="*/ 2147483647 h 545"/>
                        <a:gd name="T8" fmla="*/ 2147483647 w 838"/>
                        <a:gd name="T9" fmla="*/ 2147483647 h 545"/>
                        <a:gd name="T10" fmla="*/ 2147483647 w 838"/>
                        <a:gd name="T11" fmla="*/ 2147483647 h 545"/>
                        <a:gd name="T12" fmla="*/ 2147483647 w 838"/>
                        <a:gd name="T13" fmla="*/ 2147483647 h 545"/>
                        <a:gd name="T14" fmla="*/ 2147483647 w 838"/>
                        <a:gd name="T15" fmla="*/ 2147483647 h 545"/>
                        <a:gd name="T16" fmla="*/ 2147483647 w 838"/>
                        <a:gd name="T17" fmla="*/ 2147483647 h 545"/>
                        <a:gd name="T18" fmla="*/ 2147483647 w 838"/>
                        <a:gd name="T19" fmla="*/ 2147483647 h 545"/>
                        <a:gd name="T20" fmla="*/ 2147483647 w 838"/>
                        <a:gd name="T21" fmla="*/ 2147483647 h 545"/>
                        <a:gd name="T22" fmla="*/ 2147483647 w 838"/>
                        <a:gd name="T23" fmla="*/ 2147483647 h 545"/>
                        <a:gd name="T24" fmla="*/ 2147483647 w 838"/>
                        <a:gd name="T25" fmla="*/ 2147483647 h 545"/>
                        <a:gd name="T26" fmla="*/ 2147483647 w 838"/>
                        <a:gd name="T27" fmla="*/ 2147483647 h 545"/>
                        <a:gd name="T28" fmla="*/ 2147483647 w 838"/>
                        <a:gd name="T29" fmla="*/ 0 h 545"/>
                        <a:gd name="T30" fmla="*/ 2147483647 w 838"/>
                        <a:gd name="T31" fmla="*/ 0 h 545"/>
                        <a:gd name="T32" fmla="*/ 2147483647 w 838"/>
                        <a:gd name="T33" fmla="*/ 0 h 545"/>
                        <a:gd name="T34" fmla="*/ 2147483647 w 838"/>
                        <a:gd name="T35" fmla="*/ 2147483647 h 545"/>
                        <a:gd name="T36" fmla="*/ 2147483647 w 838"/>
                        <a:gd name="T37" fmla="*/ 2147483647 h 545"/>
                        <a:gd name="T38" fmla="*/ 2147483647 w 838"/>
                        <a:gd name="T39" fmla="*/ 2147483647 h 545"/>
                        <a:gd name="T40" fmla="*/ 2147483647 w 838"/>
                        <a:gd name="T41" fmla="*/ 2147483647 h 545"/>
                        <a:gd name="T42" fmla="*/ 2147483647 w 838"/>
                        <a:gd name="T43" fmla="*/ 2147483647 h 545"/>
                        <a:gd name="T44" fmla="*/ 2147483647 w 838"/>
                        <a:gd name="T45" fmla="*/ 2147483647 h 545"/>
                        <a:gd name="T46" fmla="*/ 2147483647 w 838"/>
                        <a:gd name="T47" fmla="*/ 2147483647 h 545"/>
                        <a:gd name="T48" fmla="*/ 2147483647 w 838"/>
                        <a:gd name="T49" fmla="*/ 2147483647 h 545"/>
                        <a:gd name="T50" fmla="*/ 2147483647 w 838"/>
                        <a:gd name="T51" fmla="*/ 2147483647 h 545"/>
                        <a:gd name="T52" fmla="*/ 2147483647 w 838"/>
                        <a:gd name="T53" fmla="*/ 2147483647 h 545"/>
                        <a:gd name="T54" fmla="*/ 2147483647 w 838"/>
                        <a:gd name="T55" fmla="*/ 2147483647 h 545"/>
                        <a:gd name="T56" fmla="*/ 2147483647 w 838"/>
                        <a:gd name="T57" fmla="*/ 2147483647 h 545"/>
                        <a:gd name="T58" fmla="*/ 2147483647 w 838"/>
                        <a:gd name="T59" fmla="*/ 2147483647 h 545"/>
                        <a:gd name="T60" fmla="*/ 2147483647 w 838"/>
                        <a:gd name="T61" fmla="*/ 2147483647 h 545"/>
                        <a:gd name="T62" fmla="*/ 2147483647 w 838"/>
                        <a:gd name="T63" fmla="*/ 2147483647 h 545"/>
                        <a:gd name="T64" fmla="*/ 2147483647 w 838"/>
                        <a:gd name="T65" fmla="*/ 2147483647 h 545"/>
                        <a:gd name="T66" fmla="*/ 2147483647 w 838"/>
                        <a:gd name="T67" fmla="*/ 2147483647 h 545"/>
                        <a:gd name="T68" fmla="*/ 2147483647 w 838"/>
                        <a:gd name="T69" fmla="*/ 2147483647 h 545"/>
                        <a:gd name="T70" fmla="*/ 2147483647 w 838"/>
                        <a:gd name="T71" fmla="*/ 2147483647 h 545"/>
                        <a:gd name="T72" fmla="*/ 2147483647 w 838"/>
                        <a:gd name="T73" fmla="*/ 2147483647 h 545"/>
                        <a:gd name="T74" fmla="*/ 2147483647 w 838"/>
                        <a:gd name="T75" fmla="*/ 2147483647 h 545"/>
                        <a:gd name="T76" fmla="*/ 2147483647 w 838"/>
                        <a:gd name="T77" fmla="*/ 2147483647 h 545"/>
                        <a:gd name="T78" fmla="*/ 2147483647 w 838"/>
                        <a:gd name="T79" fmla="*/ 2147483647 h 545"/>
                        <a:gd name="T80" fmla="*/ 2147483647 w 838"/>
                        <a:gd name="T81" fmla="*/ 2147483647 h 545"/>
                        <a:gd name="T82" fmla="*/ 2147483647 w 838"/>
                        <a:gd name="T83" fmla="*/ 2147483647 h 545"/>
                        <a:gd name="T84" fmla="*/ 2147483647 w 838"/>
                        <a:gd name="T85" fmla="*/ 2147483647 h 545"/>
                        <a:gd name="T86" fmla="*/ 2147483647 w 838"/>
                        <a:gd name="T87" fmla="*/ 2147483647 h 545"/>
                        <a:gd name="T88" fmla="*/ 2147483647 w 838"/>
                        <a:gd name="T89" fmla="*/ 2147483647 h 5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8"/>
                        <a:gd name="T136" fmla="*/ 0 h 545"/>
                        <a:gd name="T137" fmla="*/ 838 w 838"/>
                        <a:gd name="T138" fmla="*/ 545 h 5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8" h="545">
                          <a:moveTo>
                            <a:pt x="0" y="297"/>
                          </a:moveTo>
                          <a:lnTo>
                            <a:pt x="59" y="134"/>
                          </a:lnTo>
                          <a:lnTo>
                            <a:pt x="64" y="133"/>
                          </a:lnTo>
                          <a:lnTo>
                            <a:pt x="73" y="125"/>
                          </a:lnTo>
                          <a:lnTo>
                            <a:pt x="89" y="117"/>
                          </a:lnTo>
                          <a:lnTo>
                            <a:pt x="110" y="105"/>
                          </a:lnTo>
                          <a:lnTo>
                            <a:pt x="135" y="90"/>
                          </a:lnTo>
                          <a:lnTo>
                            <a:pt x="167" y="75"/>
                          </a:lnTo>
                          <a:lnTo>
                            <a:pt x="199" y="60"/>
                          </a:lnTo>
                          <a:lnTo>
                            <a:pt x="238" y="45"/>
                          </a:lnTo>
                          <a:lnTo>
                            <a:pt x="279" y="30"/>
                          </a:lnTo>
                          <a:lnTo>
                            <a:pt x="320" y="18"/>
                          </a:lnTo>
                          <a:lnTo>
                            <a:pt x="365" y="9"/>
                          </a:lnTo>
                          <a:lnTo>
                            <a:pt x="411" y="2"/>
                          </a:lnTo>
                          <a:lnTo>
                            <a:pt x="458" y="0"/>
                          </a:lnTo>
                          <a:lnTo>
                            <a:pt x="464" y="0"/>
                          </a:lnTo>
                          <a:lnTo>
                            <a:pt x="477" y="0"/>
                          </a:lnTo>
                          <a:lnTo>
                            <a:pt x="499" y="2"/>
                          </a:lnTo>
                          <a:lnTo>
                            <a:pt x="528" y="3"/>
                          </a:lnTo>
                          <a:lnTo>
                            <a:pt x="560" y="6"/>
                          </a:lnTo>
                          <a:lnTo>
                            <a:pt x="596" y="10"/>
                          </a:lnTo>
                          <a:lnTo>
                            <a:pt x="635" y="18"/>
                          </a:lnTo>
                          <a:lnTo>
                            <a:pt x="674" y="28"/>
                          </a:lnTo>
                          <a:lnTo>
                            <a:pt x="711" y="42"/>
                          </a:lnTo>
                          <a:lnTo>
                            <a:pt x="747" y="58"/>
                          </a:lnTo>
                          <a:lnTo>
                            <a:pt x="778" y="79"/>
                          </a:lnTo>
                          <a:lnTo>
                            <a:pt x="804" y="103"/>
                          </a:lnTo>
                          <a:lnTo>
                            <a:pt x="807" y="106"/>
                          </a:lnTo>
                          <a:lnTo>
                            <a:pt x="813" y="115"/>
                          </a:lnTo>
                          <a:lnTo>
                            <a:pt x="820" y="127"/>
                          </a:lnTo>
                          <a:lnTo>
                            <a:pt x="828" y="145"/>
                          </a:lnTo>
                          <a:lnTo>
                            <a:pt x="835" y="167"/>
                          </a:lnTo>
                          <a:lnTo>
                            <a:pt x="838" y="191"/>
                          </a:lnTo>
                          <a:lnTo>
                            <a:pt x="838" y="220"/>
                          </a:lnTo>
                          <a:lnTo>
                            <a:pt x="831" y="251"/>
                          </a:lnTo>
                          <a:lnTo>
                            <a:pt x="816" y="284"/>
                          </a:lnTo>
                          <a:lnTo>
                            <a:pt x="814" y="287"/>
                          </a:lnTo>
                          <a:lnTo>
                            <a:pt x="808" y="294"/>
                          </a:lnTo>
                          <a:lnTo>
                            <a:pt x="798" y="305"/>
                          </a:lnTo>
                          <a:lnTo>
                            <a:pt x="786" y="318"/>
                          </a:lnTo>
                          <a:lnTo>
                            <a:pt x="769" y="332"/>
                          </a:lnTo>
                          <a:lnTo>
                            <a:pt x="751" y="347"/>
                          </a:lnTo>
                          <a:lnTo>
                            <a:pt x="731" y="360"/>
                          </a:lnTo>
                          <a:lnTo>
                            <a:pt x="707" y="372"/>
                          </a:lnTo>
                          <a:lnTo>
                            <a:pt x="616" y="545"/>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30" name="Freeform 176"/>
                    <p:cNvSpPr>
                      <a:spLocks/>
                    </p:cNvSpPr>
                    <p:nvPr/>
                  </p:nvSpPr>
                  <p:spPr bwMode="auto">
                    <a:xfrm>
                      <a:off x="5105908" y="2040518"/>
                      <a:ext cx="2395051" cy="1179412"/>
                    </a:xfrm>
                    <a:custGeom>
                      <a:avLst/>
                      <a:gdLst>
                        <a:gd name="T0" fmla="*/ 0 w 832"/>
                        <a:gd name="T1" fmla="*/ 2147483647 h 509"/>
                        <a:gd name="T2" fmla="*/ 2147483647 w 832"/>
                        <a:gd name="T3" fmla="*/ 2147483647 h 509"/>
                        <a:gd name="T4" fmla="*/ 2147483647 w 832"/>
                        <a:gd name="T5" fmla="*/ 2147483647 h 509"/>
                        <a:gd name="T6" fmla="*/ 2147483647 w 832"/>
                        <a:gd name="T7" fmla="*/ 2147483647 h 509"/>
                        <a:gd name="T8" fmla="*/ 2147483647 w 832"/>
                        <a:gd name="T9" fmla="*/ 2147483647 h 509"/>
                        <a:gd name="T10" fmla="*/ 2147483647 w 832"/>
                        <a:gd name="T11" fmla="*/ 2147483647 h 509"/>
                        <a:gd name="T12" fmla="*/ 2147483647 w 832"/>
                        <a:gd name="T13" fmla="*/ 2147483647 h 509"/>
                        <a:gd name="T14" fmla="*/ 2147483647 w 832"/>
                        <a:gd name="T15" fmla="*/ 2147483647 h 509"/>
                        <a:gd name="T16" fmla="*/ 2147483647 w 832"/>
                        <a:gd name="T17" fmla="*/ 2147483647 h 509"/>
                        <a:gd name="T18" fmla="*/ 2147483647 w 832"/>
                        <a:gd name="T19" fmla="*/ 2147483647 h 509"/>
                        <a:gd name="T20" fmla="*/ 2147483647 w 832"/>
                        <a:gd name="T21" fmla="*/ 2147483647 h 509"/>
                        <a:gd name="T22" fmla="*/ 2147483647 w 832"/>
                        <a:gd name="T23" fmla="*/ 2147483647 h 509"/>
                        <a:gd name="T24" fmla="*/ 2147483647 w 832"/>
                        <a:gd name="T25" fmla="*/ 2147483647 h 509"/>
                        <a:gd name="T26" fmla="*/ 2147483647 w 832"/>
                        <a:gd name="T27" fmla="*/ 2147483647 h 509"/>
                        <a:gd name="T28" fmla="*/ 2147483647 w 832"/>
                        <a:gd name="T29" fmla="*/ 0 h 509"/>
                        <a:gd name="T30" fmla="*/ 2147483647 w 832"/>
                        <a:gd name="T31" fmla="*/ 0 h 509"/>
                        <a:gd name="T32" fmla="*/ 2147483647 w 832"/>
                        <a:gd name="T33" fmla="*/ 0 h 509"/>
                        <a:gd name="T34" fmla="*/ 2147483647 w 832"/>
                        <a:gd name="T35" fmla="*/ 0 h 509"/>
                        <a:gd name="T36" fmla="*/ 2147483647 w 832"/>
                        <a:gd name="T37" fmla="*/ 2147483647 h 509"/>
                        <a:gd name="T38" fmla="*/ 2147483647 w 832"/>
                        <a:gd name="T39" fmla="*/ 2147483647 h 509"/>
                        <a:gd name="T40" fmla="*/ 2147483647 w 832"/>
                        <a:gd name="T41" fmla="*/ 2147483647 h 509"/>
                        <a:gd name="T42" fmla="*/ 2147483647 w 832"/>
                        <a:gd name="T43" fmla="*/ 2147483647 h 509"/>
                        <a:gd name="T44" fmla="*/ 2147483647 w 832"/>
                        <a:gd name="T45" fmla="*/ 2147483647 h 509"/>
                        <a:gd name="T46" fmla="*/ 2147483647 w 832"/>
                        <a:gd name="T47" fmla="*/ 2147483647 h 509"/>
                        <a:gd name="T48" fmla="*/ 2147483647 w 832"/>
                        <a:gd name="T49" fmla="*/ 2147483647 h 509"/>
                        <a:gd name="T50" fmla="*/ 2147483647 w 832"/>
                        <a:gd name="T51" fmla="*/ 2147483647 h 509"/>
                        <a:gd name="T52" fmla="*/ 2147483647 w 832"/>
                        <a:gd name="T53" fmla="*/ 2147483647 h 509"/>
                        <a:gd name="T54" fmla="*/ 2147483647 w 832"/>
                        <a:gd name="T55" fmla="*/ 2147483647 h 509"/>
                        <a:gd name="T56" fmla="*/ 2147483647 w 832"/>
                        <a:gd name="T57" fmla="*/ 2147483647 h 509"/>
                        <a:gd name="T58" fmla="*/ 2147483647 w 832"/>
                        <a:gd name="T59" fmla="*/ 2147483647 h 509"/>
                        <a:gd name="T60" fmla="*/ 2147483647 w 832"/>
                        <a:gd name="T61" fmla="*/ 2147483647 h 509"/>
                        <a:gd name="T62" fmla="*/ 2147483647 w 832"/>
                        <a:gd name="T63" fmla="*/ 2147483647 h 509"/>
                        <a:gd name="T64" fmla="*/ 2147483647 w 832"/>
                        <a:gd name="T65" fmla="*/ 2147483647 h 509"/>
                        <a:gd name="T66" fmla="*/ 2147483647 w 832"/>
                        <a:gd name="T67" fmla="*/ 2147483647 h 509"/>
                        <a:gd name="T68" fmla="*/ 2147483647 w 832"/>
                        <a:gd name="T69" fmla="*/ 2147483647 h 509"/>
                        <a:gd name="T70" fmla="*/ 2147483647 w 832"/>
                        <a:gd name="T71" fmla="*/ 2147483647 h 509"/>
                        <a:gd name="T72" fmla="*/ 2147483647 w 832"/>
                        <a:gd name="T73" fmla="*/ 2147483647 h 509"/>
                        <a:gd name="T74" fmla="*/ 2147483647 w 832"/>
                        <a:gd name="T75" fmla="*/ 2147483647 h 509"/>
                        <a:gd name="T76" fmla="*/ 2147483647 w 832"/>
                        <a:gd name="T77" fmla="*/ 2147483647 h 509"/>
                        <a:gd name="T78" fmla="*/ 2147483647 w 832"/>
                        <a:gd name="T79" fmla="*/ 2147483647 h 509"/>
                        <a:gd name="T80" fmla="*/ 2147483647 w 832"/>
                        <a:gd name="T81" fmla="*/ 2147483647 h 509"/>
                        <a:gd name="T82" fmla="*/ 2147483647 w 832"/>
                        <a:gd name="T83" fmla="*/ 2147483647 h 509"/>
                        <a:gd name="T84" fmla="*/ 2147483647 w 832"/>
                        <a:gd name="T85" fmla="*/ 2147483647 h 509"/>
                        <a:gd name="T86" fmla="*/ 2147483647 w 832"/>
                        <a:gd name="T87" fmla="*/ 2147483647 h 509"/>
                        <a:gd name="T88" fmla="*/ 2147483647 w 832"/>
                        <a:gd name="T89" fmla="*/ 2147483647 h 5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2"/>
                        <a:gd name="T136" fmla="*/ 0 h 509"/>
                        <a:gd name="T137" fmla="*/ 832 w 832"/>
                        <a:gd name="T138" fmla="*/ 509 h 5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2" h="509">
                          <a:moveTo>
                            <a:pt x="0" y="251"/>
                          </a:moveTo>
                          <a:lnTo>
                            <a:pt x="53" y="134"/>
                          </a:lnTo>
                          <a:lnTo>
                            <a:pt x="58" y="131"/>
                          </a:lnTo>
                          <a:lnTo>
                            <a:pt x="67" y="125"/>
                          </a:lnTo>
                          <a:lnTo>
                            <a:pt x="83" y="116"/>
                          </a:lnTo>
                          <a:lnTo>
                            <a:pt x="104" y="103"/>
                          </a:lnTo>
                          <a:lnTo>
                            <a:pt x="129" y="89"/>
                          </a:lnTo>
                          <a:lnTo>
                            <a:pt x="161" y="75"/>
                          </a:lnTo>
                          <a:lnTo>
                            <a:pt x="193" y="58"/>
                          </a:lnTo>
                          <a:lnTo>
                            <a:pt x="232" y="43"/>
                          </a:lnTo>
                          <a:lnTo>
                            <a:pt x="273" y="30"/>
                          </a:lnTo>
                          <a:lnTo>
                            <a:pt x="314" y="18"/>
                          </a:lnTo>
                          <a:lnTo>
                            <a:pt x="359" y="7"/>
                          </a:lnTo>
                          <a:lnTo>
                            <a:pt x="405" y="1"/>
                          </a:lnTo>
                          <a:lnTo>
                            <a:pt x="452" y="0"/>
                          </a:lnTo>
                          <a:lnTo>
                            <a:pt x="458" y="0"/>
                          </a:lnTo>
                          <a:lnTo>
                            <a:pt x="471" y="0"/>
                          </a:lnTo>
                          <a:lnTo>
                            <a:pt x="493" y="0"/>
                          </a:lnTo>
                          <a:lnTo>
                            <a:pt x="522" y="1"/>
                          </a:lnTo>
                          <a:lnTo>
                            <a:pt x="554" y="6"/>
                          </a:lnTo>
                          <a:lnTo>
                            <a:pt x="590" y="10"/>
                          </a:lnTo>
                          <a:lnTo>
                            <a:pt x="629" y="18"/>
                          </a:lnTo>
                          <a:lnTo>
                            <a:pt x="668" y="28"/>
                          </a:lnTo>
                          <a:lnTo>
                            <a:pt x="705" y="40"/>
                          </a:lnTo>
                          <a:lnTo>
                            <a:pt x="741" y="57"/>
                          </a:lnTo>
                          <a:lnTo>
                            <a:pt x="772" y="78"/>
                          </a:lnTo>
                          <a:lnTo>
                            <a:pt x="798" y="103"/>
                          </a:lnTo>
                          <a:lnTo>
                            <a:pt x="801" y="106"/>
                          </a:lnTo>
                          <a:lnTo>
                            <a:pt x="807" y="113"/>
                          </a:lnTo>
                          <a:lnTo>
                            <a:pt x="814" y="127"/>
                          </a:lnTo>
                          <a:lnTo>
                            <a:pt x="822" y="145"/>
                          </a:lnTo>
                          <a:lnTo>
                            <a:pt x="829" y="166"/>
                          </a:lnTo>
                          <a:lnTo>
                            <a:pt x="832" y="191"/>
                          </a:lnTo>
                          <a:lnTo>
                            <a:pt x="832" y="219"/>
                          </a:lnTo>
                          <a:lnTo>
                            <a:pt x="825" y="251"/>
                          </a:lnTo>
                          <a:lnTo>
                            <a:pt x="810" y="284"/>
                          </a:lnTo>
                          <a:lnTo>
                            <a:pt x="808" y="287"/>
                          </a:lnTo>
                          <a:lnTo>
                            <a:pt x="802" y="293"/>
                          </a:lnTo>
                          <a:lnTo>
                            <a:pt x="792" y="305"/>
                          </a:lnTo>
                          <a:lnTo>
                            <a:pt x="780" y="316"/>
                          </a:lnTo>
                          <a:lnTo>
                            <a:pt x="763" y="331"/>
                          </a:lnTo>
                          <a:lnTo>
                            <a:pt x="745" y="346"/>
                          </a:lnTo>
                          <a:lnTo>
                            <a:pt x="725" y="360"/>
                          </a:lnTo>
                          <a:lnTo>
                            <a:pt x="701" y="372"/>
                          </a:lnTo>
                          <a:lnTo>
                            <a:pt x="610" y="509"/>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31" name="Freeform 177"/>
                    <p:cNvSpPr>
                      <a:spLocks/>
                    </p:cNvSpPr>
                    <p:nvPr/>
                  </p:nvSpPr>
                  <p:spPr bwMode="auto">
                    <a:xfrm>
                      <a:off x="5105908" y="2126251"/>
                      <a:ext cx="2395051" cy="1093679"/>
                    </a:xfrm>
                    <a:custGeom>
                      <a:avLst/>
                      <a:gdLst>
                        <a:gd name="T0" fmla="*/ 0 w 832"/>
                        <a:gd name="T1" fmla="*/ 2147483647 h 472"/>
                        <a:gd name="T2" fmla="*/ 2147483647 w 832"/>
                        <a:gd name="T3" fmla="*/ 2147483647 h 472"/>
                        <a:gd name="T4" fmla="*/ 2147483647 w 832"/>
                        <a:gd name="T5" fmla="*/ 2147483647 h 472"/>
                        <a:gd name="T6" fmla="*/ 2147483647 w 832"/>
                        <a:gd name="T7" fmla="*/ 2147483647 h 472"/>
                        <a:gd name="T8" fmla="*/ 2147483647 w 832"/>
                        <a:gd name="T9" fmla="*/ 2147483647 h 472"/>
                        <a:gd name="T10" fmla="*/ 2147483647 w 832"/>
                        <a:gd name="T11" fmla="*/ 2147483647 h 472"/>
                        <a:gd name="T12" fmla="*/ 2147483647 w 832"/>
                        <a:gd name="T13" fmla="*/ 2147483647 h 472"/>
                        <a:gd name="T14" fmla="*/ 2147483647 w 832"/>
                        <a:gd name="T15" fmla="*/ 2147483647 h 472"/>
                        <a:gd name="T16" fmla="*/ 2147483647 w 832"/>
                        <a:gd name="T17" fmla="*/ 2147483647 h 472"/>
                        <a:gd name="T18" fmla="*/ 2147483647 w 832"/>
                        <a:gd name="T19" fmla="*/ 2147483647 h 472"/>
                        <a:gd name="T20" fmla="*/ 2147483647 w 832"/>
                        <a:gd name="T21" fmla="*/ 2147483647 h 472"/>
                        <a:gd name="T22" fmla="*/ 2147483647 w 832"/>
                        <a:gd name="T23" fmla="*/ 2147483647 h 472"/>
                        <a:gd name="T24" fmla="*/ 2147483647 w 832"/>
                        <a:gd name="T25" fmla="*/ 2147483647 h 472"/>
                        <a:gd name="T26" fmla="*/ 2147483647 w 832"/>
                        <a:gd name="T27" fmla="*/ 2147483647 h 472"/>
                        <a:gd name="T28" fmla="*/ 2147483647 w 832"/>
                        <a:gd name="T29" fmla="*/ 0 h 472"/>
                        <a:gd name="T30" fmla="*/ 2147483647 w 832"/>
                        <a:gd name="T31" fmla="*/ 0 h 472"/>
                        <a:gd name="T32" fmla="*/ 2147483647 w 832"/>
                        <a:gd name="T33" fmla="*/ 0 h 472"/>
                        <a:gd name="T34" fmla="*/ 2147483647 w 832"/>
                        <a:gd name="T35" fmla="*/ 0 h 472"/>
                        <a:gd name="T36" fmla="*/ 2147483647 w 832"/>
                        <a:gd name="T37" fmla="*/ 2147483647 h 472"/>
                        <a:gd name="T38" fmla="*/ 2147483647 w 832"/>
                        <a:gd name="T39" fmla="*/ 2147483647 h 472"/>
                        <a:gd name="T40" fmla="*/ 2147483647 w 832"/>
                        <a:gd name="T41" fmla="*/ 2147483647 h 472"/>
                        <a:gd name="T42" fmla="*/ 2147483647 w 832"/>
                        <a:gd name="T43" fmla="*/ 2147483647 h 472"/>
                        <a:gd name="T44" fmla="*/ 2147483647 w 832"/>
                        <a:gd name="T45" fmla="*/ 2147483647 h 472"/>
                        <a:gd name="T46" fmla="*/ 2147483647 w 832"/>
                        <a:gd name="T47" fmla="*/ 2147483647 h 472"/>
                        <a:gd name="T48" fmla="*/ 2147483647 w 832"/>
                        <a:gd name="T49" fmla="*/ 2147483647 h 472"/>
                        <a:gd name="T50" fmla="*/ 2147483647 w 832"/>
                        <a:gd name="T51" fmla="*/ 2147483647 h 472"/>
                        <a:gd name="T52" fmla="*/ 2147483647 w 832"/>
                        <a:gd name="T53" fmla="*/ 2147483647 h 472"/>
                        <a:gd name="T54" fmla="*/ 2147483647 w 832"/>
                        <a:gd name="T55" fmla="*/ 2147483647 h 472"/>
                        <a:gd name="T56" fmla="*/ 2147483647 w 832"/>
                        <a:gd name="T57" fmla="*/ 2147483647 h 472"/>
                        <a:gd name="T58" fmla="*/ 2147483647 w 832"/>
                        <a:gd name="T59" fmla="*/ 2147483647 h 472"/>
                        <a:gd name="T60" fmla="*/ 2147483647 w 832"/>
                        <a:gd name="T61" fmla="*/ 2147483647 h 472"/>
                        <a:gd name="T62" fmla="*/ 2147483647 w 832"/>
                        <a:gd name="T63" fmla="*/ 2147483647 h 472"/>
                        <a:gd name="T64" fmla="*/ 2147483647 w 832"/>
                        <a:gd name="T65" fmla="*/ 2147483647 h 472"/>
                        <a:gd name="T66" fmla="*/ 2147483647 w 832"/>
                        <a:gd name="T67" fmla="*/ 2147483647 h 472"/>
                        <a:gd name="T68" fmla="*/ 2147483647 w 832"/>
                        <a:gd name="T69" fmla="*/ 2147483647 h 472"/>
                        <a:gd name="T70" fmla="*/ 2147483647 w 832"/>
                        <a:gd name="T71" fmla="*/ 2147483647 h 472"/>
                        <a:gd name="T72" fmla="*/ 2147483647 w 832"/>
                        <a:gd name="T73" fmla="*/ 2147483647 h 472"/>
                        <a:gd name="T74" fmla="*/ 2147483647 w 832"/>
                        <a:gd name="T75" fmla="*/ 2147483647 h 472"/>
                        <a:gd name="T76" fmla="*/ 2147483647 w 832"/>
                        <a:gd name="T77" fmla="*/ 2147483647 h 472"/>
                        <a:gd name="T78" fmla="*/ 2147483647 w 832"/>
                        <a:gd name="T79" fmla="*/ 2147483647 h 472"/>
                        <a:gd name="T80" fmla="*/ 2147483647 w 832"/>
                        <a:gd name="T81" fmla="*/ 2147483647 h 472"/>
                        <a:gd name="T82" fmla="*/ 2147483647 w 832"/>
                        <a:gd name="T83" fmla="*/ 2147483647 h 472"/>
                        <a:gd name="T84" fmla="*/ 2147483647 w 832"/>
                        <a:gd name="T85" fmla="*/ 2147483647 h 472"/>
                        <a:gd name="T86" fmla="*/ 2147483647 w 832"/>
                        <a:gd name="T87" fmla="*/ 2147483647 h 472"/>
                        <a:gd name="T88" fmla="*/ 2147483647 w 832"/>
                        <a:gd name="T89" fmla="*/ 2147483647 h 4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2"/>
                        <a:gd name="T136" fmla="*/ 0 h 472"/>
                        <a:gd name="T137" fmla="*/ 832 w 832"/>
                        <a:gd name="T138" fmla="*/ 472 h 4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2" h="472">
                          <a:moveTo>
                            <a:pt x="0" y="223"/>
                          </a:moveTo>
                          <a:lnTo>
                            <a:pt x="53" y="135"/>
                          </a:lnTo>
                          <a:lnTo>
                            <a:pt x="58" y="132"/>
                          </a:lnTo>
                          <a:lnTo>
                            <a:pt x="67" y="126"/>
                          </a:lnTo>
                          <a:lnTo>
                            <a:pt x="83" y="117"/>
                          </a:lnTo>
                          <a:lnTo>
                            <a:pt x="104" y="105"/>
                          </a:lnTo>
                          <a:lnTo>
                            <a:pt x="129" y="90"/>
                          </a:lnTo>
                          <a:lnTo>
                            <a:pt x="161" y="75"/>
                          </a:lnTo>
                          <a:lnTo>
                            <a:pt x="193" y="60"/>
                          </a:lnTo>
                          <a:lnTo>
                            <a:pt x="232" y="45"/>
                          </a:lnTo>
                          <a:lnTo>
                            <a:pt x="273" y="30"/>
                          </a:lnTo>
                          <a:lnTo>
                            <a:pt x="314" y="18"/>
                          </a:lnTo>
                          <a:lnTo>
                            <a:pt x="359" y="9"/>
                          </a:lnTo>
                          <a:lnTo>
                            <a:pt x="405" y="2"/>
                          </a:lnTo>
                          <a:lnTo>
                            <a:pt x="452" y="0"/>
                          </a:lnTo>
                          <a:lnTo>
                            <a:pt x="458" y="0"/>
                          </a:lnTo>
                          <a:lnTo>
                            <a:pt x="471" y="0"/>
                          </a:lnTo>
                          <a:lnTo>
                            <a:pt x="493" y="0"/>
                          </a:lnTo>
                          <a:lnTo>
                            <a:pt x="522" y="3"/>
                          </a:lnTo>
                          <a:lnTo>
                            <a:pt x="554" y="6"/>
                          </a:lnTo>
                          <a:lnTo>
                            <a:pt x="590" y="11"/>
                          </a:lnTo>
                          <a:lnTo>
                            <a:pt x="629" y="18"/>
                          </a:lnTo>
                          <a:lnTo>
                            <a:pt x="668" y="29"/>
                          </a:lnTo>
                          <a:lnTo>
                            <a:pt x="705" y="42"/>
                          </a:lnTo>
                          <a:lnTo>
                            <a:pt x="741" y="58"/>
                          </a:lnTo>
                          <a:lnTo>
                            <a:pt x="772" y="78"/>
                          </a:lnTo>
                          <a:lnTo>
                            <a:pt x="798" y="103"/>
                          </a:lnTo>
                          <a:lnTo>
                            <a:pt x="801" y="106"/>
                          </a:lnTo>
                          <a:lnTo>
                            <a:pt x="807" y="115"/>
                          </a:lnTo>
                          <a:lnTo>
                            <a:pt x="814" y="127"/>
                          </a:lnTo>
                          <a:lnTo>
                            <a:pt x="822" y="145"/>
                          </a:lnTo>
                          <a:lnTo>
                            <a:pt x="829" y="167"/>
                          </a:lnTo>
                          <a:lnTo>
                            <a:pt x="832" y="191"/>
                          </a:lnTo>
                          <a:lnTo>
                            <a:pt x="832" y="220"/>
                          </a:lnTo>
                          <a:lnTo>
                            <a:pt x="825" y="251"/>
                          </a:lnTo>
                          <a:lnTo>
                            <a:pt x="810" y="284"/>
                          </a:lnTo>
                          <a:lnTo>
                            <a:pt x="808" y="287"/>
                          </a:lnTo>
                          <a:lnTo>
                            <a:pt x="802" y="294"/>
                          </a:lnTo>
                          <a:lnTo>
                            <a:pt x="792" y="305"/>
                          </a:lnTo>
                          <a:lnTo>
                            <a:pt x="780" y="318"/>
                          </a:lnTo>
                          <a:lnTo>
                            <a:pt x="763" y="332"/>
                          </a:lnTo>
                          <a:lnTo>
                            <a:pt x="745" y="347"/>
                          </a:lnTo>
                          <a:lnTo>
                            <a:pt x="725" y="360"/>
                          </a:lnTo>
                          <a:lnTo>
                            <a:pt x="701" y="372"/>
                          </a:lnTo>
                          <a:lnTo>
                            <a:pt x="610" y="472"/>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32" name="Freeform 178"/>
                    <p:cNvSpPr>
                      <a:spLocks/>
                    </p:cNvSpPr>
                    <p:nvPr/>
                  </p:nvSpPr>
                  <p:spPr bwMode="auto">
                    <a:xfrm>
                      <a:off x="5123180" y="2223570"/>
                      <a:ext cx="2377779" cy="996360"/>
                    </a:xfrm>
                    <a:custGeom>
                      <a:avLst/>
                      <a:gdLst>
                        <a:gd name="T0" fmla="*/ 0 w 826"/>
                        <a:gd name="T1" fmla="*/ 2147483647 h 430"/>
                        <a:gd name="T2" fmla="*/ 2147483647 w 826"/>
                        <a:gd name="T3" fmla="*/ 2147483647 h 430"/>
                        <a:gd name="T4" fmla="*/ 2147483647 w 826"/>
                        <a:gd name="T5" fmla="*/ 2147483647 h 430"/>
                        <a:gd name="T6" fmla="*/ 2147483647 w 826"/>
                        <a:gd name="T7" fmla="*/ 2147483647 h 430"/>
                        <a:gd name="T8" fmla="*/ 2147483647 w 826"/>
                        <a:gd name="T9" fmla="*/ 2147483647 h 430"/>
                        <a:gd name="T10" fmla="*/ 2147483647 w 826"/>
                        <a:gd name="T11" fmla="*/ 2147483647 h 430"/>
                        <a:gd name="T12" fmla="*/ 2147483647 w 826"/>
                        <a:gd name="T13" fmla="*/ 2147483647 h 430"/>
                        <a:gd name="T14" fmla="*/ 2147483647 w 826"/>
                        <a:gd name="T15" fmla="*/ 2147483647 h 430"/>
                        <a:gd name="T16" fmla="*/ 2147483647 w 826"/>
                        <a:gd name="T17" fmla="*/ 2147483647 h 430"/>
                        <a:gd name="T18" fmla="*/ 2147483647 w 826"/>
                        <a:gd name="T19" fmla="*/ 2147483647 h 430"/>
                        <a:gd name="T20" fmla="*/ 2147483647 w 826"/>
                        <a:gd name="T21" fmla="*/ 2147483647 h 430"/>
                        <a:gd name="T22" fmla="*/ 2147483647 w 826"/>
                        <a:gd name="T23" fmla="*/ 2147483647 h 430"/>
                        <a:gd name="T24" fmla="*/ 2147483647 w 826"/>
                        <a:gd name="T25" fmla="*/ 2147483647 h 430"/>
                        <a:gd name="T26" fmla="*/ 2147483647 w 826"/>
                        <a:gd name="T27" fmla="*/ 2147483647 h 430"/>
                        <a:gd name="T28" fmla="*/ 2147483647 w 826"/>
                        <a:gd name="T29" fmla="*/ 0 h 430"/>
                        <a:gd name="T30" fmla="*/ 2147483647 w 826"/>
                        <a:gd name="T31" fmla="*/ 0 h 430"/>
                        <a:gd name="T32" fmla="*/ 2147483647 w 826"/>
                        <a:gd name="T33" fmla="*/ 2147483647 h 430"/>
                        <a:gd name="T34" fmla="*/ 2147483647 w 826"/>
                        <a:gd name="T35" fmla="*/ 2147483647 h 430"/>
                        <a:gd name="T36" fmla="*/ 2147483647 w 826"/>
                        <a:gd name="T37" fmla="*/ 2147483647 h 430"/>
                        <a:gd name="T38" fmla="*/ 2147483647 w 826"/>
                        <a:gd name="T39" fmla="*/ 2147483647 h 430"/>
                        <a:gd name="T40" fmla="*/ 2147483647 w 826"/>
                        <a:gd name="T41" fmla="*/ 2147483647 h 430"/>
                        <a:gd name="T42" fmla="*/ 2147483647 w 826"/>
                        <a:gd name="T43" fmla="*/ 2147483647 h 430"/>
                        <a:gd name="T44" fmla="*/ 2147483647 w 826"/>
                        <a:gd name="T45" fmla="*/ 2147483647 h 430"/>
                        <a:gd name="T46" fmla="*/ 2147483647 w 826"/>
                        <a:gd name="T47" fmla="*/ 2147483647 h 430"/>
                        <a:gd name="T48" fmla="*/ 2147483647 w 826"/>
                        <a:gd name="T49" fmla="*/ 2147483647 h 430"/>
                        <a:gd name="T50" fmla="*/ 2147483647 w 826"/>
                        <a:gd name="T51" fmla="*/ 2147483647 h 430"/>
                        <a:gd name="T52" fmla="*/ 2147483647 w 826"/>
                        <a:gd name="T53" fmla="*/ 2147483647 h 430"/>
                        <a:gd name="T54" fmla="*/ 2147483647 w 826"/>
                        <a:gd name="T55" fmla="*/ 2147483647 h 430"/>
                        <a:gd name="T56" fmla="*/ 2147483647 w 826"/>
                        <a:gd name="T57" fmla="*/ 2147483647 h 430"/>
                        <a:gd name="T58" fmla="*/ 2147483647 w 826"/>
                        <a:gd name="T59" fmla="*/ 2147483647 h 430"/>
                        <a:gd name="T60" fmla="*/ 2147483647 w 826"/>
                        <a:gd name="T61" fmla="*/ 2147483647 h 430"/>
                        <a:gd name="T62" fmla="*/ 2147483647 w 826"/>
                        <a:gd name="T63" fmla="*/ 2147483647 h 430"/>
                        <a:gd name="T64" fmla="*/ 2147483647 w 826"/>
                        <a:gd name="T65" fmla="*/ 2147483647 h 430"/>
                        <a:gd name="T66" fmla="*/ 2147483647 w 826"/>
                        <a:gd name="T67" fmla="*/ 2147483647 h 430"/>
                        <a:gd name="T68" fmla="*/ 2147483647 w 826"/>
                        <a:gd name="T69" fmla="*/ 2147483647 h 430"/>
                        <a:gd name="T70" fmla="*/ 2147483647 w 826"/>
                        <a:gd name="T71" fmla="*/ 2147483647 h 430"/>
                        <a:gd name="T72" fmla="*/ 2147483647 w 826"/>
                        <a:gd name="T73" fmla="*/ 2147483647 h 430"/>
                        <a:gd name="T74" fmla="*/ 2147483647 w 826"/>
                        <a:gd name="T75" fmla="*/ 2147483647 h 430"/>
                        <a:gd name="T76" fmla="*/ 2147483647 w 826"/>
                        <a:gd name="T77" fmla="*/ 2147483647 h 430"/>
                        <a:gd name="T78" fmla="*/ 2147483647 w 826"/>
                        <a:gd name="T79" fmla="*/ 2147483647 h 430"/>
                        <a:gd name="T80" fmla="*/ 2147483647 w 826"/>
                        <a:gd name="T81" fmla="*/ 2147483647 h 430"/>
                        <a:gd name="T82" fmla="*/ 2147483647 w 826"/>
                        <a:gd name="T83" fmla="*/ 2147483647 h 430"/>
                        <a:gd name="T84" fmla="*/ 2147483647 w 826"/>
                        <a:gd name="T85" fmla="*/ 2147483647 h 430"/>
                        <a:gd name="T86" fmla="*/ 2147483647 w 826"/>
                        <a:gd name="T87" fmla="*/ 2147483647 h 430"/>
                        <a:gd name="T88" fmla="*/ 2147483647 w 826"/>
                        <a:gd name="T89" fmla="*/ 2147483647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6"/>
                        <a:gd name="T136" fmla="*/ 0 h 430"/>
                        <a:gd name="T137" fmla="*/ 826 w 826"/>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6" h="430">
                          <a:moveTo>
                            <a:pt x="0" y="178"/>
                          </a:moveTo>
                          <a:lnTo>
                            <a:pt x="47" y="136"/>
                          </a:lnTo>
                          <a:lnTo>
                            <a:pt x="52" y="133"/>
                          </a:lnTo>
                          <a:lnTo>
                            <a:pt x="61" y="127"/>
                          </a:lnTo>
                          <a:lnTo>
                            <a:pt x="77" y="116"/>
                          </a:lnTo>
                          <a:lnTo>
                            <a:pt x="98" y="105"/>
                          </a:lnTo>
                          <a:lnTo>
                            <a:pt x="123" y="91"/>
                          </a:lnTo>
                          <a:lnTo>
                            <a:pt x="155" y="76"/>
                          </a:lnTo>
                          <a:lnTo>
                            <a:pt x="187" y="60"/>
                          </a:lnTo>
                          <a:lnTo>
                            <a:pt x="226" y="45"/>
                          </a:lnTo>
                          <a:lnTo>
                            <a:pt x="267" y="31"/>
                          </a:lnTo>
                          <a:lnTo>
                            <a:pt x="308" y="19"/>
                          </a:lnTo>
                          <a:lnTo>
                            <a:pt x="353" y="9"/>
                          </a:lnTo>
                          <a:lnTo>
                            <a:pt x="399" y="3"/>
                          </a:lnTo>
                          <a:lnTo>
                            <a:pt x="446" y="0"/>
                          </a:lnTo>
                          <a:lnTo>
                            <a:pt x="452" y="0"/>
                          </a:lnTo>
                          <a:lnTo>
                            <a:pt x="465" y="1"/>
                          </a:lnTo>
                          <a:lnTo>
                            <a:pt x="487" y="1"/>
                          </a:lnTo>
                          <a:lnTo>
                            <a:pt x="516" y="3"/>
                          </a:lnTo>
                          <a:lnTo>
                            <a:pt x="548" y="6"/>
                          </a:lnTo>
                          <a:lnTo>
                            <a:pt x="584" y="12"/>
                          </a:lnTo>
                          <a:lnTo>
                            <a:pt x="623" y="19"/>
                          </a:lnTo>
                          <a:lnTo>
                            <a:pt x="662" y="28"/>
                          </a:lnTo>
                          <a:lnTo>
                            <a:pt x="699" y="42"/>
                          </a:lnTo>
                          <a:lnTo>
                            <a:pt x="735" y="58"/>
                          </a:lnTo>
                          <a:lnTo>
                            <a:pt x="766" y="79"/>
                          </a:lnTo>
                          <a:lnTo>
                            <a:pt x="792" y="105"/>
                          </a:lnTo>
                          <a:lnTo>
                            <a:pt x="795" y="108"/>
                          </a:lnTo>
                          <a:lnTo>
                            <a:pt x="801" y="115"/>
                          </a:lnTo>
                          <a:lnTo>
                            <a:pt x="808" y="128"/>
                          </a:lnTo>
                          <a:lnTo>
                            <a:pt x="816" y="146"/>
                          </a:lnTo>
                          <a:lnTo>
                            <a:pt x="823" y="167"/>
                          </a:lnTo>
                          <a:lnTo>
                            <a:pt x="826" y="193"/>
                          </a:lnTo>
                          <a:lnTo>
                            <a:pt x="826" y="221"/>
                          </a:lnTo>
                          <a:lnTo>
                            <a:pt x="819" y="251"/>
                          </a:lnTo>
                          <a:lnTo>
                            <a:pt x="804" y="285"/>
                          </a:lnTo>
                          <a:lnTo>
                            <a:pt x="802" y="287"/>
                          </a:lnTo>
                          <a:lnTo>
                            <a:pt x="796" y="294"/>
                          </a:lnTo>
                          <a:lnTo>
                            <a:pt x="786" y="305"/>
                          </a:lnTo>
                          <a:lnTo>
                            <a:pt x="774" y="318"/>
                          </a:lnTo>
                          <a:lnTo>
                            <a:pt x="757" y="333"/>
                          </a:lnTo>
                          <a:lnTo>
                            <a:pt x="739" y="348"/>
                          </a:lnTo>
                          <a:lnTo>
                            <a:pt x="719" y="361"/>
                          </a:lnTo>
                          <a:lnTo>
                            <a:pt x="695" y="373"/>
                          </a:lnTo>
                          <a:lnTo>
                            <a:pt x="604" y="430"/>
                          </a:ln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33" name="Freeform 179"/>
                    <p:cNvSpPr>
                      <a:spLocks/>
                    </p:cNvSpPr>
                    <p:nvPr/>
                  </p:nvSpPr>
                  <p:spPr bwMode="auto">
                    <a:xfrm>
                      <a:off x="3010239" y="5068988"/>
                      <a:ext cx="92117" cy="563059"/>
                    </a:xfrm>
                    <a:custGeom>
                      <a:avLst/>
                      <a:gdLst>
                        <a:gd name="T0" fmla="*/ 2147483647 w 32"/>
                        <a:gd name="T1" fmla="*/ 0 h 243"/>
                        <a:gd name="T2" fmla="*/ 2147483647 w 32"/>
                        <a:gd name="T3" fmla="*/ 2147483647 h 243"/>
                        <a:gd name="T4" fmla="*/ 2147483647 w 32"/>
                        <a:gd name="T5" fmla="*/ 2147483647 h 243"/>
                        <a:gd name="T6" fmla="*/ 2147483647 w 32"/>
                        <a:gd name="T7" fmla="*/ 2147483647 h 243"/>
                        <a:gd name="T8" fmla="*/ 0 w 32"/>
                        <a:gd name="T9" fmla="*/ 2147483647 h 243"/>
                        <a:gd name="T10" fmla="*/ 0 w 32"/>
                        <a:gd name="T11" fmla="*/ 2147483647 h 243"/>
                        <a:gd name="T12" fmla="*/ 2147483647 w 32"/>
                        <a:gd name="T13" fmla="*/ 0 h 243"/>
                        <a:gd name="T14" fmla="*/ 0 60000 65536"/>
                        <a:gd name="T15" fmla="*/ 0 60000 65536"/>
                        <a:gd name="T16" fmla="*/ 0 60000 65536"/>
                        <a:gd name="T17" fmla="*/ 0 60000 65536"/>
                        <a:gd name="T18" fmla="*/ 0 60000 65536"/>
                        <a:gd name="T19" fmla="*/ 0 60000 65536"/>
                        <a:gd name="T20" fmla="*/ 0 60000 65536"/>
                        <a:gd name="T21" fmla="*/ 0 w 32"/>
                        <a:gd name="T22" fmla="*/ 0 h 243"/>
                        <a:gd name="T23" fmla="*/ 32 w 32"/>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3">
                          <a:moveTo>
                            <a:pt x="32" y="0"/>
                          </a:moveTo>
                          <a:lnTo>
                            <a:pt x="32" y="240"/>
                          </a:lnTo>
                          <a:lnTo>
                            <a:pt x="14" y="243"/>
                          </a:lnTo>
                          <a:lnTo>
                            <a:pt x="3" y="243"/>
                          </a:lnTo>
                          <a:lnTo>
                            <a:pt x="0" y="243"/>
                          </a:lnTo>
                          <a:lnTo>
                            <a:pt x="0" y="1"/>
                          </a:lnTo>
                          <a:lnTo>
                            <a:pt x="32"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34" name="Freeform 180"/>
                    <p:cNvSpPr>
                      <a:spLocks/>
                    </p:cNvSpPr>
                    <p:nvPr/>
                  </p:nvSpPr>
                  <p:spPr bwMode="auto">
                    <a:xfrm>
                      <a:off x="1406821" y="4380805"/>
                      <a:ext cx="889508" cy="660378"/>
                    </a:xfrm>
                    <a:custGeom>
                      <a:avLst/>
                      <a:gdLst>
                        <a:gd name="T0" fmla="*/ 2147483647 w 309"/>
                        <a:gd name="T1" fmla="*/ 2147483647 h 285"/>
                        <a:gd name="T2" fmla="*/ 2147483647 w 309"/>
                        <a:gd name="T3" fmla="*/ 2147483647 h 285"/>
                        <a:gd name="T4" fmla="*/ 2147483647 w 309"/>
                        <a:gd name="T5" fmla="*/ 2147483647 h 285"/>
                        <a:gd name="T6" fmla="*/ 2147483647 w 309"/>
                        <a:gd name="T7" fmla="*/ 2147483647 h 285"/>
                        <a:gd name="T8" fmla="*/ 2147483647 w 309"/>
                        <a:gd name="T9" fmla="*/ 2147483647 h 285"/>
                        <a:gd name="T10" fmla="*/ 2147483647 w 309"/>
                        <a:gd name="T11" fmla="*/ 2147483647 h 285"/>
                        <a:gd name="T12" fmla="*/ 2147483647 w 309"/>
                        <a:gd name="T13" fmla="*/ 2147483647 h 285"/>
                        <a:gd name="T14" fmla="*/ 2147483647 w 309"/>
                        <a:gd name="T15" fmla="*/ 2147483647 h 285"/>
                        <a:gd name="T16" fmla="*/ 2147483647 w 309"/>
                        <a:gd name="T17" fmla="*/ 2147483647 h 285"/>
                        <a:gd name="T18" fmla="*/ 0 w 309"/>
                        <a:gd name="T19" fmla="*/ 2147483647 h 285"/>
                        <a:gd name="T20" fmla="*/ 0 w 309"/>
                        <a:gd name="T21" fmla="*/ 2147483647 h 285"/>
                        <a:gd name="T22" fmla="*/ 0 w 309"/>
                        <a:gd name="T23" fmla="*/ 0 h 285"/>
                        <a:gd name="T24" fmla="*/ 2147483647 w 309"/>
                        <a:gd name="T25" fmla="*/ 2147483647 h 285"/>
                        <a:gd name="T26" fmla="*/ 2147483647 w 309"/>
                        <a:gd name="T27" fmla="*/ 2147483647 h 285"/>
                        <a:gd name="T28" fmla="*/ 2147483647 w 309"/>
                        <a:gd name="T29" fmla="*/ 2147483647 h 285"/>
                        <a:gd name="T30" fmla="*/ 2147483647 w 309"/>
                        <a:gd name="T31" fmla="*/ 2147483647 h 285"/>
                        <a:gd name="T32" fmla="*/ 2147483647 w 309"/>
                        <a:gd name="T33" fmla="*/ 2147483647 h 285"/>
                        <a:gd name="T34" fmla="*/ 2147483647 w 309"/>
                        <a:gd name="T35" fmla="*/ 2147483647 h 285"/>
                        <a:gd name="T36" fmla="*/ 2147483647 w 309"/>
                        <a:gd name="T37" fmla="*/ 2147483647 h 285"/>
                        <a:gd name="T38" fmla="*/ 2147483647 w 309"/>
                        <a:gd name="T39" fmla="*/ 2147483647 h 285"/>
                        <a:gd name="T40" fmla="*/ 2147483647 w 309"/>
                        <a:gd name="T41" fmla="*/ 2147483647 h 285"/>
                        <a:gd name="T42" fmla="*/ 2147483647 w 309"/>
                        <a:gd name="T43" fmla="*/ 2147483647 h 285"/>
                        <a:gd name="T44" fmla="*/ 2147483647 w 309"/>
                        <a:gd name="T45" fmla="*/ 2147483647 h 285"/>
                        <a:gd name="T46" fmla="*/ 2147483647 w 309"/>
                        <a:gd name="T47" fmla="*/ 2147483647 h 285"/>
                        <a:gd name="T48" fmla="*/ 2147483647 w 309"/>
                        <a:gd name="T49" fmla="*/ 2147483647 h 285"/>
                        <a:gd name="T50" fmla="*/ 2147483647 w 309"/>
                        <a:gd name="T51" fmla="*/ 2147483647 h 285"/>
                        <a:gd name="T52" fmla="*/ 2147483647 w 309"/>
                        <a:gd name="T53" fmla="*/ 2147483647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9"/>
                        <a:gd name="T82" fmla="*/ 0 h 285"/>
                        <a:gd name="T83" fmla="*/ 309 w 309"/>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9" h="285">
                          <a:moveTo>
                            <a:pt x="136" y="285"/>
                          </a:moveTo>
                          <a:lnTo>
                            <a:pt x="103" y="280"/>
                          </a:lnTo>
                          <a:lnTo>
                            <a:pt x="75" y="273"/>
                          </a:lnTo>
                          <a:lnTo>
                            <a:pt x="54" y="262"/>
                          </a:lnTo>
                          <a:lnTo>
                            <a:pt x="36" y="249"/>
                          </a:lnTo>
                          <a:lnTo>
                            <a:pt x="23" y="237"/>
                          </a:lnTo>
                          <a:lnTo>
                            <a:pt x="12" y="224"/>
                          </a:lnTo>
                          <a:lnTo>
                            <a:pt x="6" y="212"/>
                          </a:lnTo>
                          <a:lnTo>
                            <a:pt x="2" y="203"/>
                          </a:lnTo>
                          <a:lnTo>
                            <a:pt x="0" y="195"/>
                          </a:lnTo>
                          <a:lnTo>
                            <a:pt x="0" y="194"/>
                          </a:lnTo>
                          <a:lnTo>
                            <a:pt x="0" y="0"/>
                          </a:lnTo>
                          <a:lnTo>
                            <a:pt x="309" y="1"/>
                          </a:lnTo>
                          <a:lnTo>
                            <a:pt x="309" y="189"/>
                          </a:lnTo>
                          <a:lnTo>
                            <a:pt x="303" y="204"/>
                          </a:lnTo>
                          <a:lnTo>
                            <a:pt x="296" y="219"/>
                          </a:lnTo>
                          <a:lnTo>
                            <a:pt x="290" y="230"/>
                          </a:lnTo>
                          <a:lnTo>
                            <a:pt x="284" y="239"/>
                          </a:lnTo>
                          <a:lnTo>
                            <a:pt x="282" y="240"/>
                          </a:lnTo>
                          <a:lnTo>
                            <a:pt x="266" y="255"/>
                          </a:lnTo>
                          <a:lnTo>
                            <a:pt x="245" y="265"/>
                          </a:lnTo>
                          <a:lnTo>
                            <a:pt x="221" y="273"/>
                          </a:lnTo>
                          <a:lnTo>
                            <a:pt x="196" y="279"/>
                          </a:lnTo>
                          <a:lnTo>
                            <a:pt x="173" y="282"/>
                          </a:lnTo>
                          <a:lnTo>
                            <a:pt x="154" y="283"/>
                          </a:lnTo>
                          <a:lnTo>
                            <a:pt x="140" y="285"/>
                          </a:lnTo>
                          <a:lnTo>
                            <a:pt x="136" y="285"/>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935" name="Freeform 181"/>
                    <p:cNvSpPr>
                      <a:spLocks/>
                    </p:cNvSpPr>
                    <p:nvPr/>
                  </p:nvSpPr>
                  <p:spPr bwMode="auto">
                    <a:xfrm>
                      <a:off x="1406821" y="4380805"/>
                      <a:ext cx="889508" cy="660378"/>
                    </a:xfrm>
                    <a:custGeom>
                      <a:avLst/>
                      <a:gdLst>
                        <a:gd name="T0" fmla="*/ 2147483647 w 309"/>
                        <a:gd name="T1" fmla="*/ 2147483647 h 285"/>
                        <a:gd name="T2" fmla="*/ 2147483647 w 309"/>
                        <a:gd name="T3" fmla="*/ 2147483647 h 285"/>
                        <a:gd name="T4" fmla="*/ 2147483647 w 309"/>
                        <a:gd name="T5" fmla="*/ 2147483647 h 285"/>
                        <a:gd name="T6" fmla="*/ 2147483647 w 309"/>
                        <a:gd name="T7" fmla="*/ 2147483647 h 285"/>
                        <a:gd name="T8" fmla="*/ 2147483647 w 309"/>
                        <a:gd name="T9" fmla="*/ 2147483647 h 285"/>
                        <a:gd name="T10" fmla="*/ 2147483647 w 309"/>
                        <a:gd name="T11" fmla="*/ 2147483647 h 285"/>
                        <a:gd name="T12" fmla="*/ 2147483647 w 309"/>
                        <a:gd name="T13" fmla="*/ 2147483647 h 285"/>
                        <a:gd name="T14" fmla="*/ 2147483647 w 309"/>
                        <a:gd name="T15" fmla="*/ 2147483647 h 285"/>
                        <a:gd name="T16" fmla="*/ 2147483647 w 309"/>
                        <a:gd name="T17" fmla="*/ 2147483647 h 285"/>
                        <a:gd name="T18" fmla="*/ 0 w 309"/>
                        <a:gd name="T19" fmla="*/ 2147483647 h 285"/>
                        <a:gd name="T20" fmla="*/ 0 w 309"/>
                        <a:gd name="T21" fmla="*/ 2147483647 h 285"/>
                        <a:gd name="T22" fmla="*/ 0 w 309"/>
                        <a:gd name="T23" fmla="*/ 0 h 285"/>
                        <a:gd name="T24" fmla="*/ 2147483647 w 309"/>
                        <a:gd name="T25" fmla="*/ 2147483647 h 285"/>
                        <a:gd name="T26" fmla="*/ 2147483647 w 309"/>
                        <a:gd name="T27" fmla="*/ 2147483647 h 285"/>
                        <a:gd name="T28" fmla="*/ 2147483647 w 309"/>
                        <a:gd name="T29" fmla="*/ 2147483647 h 285"/>
                        <a:gd name="T30" fmla="*/ 2147483647 w 309"/>
                        <a:gd name="T31" fmla="*/ 2147483647 h 285"/>
                        <a:gd name="T32" fmla="*/ 2147483647 w 309"/>
                        <a:gd name="T33" fmla="*/ 2147483647 h 285"/>
                        <a:gd name="T34" fmla="*/ 2147483647 w 309"/>
                        <a:gd name="T35" fmla="*/ 2147483647 h 285"/>
                        <a:gd name="T36" fmla="*/ 2147483647 w 309"/>
                        <a:gd name="T37" fmla="*/ 2147483647 h 285"/>
                        <a:gd name="T38" fmla="*/ 2147483647 w 309"/>
                        <a:gd name="T39" fmla="*/ 2147483647 h 285"/>
                        <a:gd name="T40" fmla="*/ 2147483647 w 309"/>
                        <a:gd name="T41" fmla="*/ 2147483647 h 285"/>
                        <a:gd name="T42" fmla="*/ 2147483647 w 309"/>
                        <a:gd name="T43" fmla="*/ 2147483647 h 285"/>
                        <a:gd name="T44" fmla="*/ 2147483647 w 309"/>
                        <a:gd name="T45" fmla="*/ 2147483647 h 285"/>
                        <a:gd name="T46" fmla="*/ 2147483647 w 309"/>
                        <a:gd name="T47" fmla="*/ 2147483647 h 285"/>
                        <a:gd name="T48" fmla="*/ 2147483647 w 309"/>
                        <a:gd name="T49" fmla="*/ 2147483647 h 285"/>
                        <a:gd name="T50" fmla="*/ 2147483647 w 309"/>
                        <a:gd name="T51" fmla="*/ 2147483647 h 285"/>
                        <a:gd name="T52" fmla="*/ 2147483647 w 309"/>
                        <a:gd name="T53" fmla="*/ 2147483647 h 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9"/>
                        <a:gd name="T82" fmla="*/ 0 h 285"/>
                        <a:gd name="T83" fmla="*/ 309 w 309"/>
                        <a:gd name="T84" fmla="*/ 285 h 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9" h="285">
                          <a:moveTo>
                            <a:pt x="136" y="285"/>
                          </a:moveTo>
                          <a:lnTo>
                            <a:pt x="103" y="280"/>
                          </a:lnTo>
                          <a:lnTo>
                            <a:pt x="75" y="273"/>
                          </a:lnTo>
                          <a:lnTo>
                            <a:pt x="54" y="262"/>
                          </a:lnTo>
                          <a:lnTo>
                            <a:pt x="36" y="249"/>
                          </a:lnTo>
                          <a:lnTo>
                            <a:pt x="23" y="237"/>
                          </a:lnTo>
                          <a:lnTo>
                            <a:pt x="12" y="224"/>
                          </a:lnTo>
                          <a:lnTo>
                            <a:pt x="6" y="212"/>
                          </a:lnTo>
                          <a:lnTo>
                            <a:pt x="2" y="203"/>
                          </a:lnTo>
                          <a:lnTo>
                            <a:pt x="0" y="195"/>
                          </a:lnTo>
                          <a:lnTo>
                            <a:pt x="0" y="194"/>
                          </a:lnTo>
                          <a:lnTo>
                            <a:pt x="0" y="0"/>
                          </a:lnTo>
                          <a:lnTo>
                            <a:pt x="309" y="1"/>
                          </a:lnTo>
                          <a:lnTo>
                            <a:pt x="309" y="189"/>
                          </a:lnTo>
                          <a:lnTo>
                            <a:pt x="303" y="204"/>
                          </a:lnTo>
                          <a:lnTo>
                            <a:pt x="296" y="219"/>
                          </a:lnTo>
                          <a:lnTo>
                            <a:pt x="290" y="230"/>
                          </a:lnTo>
                          <a:lnTo>
                            <a:pt x="284" y="239"/>
                          </a:lnTo>
                          <a:lnTo>
                            <a:pt x="282" y="240"/>
                          </a:lnTo>
                          <a:lnTo>
                            <a:pt x="266" y="255"/>
                          </a:lnTo>
                          <a:lnTo>
                            <a:pt x="245" y="265"/>
                          </a:lnTo>
                          <a:lnTo>
                            <a:pt x="221" y="273"/>
                          </a:lnTo>
                          <a:lnTo>
                            <a:pt x="196" y="279"/>
                          </a:lnTo>
                          <a:lnTo>
                            <a:pt x="173" y="282"/>
                          </a:lnTo>
                          <a:lnTo>
                            <a:pt x="154" y="283"/>
                          </a:lnTo>
                          <a:lnTo>
                            <a:pt x="140" y="285"/>
                          </a:lnTo>
                          <a:lnTo>
                            <a:pt x="136" y="285"/>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36" name="Freeform 182"/>
                    <p:cNvSpPr>
                      <a:spLocks/>
                    </p:cNvSpPr>
                    <p:nvPr/>
                  </p:nvSpPr>
                  <p:spPr bwMode="auto">
                    <a:xfrm>
                      <a:off x="1455759" y="4380805"/>
                      <a:ext cx="794512" cy="655744"/>
                    </a:xfrm>
                    <a:custGeom>
                      <a:avLst/>
                      <a:gdLst>
                        <a:gd name="T0" fmla="*/ 2147483647 w 276"/>
                        <a:gd name="T1" fmla="*/ 2147483647 h 283"/>
                        <a:gd name="T2" fmla="*/ 2147483647 w 276"/>
                        <a:gd name="T3" fmla="*/ 2147483647 h 283"/>
                        <a:gd name="T4" fmla="*/ 2147483647 w 276"/>
                        <a:gd name="T5" fmla="*/ 2147483647 h 283"/>
                        <a:gd name="T6" fmla="*/ 2147483647 w 276"/>
                        <a:gd name="T7" fmla="*/ 2147483647 h 283"/>
                        <a:gd name="T8" fmla="*/ 2147483647 w 276"/>
                        <a:gd name="T9" fmla="*/ 2147483647 h 283"/>
                        <a:gd name="T10" fmla="*/ 2147483647 w 276"/>
                        <a:gd name="T11" fmla="*/ 2147483647 h 283"/>
                        <a:gd name="T12" fmla="*/ 2147483647 w 276"/>
                        <a:gd name="T13" fmla="*/ 2147483647 h 283"/>
                        <a:gd name="T14" fmla="*/ 2147483647 w 276"/>
                        <a:gd name="T15" fmla="*/ 2147483647 h 283"/>
                        <a:gd name="T16" fmla="*/ 2147483647 w 276"/>
                        <a:gd name="T17" fmla="*/ 2147483647 h 283"/>
                        <a:gd name="T18" fmla="*/ 2147483647 w 276"/>
                        <a:gd name="T19" fmla="*/ 2147483647 h 283"/>
                        <a:gd name="T20" fmla="*/ 0 w 276"/>
                        <a:gd name="T21" fmla="*/ 2147483647 h 283"/>
                        <a:gd name="T22" fmla="*/ 0 w 276"/>
                        <a:gd name="T23" fmla="*/ 0 h 283"/>
                        <a:gd name="T24" fmla="*/ 2147483647 w 276"/>
                        <a:gd name="T25" fmla="*/ 2147483647 h 283"/>
                        <a:gd name="T26" fmla="*/ 2147483647 w 276"/>
                        <a:gd name="T27" fmla="*/ 2147483647 h 283"/>
                        <a:gd name="T28" fmla="*/ 2147483647 w 276"/>
                        <a:gd name="T29" fmla="*/ 2147483647 h 283"/>
                        <a:gd name="T30" fmla="*/ 2147483647 w 276"/>
                        <a:gd name="T31" fmla="*/ 2147483647 h 283"/>
                        <a:gd name="T32" fmla="*/ 2147483647 w 276"/>
                        <a:gd name="T33" fmla="*/ 2147483647 h 283"/>
                        <a:gd name="T34" fmla="*/ 2147483647 w 276"/>
                        <a:gd name="T35" fmla="*/ 2147483647 h 283"/>
                        <a:gd name="T36" fmla="*/ 2147483647 w 276"/>
                        <a:gd name="T37" fmla="*/ 2147483647 h 283"/>
                        <a:gd name="T38" fmla="*/ 2147483647 w 276"/>
                        <a:gd name="T39" fmla="*/ 2147483647 h 283"/>
                        <a:gd name="T40" fmla="*/ 2147483647 w 276"/>
                        <a:gd name="T41" fmla="*/ 2147483647 h 283"/>
                        <a:gd name="T42" fmla="*/ 2147483647 w 276"/>
                        <a:gd name="T43" fmla="*/ 2147483647 h 283"/>
                        <a:gd name="T44" fmla="*/ 2147483647 w 276"/>
                        <a:gd name="T45" fmla="*/ 2147483647 h 283"/>
                        <a:gd name="T46" fmla="*/ 2147483647 w 276"/>
                        <a:gd name="T47" fmla="*/ 2147483647 h 283"/>
                        <a:gd name="T48" fmla="*/ 2147483647 w 276"/>
                        <a:gd name="T49" fmla="*/ 2147483647 h 283"/>
                        <a:gd name="T50" fmla="*/ 2147483647 w 276"/>
                        <a:gd name="T51" fmla="*/ 2147483647 h 283"/>
                        <a:gd name="T52" fmla="*/ 2147483647 w 276"/>
                        <a:gd name="T53" fmla="*/ 2147483647 h 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3"/>
                        <a:gd name="T83" fmla="*/ 276 w 276"/>
                        <a:gd name="T84" fmla="*/ 283 h 2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3">
                          <a:moveTo>
                            <a:pt x="123" y="283"/>
                          </a:moveTo>
                          <a:lnTo>
                            <a:pt x="94" y="280"/>
                          </a:lnTo>
                          <a:lnTo>
                            <a:pt x="70" y="273"/>
                          </a:lnTo>
                          <a:lnTo>
                            <a:pt x="49" y="264"/>
                          </a:lnTo>
                          <a:lnTo>
                            <a:pt x="34" y="253"/>
                          </a:lnTo>
                          <a:lnTo>
                            <a:pt x="22" y="241"/>
                          </a:lnTo>
                          <a:lnTo>
                            <a:pt x="13" y="231"/>
                          </a:lnTo>
                          <a:lnTo>
                            <a:pt x="7" y="221"/>
                          </a:lnTo>
                          <a:lnTo>
                            <a:pt x="3" y="212"/>
                          </a:lnTo>
                          <a:lnTo>
                            <a:pt x="1" y="206"/>
                          </a:lnTo>
                          <a:lnTo>
                            <a:pt x="0" y="204"/>
                          </a:lnTo>
                          <a:lnTo>
                            <a:pt x="0" y="0"/>
                          </a:lnTo>
                          <a:lnTo>
                            <a:pt x="276" y="1"/>
                          </a:lnTo>
                          <a:lnTo>
                            <a:pt x="276" y="182"/>
                          </a:lnTo>
                          <a:lnTo>
                            <a:pt x="270" y="195"/>
                          </a:lnTo>
                          <a:lnTo>
                            <a:pt x="264" y="209"/>
                          </a:lnTo>
                          <a:lnTo>
                            <a:pt x="258" y="219"/>
                          </a:lnTo>
                          <a:lnTo>
                            <a:pt x="253" y="227"/>
                          </a:lnTo>
                          <a:lnTo>
                            <a:pt x="252" y="230"/>
                          </a:lnTo>
                          <a:lnTo>
                            <a:pt x="238" y="243"/>
                          </a:lnTo>
                          <a:lnTo>
                            <a:pt x="219" y="253"/>
                          </a:lnTo>
                          <a:lnTo>
                            <a:pt x="198" y="262"/>
                          </a:lnTo>
                          <a:lnTo>
                            <a:pt x="177" y="270"/>
                          </a:lnTo>
                          <a:lnTo>
                            <a:pt x="156" y="276"/>
                          </a:lnTo>
                          <a:lnTo>
                            <a:pt x="140" y="280"/>
                          </a:lnTo>
                          <a:lnTo>
                            <a:pt x="128" y="282"/>
                          </a:lnTo>
                          <a:lnTo>
                            <a:pt x="123" y="283"/>
                          </a:lnTo>
                          <a:close/>
                        </a:path>
                      </a:pathLst>
                    </a:custGeom>
                    <a:solidFill>
                      <a:srgbClr val="202020"/>
                    </a:solidFill>
                    <a:ln w="0">
                      <a:solidFill>
                        <a:srgbClr val="202020"/>
                      </a:solidFill>
                      <a:round/>
                      <a:headEnd/>
                      <a:tailEnd/>
                    </a:ln>
                  </p:spPr>
                  <p:txBody>
                    <a:bodyPr/>
                    <a:lstStyle/>
                    <a:p>
                      <a:endParaRPr lang="en-US" smtClean="0">
                        <a:solidFill>
                          <a:srgbClr val="1F497D"/>
                        </a:solidFill>
                      </a:endParaRPr>
                    </a:p>
                  </p:txBody>
                </p:sp>
                <p:sp>
                  <p:nvSpPr>
                    <p:cNvPr id="500937" name="Freeform 183"/>
                    <p:cNvSpPr>
                      <a:spLocks/>
                    </p:cNvSpPr>
                    <p:nvPr/>
                  </p:nvSpPr>
                  <p:spPr bwMode="auto">
                    <a:xfrm>
                      <a:off x="1504696" y="4383122"/>
                      <a:ext cx="696637" cy="651109"/>
                    </a:xfrm>
                    <a:custGeom>
                      <a:avLst/>
                      <a:gdLst>
                        <a:gd name="T0" fmla="*/ 2147483647 w 242"/>
                        <a:gd name="T1" fmla="*/ 2147483647 h 281"/>
                        <a:gd name="T2" fmla="*/ 2147483647 w 242"/>
                        <a:gd name="T3" fmla="*/ 2147483647 h 281"/>
                        <a:gd name="T4" fmla="*/ 2147483647 w 242"/>
                        <a:gd name="T5" fmla="*/ 2147483647 h 281"/>
                        <a:gd name="T6" fmla="*/ 2147483647 w 242"/>
                        <a:gd name="T7" fmla="*/ 2147483647 h 281"/>
                        <a:gd name="T8" fmla="*/ 2147483647 w 242"/>
                        <a:gd name="T9" fmla="*/ 2147483647 h 281"/>
                        <a:gd name="T10" fmla="*/ 2147483647 w 242"/>
                        <a:gd name="T11" fmla="*/ 2147483647 h 281"/>
                        <a:gd name="T12" fmla="*/ 2147483647 w 242"/>
                        <a:gd name="T13" fmla="*/ 2147483647 h 281"/>
                        <a:gd name="T14" fmla="*/ 2147483647 w 242"/>
                        <a:gd name="T15" fmla="*/ 2147483647 h 281"/>
                        <a:gd name="T16" fmla="*/ 0 w 242"/>
                        <a:gd name="T17" fmla="*/ 2147483647 h 281"/>
                        <a:gd name="T18" fmla="*/ 0 w 242"/>
                        <a:gd name="T19" fmla="*/ 2147483647 h 281"/>
                        <a:gd name="T20" fmla="*/ 0 w 242"/>
                        <a:gd name="T21" fmla="*/ 0 h 281"/>
                        <a:gd name="T22" fmla="*/ 2147483647 w 242"/>
                        <a:gd name="T23" fmla="*/ 0 h 281"/>
                        <a:gd name="T24" fmla="*/ 2147483647 w 242"/>
                        <a:gd name="T25" fmla="*/ 2147483647 h 281"/>
                        <a:gd name="T26" fmla="*/ 2147483647 w 242"/>
                        <a:gd name="T27" fmla="*/ 2147483647 h 281"/>
                        <a:gd name="T28" fmla="*/ 2147483647 w 242"/>
                        <a:gd name="T29" fmla="*/ 2147483647 h 281"/>
                        <a:gd name="T30" fmla="*/ 2147483647 w 242"/>
                        <a:gd name="T31" fmla="*/ 2147483647 h 281"/>
                        <a:gd name="T32" fmla="*/ 2147483647 w 242"/>
                        <a:gd name="T33" fmla="*/ 2147483647 h 281"/>
                        <a:gd name="T34" fmla="*/ 2147483647 w 242"/>
                        <a:gd name="T35" fmla="*/ 2147483647 h 281"/>
                        <a:gd name="T36" fmla="*/ 2147483647 w 242"/>
                        <a:gd name="T37" fmla="*/ 2147483647 h 281"/>
                        <a:gd name="T38" fmla="*/ 2147483647 w 242"/>
                        <a:gd name="T39" fmla="*/ 2147483647 h 281"/>
                        <a:gd name="T40" fmla="*/ 2147483647 w 242"/>
                        <a:gd name="T41" fmla="*/ 2147483647 h 281"/>
                        <a:gd name="T42" fmla="*/ 2147483647 w 242"/>
                        <a:gd name="T43" fmla="*/ 2147483647 h 281"/>
                        <a:gd name="T44" fmla="*/ 2147483647 w 242"/>
                        <a:gd name="T45" fmla="*/ 2147483647 h 281"/>
                        <a:gd name="T46" fmla="*/ 2147483647 w 242"/>
                        <a:gd name="T47" fmla="*/ 2147483647 h 281"/>
                        <a:gd name="T48" fmla="*/ 2147483647 w 242"/>
                        <a:gd name="T49" fmla="*/ 2147483647 h 281"/>
                        <a:gd name="T50" fmla="*/ 2147483647 w 242"/>
                        <a:gd name="T51" fmla="*/ 2147483647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281"/>
                        <a:gd name="T80" fmla="*/ 242 w 242"/>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281">
                          <a:moveTo>
                            <a:pt x="112" y="281"/>
                          </a:moveTo>
                          <a:lnTo>
                            <a:pt x="82" y="278"/>
                          </a:lnTo>
                          <a:lnTo>
                            <a:pt x="60" y="272"/>
                          </a:lnTo>
                          <a:lnTo>
                            <a:pt x="41" y="263"/>
                          </a:lnTo>
                          <a:lnTo>
                            <a:pt x="26" y="252"/>
                          </a:lnTo>
                          <a:lnTo>
                            <a:pt x="15" y="240"/>
                          </a:lnTo>
                          <a:lnTo>
                            <a:pt x="8" y="230"/>
                          </a:lnTo>
                          <a:lnTo>
                            <a:pt x="3" y="223"/>
                          </a:lnTo>
                          <a:lnTo>
                            <a:pt x="0" y="217"/>
                          </a:lnTo>
                          <a:lnTo>
                            <a:pt x="0" y="214"/>
                          </a:lnTo>
                          <a:lnTo>
                            <a:pt x="0" y="0"/>
                          </a:lnTo>
                          <a:lnTo>
                            <a:pt x="242" y="0"/>
                          </a:lnTo>
                          <a:lnTo>
                            <a:pt x="242" y="172"/>
                          </a:lnTo>
                          <a:lnTo>
                            <a:pt x="238" y="184"/>
                          </a:lnTo>
                          <a:lnTo>
                            <a:pt x="232" y="197"/>
                          </a:lnTo>
                          <a:lnTo>
                            <a:pt x="227" y="208"/>
                          </a:lnTo>
                          <a:lnTo>
                            <a:pt x="223" y="215"/>
                          </a:lnTo>
                          <a:lnTo>
                            <a:pt x="221" y="218"/>
                          </a:lnTo>
                          <a:lnTo>
                            <a:pt x="209" y="230"/>
                          </a:lnTo>
                          <a:lnTo>
                            <a:pt x="194" y="240"/>
                          </a:lnTo>
                          <a:lnTo>
                            <a:pt x="176" y="251"/>
                          </a:lnTo>
                          <a:lnTo>
                            <a:pt x="157" y="261"/>
                          </a:lnTo>
                          <a:lnTo>
                            <a:pt x="141" y="269"/>
                          </a:lnTo>
                          <a:lnTo>
                            <a:pt x="126" y="275"/>
                          </a:lnTo>
                          <a:lnTo>
                            <a:pt x="115" y="279"/>
                          </a:lnTo>
                          <a:lnTo>
                            <a:pt x="112" y="281"/>
                          </a:lnTo>
                          <a:close/>
                        </a:path>
                      </a:pathLst>
                    </a:custGeom>
                    <a:solidFill>
                      <a:srgbClr val="404040"/>
                    </a:solidFill>
                    <a:ln w="0">
                      <a:solidFill>
                        <a:srgbClr val="404040"/>
                      </a:solidFill>
                      <a:round/>
                      <a:headEnd/>
                      <a:tailEnd/>
                    </a:ln>
                  </p:spPr>
                  <p:txBody>
                    <a:bodyPr/>
                    <a:lstStyle/>
                    <a:p>
                      <a:endParaRPr lang="en-US" smtClean="0">
                        <a:solidFill>
                          <a:srgbClr val="1F497D"/>
                        </a:solidFill>
                      </a:endParaRPr>
                    </a:p>
                  </p:txBody>
                </p:sp>
                <p:sp>
                  <p:nvSpPr>
                    <p:cNvPr id="500938" name="Freeform 184"/>
                    <p:cNvSpPr>
                      <a:spLocks/>
                    </p:cNvSpPr>
                    <p:nvPr/>
                  </p:nvSpPr>
                  <p:spPr bwMode="auto">
                    <a:xfrm>
                      <a:off x="1556512" y="4383122"/>
                      <a:ext cx="598763" cy="646475"/>
                    </a:xfrm>
                    <a:custGeom>
                      <a:avLst/>
                      <a:gdLst>
                        <a:gd name="T0" fmla="*/ 2147483647 w 208"/>
                        <a:gd name="T1" fmla="*/ 2147483647 h 279"/>
                        <a:gd name="T2" fmla="*/ 2147483647 w 208"/>
                        <a:gd name="T3" fmla="*/ 2147483647 h 279"/>
                        <a:gd name="T4" fmla="*/ 2147483647 w 208"/>
                        <a:gd name="T5" fmla="*/ 2147483647 h 279"/>
                        <a:gd name="T6" fmla="*/ 2147483647 w 208"/>
                        <a:gd name="T7" fmla="*/ 2147483647 h 279"/>
                        <a:gd name="T8" fmla="*/ 2147483647 w 208"/>
                        <a:gd name="T9" fmla="*/ 2147483647 h 279"/>
                        <a:gd name="T10" fmla="*/ 2147483647 w 208"/>
                        <a:gd name="T11" fmla="*/ 2147483647 h 279"/>
                        <a:gd name="T12" fmla="*/ 2147483647 w 208"/>
                        <a:gd name="T13" fmla="*/ 2147483647 h 279"/>
                        <a:gd name="T14" fmla="*/ 0 w 208"/>
                        <a:gd name="T15" fmla="*/ 2147483647 h 279"/>
                        <a:gd name="T16" fmla="*/ 0 w 208"/>
                        <a:gd name="T17" fmla="*/ 2147483647 h 279"/>
                        <a:gd name="T18" fmla="*/ 0 w 208"/>
                        <a:gd name="T19" fmla="*/ 0 h 279"/>
                        <a:gd name="T20" fmla="*/ 2147483647 w 208"/>
                        <a:gd name="T21" fmla="*/ 0 h 279"/>
                        <a:gd name="T22" fmla="*/ 2147483647 w 208"/>
                        <a:gd name="T23" fmla="*/ 2147483647 h 279"/>
                        <a:gd name="T24" fmla="*/ 2147483647 w 208"/>
                        <a:gd name="T25" fmla="*/ 2147483647 h 279"/>
                        <a:gd name="T26" fmla="*/ 2147483647 w 208"/>
                        <a:gd name="T27" fmla="*/ 2147483647 h 279"/>
                        <a:gd name="T28" fmla="*/ 2147483647 w 208"/>
                        <a:gd name="T29" fmla="*/ 2147483647 h 279"/>
                        <a:gd name="T30" fmla="*/ 2147483647 w 208"/>
                        <a:gd name="T31" fmla="*/ 2147483647 h 279"/>
                        <a:gd name="T32" fmla="*/ 2147483647 w 208"/>
                        <a:gd name="T33" fmla="*/ 2147483647 h 279"/>
                        <a:gd name="T34" fmla="*/ 2147483647 w 208"/>
                        <a:gd name="T35" fmla="*/ 2147483647 h 279"/>
                        <a:gd name="T36" fmla="*/ 2147483647 w 208"/>
                        <a:gd name="T37" fmla="*/ 2147483647 h 279"/>
                        <a:gd name="T38" fmla="*/ 2147483647 w 208"/>
                        <a:gd name="T39" fmla="*/ 2147483647 h 279"/>
                        <a:gd name="T40" fmla="*/ 2147483647 w 208"/>
                        <a:gd name="T41" fmla="*/ 2147483647 h 279"/>
                        <a:gd name="T42" fmla="*/ 2147483647 w 208"/>
                        <a:gd name="T43" fmla="*/ 2147483647 h 279"/>
                        <a:gd name="T44" fmla="*/ 2147483647 w 208"/>
                        <a:gd name="T45" fmla="*/ 2147483647 h 279"/>
                        <a:gd name="T46" fmla="*/ 2147483647 w 208"/>
                        <a:gd name="T47" fmla="*/ 2147483647 h 279"/>
                        <a:gd name="T48" fmla="*/ 2147483647 w 208"/>
                        <a:gd name="T49" fmla="*/ 2147483647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8"/>
                        <a:gd name="T76" fmla="*/ 0 h 279"/>
                        <a:gd name="T77" fmla="*/ 208 w 208"/>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8" h="279">
                          <a:moveTo>
                            <a:pt x="99" y="279"/>
                          </a:moveTo>
                          <a:lnTo>
                            <a:pt x="70" y="276"/>
                          </a:lnTo>
                          <a:lnTo>
                            <a:pt x="48" y="270"/>
                          </a:lnTo>
                          <a:lnTo>
                            <a:pt x="32" y="261"/>
                          </a:lnTo>
                          <a:lnTo>
                            <a:pt x="18" y="252"/>
                          </a:lnTo>
                          <a:lnTo>
                            <a:pt x="9" y="242"/>
                          </a:lnTo>
                          <a:lnTo>
                            <a:pt x="3" y="233"/>
                          </a:lnTo>
                          <a:lnTo>
                            <a:pt x="0" y="227"/>
                          </a:lnTo>
                          <a:lnTo>
                            <a:pt x="0" y="226"/>
                          </a:lnTo>
                          <a:lnTo>
                            <a:pt x="0" y="0"/>
                          </a:lnTo>
                          <a:lnTo>
                            <a:pt x="208" y="0"/>
                          </a:lnTo>
                          <a:lnTo>
                            <a:pt x="208" y="164"/>
                          </a:lnTo>
                          <a:lnTo>
                            <a:pt x="203" y="175"/>
                          </a:lnTo>
                          <a:lnTo>
                            <a:pt x="199" y="187"/>
                          </a:lnTo>
                          <a:lnTo>
                            <a:pt x="194" y="196"/>
                          </a:lnTo>
                          <a:lnTo>
                            <a:pt x="191" y="203"/>
                          </a:lnTo>
                          <a:lnTo>
                            <a:pt x="191" y="206"/>
                          </a:lnTo>
                          <a:lnTo>
                            <a:pt x="181" y="218"/>
                          </a:lnTo>
                          <a:lnTo>
                            <a:pt x="167" y="229"/>
                          </a:lnTo>
                          <a:lnTo>
                            <a:pt x="153" y="242"/>
                          </a:lnTo>
                          <a:lnTo>
                            <a:pt x="138" y="254"/>
                          </a:lnTo>
                          <a:lnTo>
                            <a:pt x="123" y="264"/>
                          </a:lnTo>
                          <a:lnTo>
                            <a:pt x="111" y="272"/>
                          </a:lnTo>
                          <a:lnTo>
                            <a:pt x="102" y="278"/>
                          </a:lnTo>
                          <a:lnTo>
                            <a:pt x="99" y="279"/>
                          </a:lnTo>
                          <a:close/>
                        </a:path>
                      </a:pathLst>
                    </a:custGeom>
                    <a:solidFill>
                      <a:srgbClr val="606060"/>
                    </a:solidFill>
                    <a:ln w="0">
                      <a:solidFill>
                        <a:srgbClr val="606060"/>
                      </a:solidFill>
                      <a:round/>
                      <a:headEnd/>
                      <a:tailEnd/>
                    </a:ln>
                  </p:spPr>
                  <p:txBody>
                    <a:bodyPr/>
                    <a:lstStyle/>
                    <a:p>
                      <a:endParaRPr lang="en-US" smtClean="0">
                        <a:solidFill>
                          <a:srgbClr val="1F497D"/>
                        </a:solidFill>
                      </a:endParaRPr>
                    </a:p>
                  </p:txBody>
                </p:sp>
                <p:sp>
                  <p:nvSpPr>
                    <p:cNvPr id="500939" name="Freeform 185"/>
                    <p:cNvSpPr>
                      <a:spLocks/>
                    </p:cNvSpPr>
                    <p:nvPr/>
                  </p:nvSpPr>
                  <p:spPr bwMode="auto">
                    <a:xfrm>
                      <a:off x="1608328" y="4383122"/>
                      <a:ext cx="498009" cy="646475"/>
                    </a:xfrm>
                    <a:custGeom>
                      <a:avLst/>
                      <a:gdLst>
                        <a:gd name="T0" fmla="*/ 2147483647 w 173"/>
                        <a:gd name="T1" fmla="*/ 2147483647 h 279"/>
                        <a:gd name="T2" fmla="*/ 2147483647 w 173"/>
                        <a:gd name="T3" fmla="*/ 2147483647 h 279"/>
                        <a:gd name="T4" fmla="*/ 2147483647 w 173"/>
                        <a:gd name="T5" fmla="*/ 2147483647 h 279"/>
                        <a:gd name="T6" fmla="*/ 2147483647 w 173"/>
                        <a:gd name="T7" fmla="*/ 2147483647 h 279"/>
                        <a:gd name="T8" fmla="*/ 2147483647 w 173"/>
                        <a:gd name="T9" fmla="*/ 2147483647 h 279"/>
                        <a:gd name="T10" fmla="*/ 2147483647 w 173"/>
                        <a:gd name="T11" fmla="*/ 2147483647 h 279"/>
                        <a:gd name="T12" fmla="*/ 2147483647 w 173"/>
                        <a:gd name="T13" fmla="*/ 2147483647 h 279"/>
                        <a:gd name="T14" fmla="*/ 0 w 173"/>
                        <a:gd name="T15" fmla="*/ 2147483647 h 279"/>
                        <a:gd name="T16" fmla="*/ 0 w 173"/>
                        <a:gd name="T17" fmla="*/ 2147483647 h 279"/>
                        <a:gd name="T18" fmla="*/ 0 w 173"/>
                        <a:gd name="T19" fmla="*/ 0 h 279"/>
                        <a:gd name="T20" fmla="*/ 2147483647 w 173"/>
                        <a:gd name="T21" fmla="*/ 0 h 279"/>
                        <a:gd name="T22" fmla="*/ 2147483647 w 173"/>
                        <a:gd name="T23" fmla="*/ 2147483647 h 279"/>
                        <a:gd name="T24" fmla="*/ 2147483647 w 173"/>
                        <a:gd name="T25" fmla="*/ 2147483647 h 279"/>
                        <a:gd name="T26" fmla="*/ 2147483647 w 173"/>
                        <a:gd name="T27" fmla="*/ 2147483647 h 279"/>
                        <a:gd name="T28" fmla="*/ 2147483647 w 173"/>
                        <a:gd name="T29" fmla="*/ 2147483647 h 279"/>
                        <a:gd name="T30" fmla="*/ 2147483647 w 173"/>
                        <a:gd name="T31" fmla="*/ 2147483647 h 279"/>
                        <a:gd name="T32" fmla="*/ 2147483647 w 173"/>
                        <a:gd name="T33" fmla="*/ 2147483647 h 279"/>
                        <a:gd name="T34" fmla="*/ 2147483647 w 173"/>
                        <a:gd name="T35" fmla="*/ 2147483647 h 279"/>
                        <a:gd name="T36" fmla="*/ 2147483647 w 173"/>
                        <a:gd name="T37" fmla="*/ 2147483647 h 279"/>
                        <a:gd name="T38" fmla="*/ 2147483647 w 173"/>
                        <a:gd name="T39" fmla="*/ 2147483647 h 279"/>
                        <a:gd name="T40" fmla="*/ 2147483647 w 173"/>
                        <a:gd name="T41" fmla="*/ 2147483647 h 279"/>
                        <a:gd name="T42" fmla="*/ 2147483647 w 173"/>
                        <a:gd name="T43" fmla="*/ 2147483647 h 279"/>
                        <a:gd name="T44" fmla="*/ 2147483647 w 173"/>
                        <a:gd name="T45" fmla="*/ 2147483647 h 279"/>
                        <a:gd name="T46" fmla="*/ 2147483647 w 173"/>
                        <a:gd name="T47" fmla="*/ 2147483647 h 279"/>
                        <a:gd name="T48" fmla="*/ 2147483647 w 173"/>
                        <a:gd name="T49" fmla="*/ 2147483647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3"/>
                        <a:gd name="T76" fmla="*/ 0 h 279"/>
                        <a:gd name="T77" fmla="*/ 173 w 173"/>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3" h="279">
                          <a:moveTo>
                            <a:pt x="87" y="279"/>
                          </a:moveTo>
                          <a:lnTo>
                            <a:pt x="63" y="276"/>
                          </a:lnTo>
                          <a:lnTo>
                            <a:pt x="44" y="272"/>
                          </a:lnTo>
                          <a:lnTo>
                            <a:pt x="27" y="264"/>
                          </a:lnTo>
                          <a:lnTo>
                            <a:pt x="17" y="257"/>
                          </a:lnTo>
                          <a:lnTo>
                            <a:pt x="8" y="249"/>
                          </a:lnTo>
                          <a:lnTo>
                            <a:pt x="3" y="242"/>
                          </a:lnTo>
                          <a:lnTo>
                            <a:pt x="0" y="238"/>
                          </a:lnTo>
                          <a:lnTo>
                            <a:pt x="0" y="236"/>
                          </a:lnTo>
                          <a:lnTo>
                            <a:pt x="0" y="0"/>
                          </a:lnTo>
                          <a:lnTo>
                            <a:pt x="173" y="0"/>
                          </a:lnTo>
                          <a:lnTo>
                            <a:pt x="173" y="155"/>
                          </a:lnTo>
                          <a:lnTo>
                            <a:pt x="170" y="166"/>
                          </a:lnTo>
                          <a:lnTo>
                            <a:pt x="166" y="175"/>
                          </a:lnTo>
                          <a:lnTo>
                            <a:pt x="163" y="185"/>
                          </a:lnTo>
                          <a:lnTo>
                            <a:pt x="160" y="193"/>
                          </a:lnTo>
                          <a:lnTo>
                            <a:pt x="160" y="196"/>
                          </a:lnTo>
                          <a:lnTo>
                            <a:pt x="151" y="205"/>
                          </a:lnTo>
                          <a:lnTo>
                            <a:pt x="140" y="218"/>
                          </a:lnTo>
                          <a:lnTo>
                            <a:pt x="129" y="232"/>
                          </a:lnTo>
                          <a:lnTo>
                            <a:pt x="117" y="245"/>
                          </a:lnTo>
                          <a:lnTo>
                            <a:pt x="105" y="258"/>
                          </a:lnTo>
                          <a:lnTo>
                            <a:pt x="96" y="269"/>
                          </a:lnTo>
                          <a:lnTo>
                            <a:pt x="88" y="276"/>
                          </a:lnTo>
                          <a:lnTo>
                            <a:pt x="87" y="279"/>
                          </a:lnTo>
                          <a:close/>
                        </a:path>
                      </a:pathLst>
                    </a:custGeom>
                    <a:solidFill>
                      <a:srgbClr val="808080"/>
                    </a:solidFill>
                    <a:ln w="0">
                      <a:solidFill>
                        <a:srgbClr val="808080"/>
                      </a:solidFill>
                      <a:round/>
                      <a:headEnd/>
                      <a:tailEnd/>
                    </a:ln>
                  </p:spPr>
                  <p:txBody>
                    <a:bodyPr/>
                    <a:lstStyle/>
                    <a:p>
                      <a:endParaRPr lang="en-US" smtClean="0">
                        <a:solidFill>
                          <a:srgbClr val="1F497D"/>
                        </a:solidFill>
                      </a:endParaRPr>
                    </a:p>
                  </p:txBody>
                </p:sp>
                <p:sp>
                  <p:nvSpPr>
                    <p:cNvPr id="500940" name="Freeform 186"/>
                    <p:cNvSpPr>
                      <a:spLocks/>
                    </p:cNvSpPr>
                    <p:nvPr/>
                  </p:nvSpPr>
                  <p:spPr bwMode="auto">
                    <a:xfrm>
                      <a:off x="1657265" y="4383122"/>
                      <a:ext cx="403013" cy="644158"/>
                    </a:xfrm>
                    <a:custGeom>
                      <a:avLst/>
                      <a:gdLst>
                        <a:gd name="T0" fmla="*/ 2147483647 w 140"/>
                        <a:gd name="T1" fmla="*/ 2147483647 h 278"/>
                        <a:gd name="T2" fmla="*/ 2147483647 w 140"/>
                        <a:gd name="T3" fmla="*/ 2147483647 h 278"/>
                        <a:gd name="T4" fmla="*/ 2147483647 w 140"/>
                        <a:gd name="T5" fmla="*/ 2147483647 h 278"/>
                        <a:gd name="T6" fmla="*/ 2147483647 w 140"/>
                        <a:gd name="T7" fmla="*/ 2147483647 h 278"/>
                        <a:gd name="T8" fmla="*/ 2147483647 w 140"/>
                        <a:gd name="T9" fmla="*/ 2147483647 h 278"/>
                        <a:gd name="T10" fmla="*/ 2147483647 w 140"/>
                        <a:gd name="T11" fmla="*/ 2147483647 h 278"/>
                        <a:gd name="T12" fmla="*/ 2147483647 w 140"/>
                        <a:gd name="T13" fmla="*/ 2147483647 h 278"/>
                        <a:gd name="T14" fmla="*/ 0 w 140"/>
                        <a:gd name="T15" fmla="*/ 2147483647 h 278"/>
                        <a:gd name="T16" fmla="*/ 0 w 140"/>
                        <a:gd name="T17" fmla="*/ 2147483647 h 278"/>
                        <a:gd name="T18" fmla="*/ 2147483647 w 140"/>
                        <a:gd name="T19" fmla="*/ 0 h 278"/>
                        <a:gd name="T20" fmla="*/ 2147483647 w 140"/>
                        <a:gd name="T21" fmla="*/ 2147483647 h 278"/>
                        <a:gd name="T22" fmla="*/ 2147483647 w 140"/>
                        <a:gd name="T23" fmla="*/ 2147483647 h 278"/>
                        <a:gd name="T24" fmla="*/ 2147483647 w 140"/>
                        <a:gd name="T25" fmla="*/ 2147483647 h 278"/>
                        <a:gd name="T26" fmla="*/ 2147483647 w 140"/>
                        <a:gd name="T27" fmla="*/ 2147483647 h 278"/>
                        <a:gd name="T28" fmla="*/ 2147483647 w 140"/>
                        <a:gd name="T29" fmla="*/ 2147483647 h 278"/>
                        <a:gd name="T30" fmla="*/ 2147483647 w 140"/>
                        <a:gd name="T31" fmla="*/ 2147483647 h 278"/>
                        <a:gd name="T32" fmla="*/ 2147483647 w 140"/>
                        <a:gd name="T33" fmla="*/ 2147483647 h 278"/>
                        <a:gd name="T34" fmla="*/ 2147483647 w 140"/>
                        <a:gd name="T35" fmla="*/ 2147483647 h 278"/>
                        <a:gd name="T36" fmla="*/ 2147483647 w 140"/>
                        <a:gd name="T37" fmla="*/ 2147483647 h 278"/>
                        <a:gd name="T38" fmla="*/ 2147483647 w 140"/>
                        <a:gd name="T39" fmla="*/ 2147483647 h 278"/>
                        <a:gd name="T40" fmla="*/ 2147483647 w 140"/>
                        <a:gd name="T41" fmla="*/ 2147483647 h 278"/>
                        <a:gd name="T42" fmla="*/ 2147483647 w 140"/>
                        <a:gd name="T43" fmla="*/ 2147483647 h 278"/>
                        <a:gd name="T44" fmla="*/ 2147483647 w 140"/>
                        <a:gd name="T45" fmla="*/ 2147483647 h 278"/>
                        <a:gd name="T46" fmla="*/ 2147483647 w 140"/>
                        <a:gd name="T47" fmla="*/ 2147483647 h 2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278"/>
                        <a:gd name="T74" fmla="*/ 140 w 140"/>
                        <a:gd name="T75" fmla="*/ 278 h 2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278">
                          <a:moveTo>
                            <a:pt x="74" y="278"/>
                          </a:moveTo>
                          <a:lnTo>
                            <a:pt x="52" y="276"/>
                          </a:lnTo>
                          <a:lnTo>
                            <a:pt x="34" y="272"/>
                          </a:lnTo>
                          <a:lnTo>
                            <a:pt x="21" y="266"/>
                          </a:lnTo>
                          <a:lnTo>
                            <a:pt x="12" y="260"/>
                          </a:lnTo>
                          <a:lnTo>
                            <a:pt x="4" y="252"/>
                          </a:lnTo>
                          <a:lnTo>
                            <a:pt x="1" y="248"/>
                          </a:lnTo>
                          <a:lnTo>
                            <a:pt x="0" y="246"/>
                          </a:lnTo>
                          <a:lnTo>
                            <a:pt x="0" y="2"/>
                          </a:lnTo>
                          <a:lnTo>
                            <a:pt x="140" y="0"/>
                          </a:lnTo>
                          <a:lnTo>
                            <a:pt x="140" y="148"/>
                          </a:lnTo>
                          <a:lnTo>
                            <a:pt x="137" y="155"/>
                          </a:lnTo>
                          <a:lnTo>
                            <a:pt x="134" y="164"/>
                          </a:lnTo>
                          <a:lnTo>
                            <a:pt x="132" y="175"/>
                          </a:lnTo>
                          <a:lnTo>
                            <a:pt x="131" y="182"/>
                          </a:lnTo>
                          <a:lnTo>
                            <a:pt x="129" y="184"/>
                          </a:lnTo>
                          <a:lnTo>
                            <a:pt x="123" y="193"/>
                          </a:lnTo>
                          <a:lnTo>
                            <a:pt x="116" y="206"/>
                          </a:lnTo>
                          <a:lnTo>
                            <a:pt x="107" y="221"/>
                          </a:lnTo>
                          <a:lnTo>
                            <a:pt x="97" y="238"/>
                          </a:lnTo>
                          <a:lnTo>
                            <a:pt x="89" y="252"/>
                          </a:lnTo>
                          <a:lnTo>
                            <a:pt x="82" y="266"/>
                          </a:lnTo>
                          <a:lnTo>
                            <a:pt x="77" y="275"/>
                          </a:lnTo>
                          <a:lnTo>
                            <a:pt x="74" y="278"/>
                          </a:lnTo>
                          <a:close/>
                        </a:path>
                      </a:pathLst>
                    </a:custGeom>
                    <a:solidFill>
                      <a:srgbClr val="9F9F9F"/>
                    </a:solidFill>
                    <a:ln w="0">
                      <a:solidFill>
                        <a:srgbClr val="9F9F9F"/>
                      </a:solidFill>
                      <a:round/>
                      <a:headEnd/>
                      <a:tailEnd/>
                    </a:ln>
                  </p:spPr>
                  <p:txBody>
                    <a:bodyPr/>
                    <a:lstStyle/>
                    <a:p>
                      <a:endParaRPr lang="en-US" smtClean="0">
                        <a:solidFill>
                          <a:srgbClr val="1F497D"/>
                        </a:solidFill>
                      </a:endParaRPr>
                    </a:p>
                  </p:txBody>
                </p:sp>
                <p:sp>
                  <p:nvSpPr>
                    <p:cNvPr id="500941" name="Freeform 187"/>
                    <p:cNvSpPr>
                      <a:spLocks/>
                    </p:cNvSpPr>
                    <p:nvPr/>
                  </p:nvSpPr>
                  <p:spPr bwMode="auto">
                    <a:xfrm>
                      <a:off x="1709081" y="4383122"/>
                      <a:ext cx="302260" cy="639524"/>
                    </a:xfrm>
                    <a:custGeom>
                      <a:avLst/>
                      <a:gdLst>
                        <a:gd name="T0" fmla="*/ 2147483647 w 105"/>
                        <a:gd name="T1" fmla="*/ 2147483647 h 276"/>
                        <a:gd name="T2" fmla="*/ 2147483647 w 105"/>
                        <a:gd name="T3" fmla="*/ 2147483647 h 276"/>
                        <a:gd name="T4" fmla="*/ 2147483647 w 105"/>
                        <a:gd name="T5" fmla="*/ 2147483647 h 276"/>
                        <a:gd name="T6" fmla="*/ 2147483647 w 105"/>
                        <a:gd name="T7" fmla="*/ 2147483647 h 276"/>
                        <a:gd name="T8" fmla="*/ 2147483647 w 105"/>
                        <a:gd name="T9" fmla="*/ 2147483647 h 276"/>
                        <a:gd name="T10" fmla="*/ 2147483647 w 105"/>
                        <a:gd name="T11" fmla="*/ 2147483647 h 276"/>
                        <a:gd name="T12" fmla="*/ 0 w 105"/>
                        <a:gd name="T13" fmla="*/ 2147483647 h 276"/>
                        <a:gd name="T14" fmla="*/ 0 w 105"/>
                        <a:gd name="T15" fmla="*/ 2147483647 h 276"/>
                        <a:gd name="T16" fmla="*/ 2147483647 w 105"/>
                        <a:gd name="T17" fmla="*/ 0 h 276"/>
                        <a:gd name="T18" fmla="*/ 2147483647 w 105"/>
                        <a:gd name="T19" fmla="*/ 2147483647 h 276"/>
                        <a:gd name="T20" fmla="*/ 2147483647 w 105"/>
                        <a:gd name="T21" fmla="*/ 2147483647 h 276"/>
                        <a:gd name="T22" fmla="*/ 2147483647 w 105"/>
                        <a:gd name="T23" fmla="*/ 2147483647 h 276"/>
                        <a:gd name="T24" fmla="*/ 2147483647 w 105"/>
                        <a:gd name="T25" fmla="*/ 2147483647 h 276"/>
                        <a:gd name="T26" fmla="*/ 2147483647 w 105"/>
                        <a:gd name="T27" fmla="*/ 2147483647 h 276"/>
                        <a:gd name="T28" fmla="*/ 2147483647 w 105"/>
                        <a:gd name="T29" fmla="*/ 2147483647 h 276"/>
                        <a:gd name="T30" fmla="*/ 2147483647 w 105"/>
                        <a:gd name="T31" fmla="*/ 2147483647 h 276"/>
                        <a:gd name="T32" fmla="*/ 2147483647 w 105"/>
                        <a:gd name="T33" fmla="*/ 2147483647 h 276"/>
                        <a:gd name="T34" fmla="*/ 2147483647 w 105"/>
                        <a:gd name="T35" fmla="*/ 2147483647 h 276"/>
                        <a:gd name="T36" fmla="*/ 2147483647 w 105"/>
                        <a:gd name="T37" fmla="*/ 2147483647 h 276"/>
                        <a:gd name="T38" fmla="*/ 2147483647 w 105"/>
                        <a:gd name="T39" fmla="*/ 2147483647 h 276"/>
                        <a:gd name="T40" fmla="*/ 2147483647 w 105"/>
                        <a:gd name="T41" fmla="*/ 2147483647 h 276"/>
                        <a:gd name="T42" fmla="*/ 2147483647 w 105"/>
                        <a:gd name="T43" fmla="*/ 2147483647 h 2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276"/>
                        <a:gd name="T68" fmla="*/ 105 w 105"/>
                        <a:gd name="T69" fmla="*/ 276 h 2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276">
                          <a:moveTo>
                            <a:pt x="62" y="276"/>
                          </a:moveTo>
                          <a:lnTo>
                            <a:pt x="41" y="276"/>
                          </a:lnTo>
                          <a:lnTo>
                            <a:pt x="25" y="273"/>
                          </a:lnTo>
                          <a:lnTo>
                            <a:pt x="13" y="267"/>
                          </a:lnTo>
                          <a:lnTo>
                            <a:pt x="6" y="263"/>
                          </a:lnTo>
                          <a:lnTo>
                            <a:pt x="1" y="258"/>
                          </a:lnTo>
                          <a:lnTo>
                            <a:pt x="0" y="257"/>
                          </a:lnTo>
                          <a:lnTo>
                            <a:pt x="0" y="2"/>
                          </a:lnTo>
                          <a:lnTo>
                            <a:pt x="105" y="0"/>
                          </a:lnTo>
                          <a:lnTo>
                            <a:pt x="105" y="140"/>
                          </a:lnTo>
                          <a:lnTo>
                            <a:pt x="102" y="148"/>
                          </a:lnTo>
                          <a:lnTo>
                            <a:pt x="101" y="160"/>
                          </a:lnTo>
                          <a:lnTo>
                            <a:pt x="100" y="169"/>
                          </a:lnTo>
                          <a:lnTo>
                            <a:pt x="98" y="173"/>
                          </a:lnTo>
                          <a:lnTo>
                            <a:pt x="95" y="181"/>
                          </a:lnTo>
                          <a:lnTo>
                            <a:pt x="89" y="194"/>
                          </a:lnTo>
                          <a:lnTo>
                            <a:pt x="83" y="211"/>
                          </a:lnTo>
                          <a:lnTo>
                            <a:pt x="77" y="229"/>
                          </a:lnTo>
                          <a:lnTo>
                            <a:pt x="71" y="246"/>
                          </a:lnTo>
                          <a:lnTo>
                            <a:pt x="67" y="261"/>
                          </a:lnTo>
                          <a:lnTo>
                            <a:pt x="64" y="272"/>
                          </a:lnTo>
                          <a:lnTo>
                            <a:pt x="62" y="276"/>
                          </a:lnTo>
                          <a:close/>
                        </a:path>
                      </a:pathLst>
                    </a:custGeom>
                    <a:solidFill>
                      <a:srgbClr val="BFBFBF"/>
                    </a:solidFill>
                    <a:ln w="0">
                      <a:solidFill>
                        <a:srgbClr val="BFBFBF"/>
                      </a:solidFill>
                      <a:round/>
                      <a:headEnd/>
                      <a:tailEnd/>
                    </a:ln>
                  </p:spPr>
                  <p:txBody>
                    <a:bodyPr/>
                    <a:lstStyle/>
                    <a:p>
                      <a:endParaRPr lang="en-US" smtClean="0">
                        <a:solidFill>
                          <a:srgbClr val="1F497D"/>
                        </a:solidFill>
                      </a:endParaRPr>
                    </a:p>
                  </p:txBody>
                </p:sp>
                <p:sp>
                  <p:nvSpPr>
                    <p:cNvPr id="500942" name="Freeform 188"/>
                    <p:cNvSpPr>
                      <a:spLocks/>
                    </p:cNvSpPr>
                    <p:nvPr/>
                  </p:nvSpPr>
                  <p:spPr bwMode="auto">
                    <a:xfrm>
                      <a:off x="1758019" y="4383122"/>
                      <a:ext cx="207264" cy="639524"/>
                    </a:xfrm>
                    <a:custGeom>
                      <a:avLst/>
                      <a:gdLst>
                        <a:gd name="T0" fmla="*/ 2147483647 w 72"/>
                        <a:gd name="T1" fmla="*/ 2147483647 h 276"/>
                        <a:gd name="T2" fmla="*/ 2147483647 w 72"/>
                        <a:gd name="T3" fmla="*/ 2147483647 h 276"/>
                        <a:gd name="T4" fmla="*/ 2147483647 w 72"/>
                        <a:gd name="T5" fmla="*/ 2147483647 h 276"/>
                        <a:gd name="T6" fmla="*/ 2147483647 w 72"/>
                        <a:gd name="T7" fmla="*/ 2147483647 h 276"/>
                        <a:gd name="T8" fmla="*/ 2147483647 w 72"/>
                        <a:gd name="T9" fmla="*/ 2147483647 h 276"/>
                        <a:gd name="T10" fmla="*/ 0 w 72"/>
                        <a:gd name="T11" fmla="*/ 2147483647 h 276"/>
                        <a:gd name="T12" fmla="*/ 0 w 72"/>
                        <a:gd name="T13" fmla="*/ 2147483647 h 276"/>
                        <a:gd name="T14" fmla="*/ 2147483647 w 72"/>
                        <a:gd name="T15" fmla="*/ 0 h 276"/>
                        <a:gd name="T16" fmla="*/ 2147483647 w 72"/>
                        <a:gd name="T17" fmla="*/ 2147483647 h 276"/>
                        <a:gd name="T18" fmla="*/ 2147483647 w 72"/>
                        <a:gd name="T19" fmla="*/ 2147483647 h 276"/>
                        <a:gd name="T20" fmla="*/ 2147483647 w 72"/>
                        <a:gd name="T21" fmla="*/ 2147483647 h 276"/>
                        <a:gd name="T22" fmla="*/ 2147483647 w 72"/>
                        <a:gd name="T23" fmla="*/ 2147483647 h 276"/>
                        <a:gd name="T24" fmla="*/ 2147483647 w 72"/>
                        <a:gd name="T25" fmla="*/ 2147483647 h 276"/>
                        <a:gd name="T26" fmla="*/ 2147483647 w 72"/>
                        <a:gd name="T27" fmla="*/ 2147483647 h 276"/>
                        <a:gd name="T28" fmla="*/ 2147483647 w 72"/>
                        <a:gd name="T29" fmla="*/ 2147483647 h 276"/>
                        <a:gd name="T30" fmla="*/ 2147483647 w 72"/>
                        <a:gd name="T31" fmla="*/ 2147483647 h 276"/>
                        <a:gd name="T32" fmla="*/ 2147483647 w 72"/>
                        <a:gd name="T33" fmla="*/ 2147483647 h 276"/>
                        <a:gd name="T34" fmla="*/ 2147483647 w 72"/>
                        <a:gd name="T35" fmla="*/ 2147483647 h 276"/>
                        <a:gd name="T36" fmla="*/ 2147483647 w 72"/>
                        <a:gd name="T37" fmla="*/ 2147483647 h 276"/>
                        <a:gd name="T38" fmla="*/ 2147483647 w 72"/>
                        <a:gd name="T39" fmla="*/ 2147483647 h 276"/>
                        <a:gd name="T40" fmla="*/ 2147483647 w 72"/>
                        <a:gd name="T41" fmla="*/ 2147483647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276"/>
                        <a:gd name="T65" fmla="*/ 72 w 72"/>
                        <a:gd name="T66" fmla="*/ 276 h 2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276">
                          <a:moveTo>
                            <a:pt x="50" y="275"/>
                          </a:moveTo>
                          <a:lnTo>
                            <a:pt x="32" y="276"/>
                          </a:lnTo>
                          <a:lnTo>
                            <a:pt x="18" y="275"/>
                          </a:lnTo>
                          <a:lnTo>
                            <a:pt x="8" y="272"/>
                          </a:lnTo>
                          <a:lnTo>
                            <a:pt x="2" y="269"/>
                          </a:lnTo>
                          <a:lnTo>
                            <a:pt x="0" y="269"/>
                          </a:lnTo>
                          <a:lnTo>
                            <a:pt x="0" y="2"/>
                          </a:lnTo>
                          <a:lnTo>
                            <a:pt x="72" y="0"/>
                          </a:lnTo>
                          <a:lnTo>
                            <a:pt x="72" y="131"/>
                          </a:lnTo>
                          <a:lnTo>
                            <a:pt x="71" y="137"/>
                          </a:lnTo>
                          <a:lnTo>
                            <a:pt x="69" y="148"/>
                          </a:lnTo>
                          <a:lnTo>
                            <a:pt x="69" y="158"/>
                          </a:lnTo>
                          <a:lnTo>
                            <a:pt x="68" y="163"/>
                          </a:lnTo>
                          <a:lnTo>
                            <a:pt x="66" y="169"/>
                          </a:lnTo>
                          <a:lnTo>
                            <a:pt x="63" y="182"/>
                          </a:lnTo>
                          <a:lnTo>
                            <a:pt x="60" y="200"/>
                          </a:lnTo>
                          <a:lnTo>
                            <a:pt x="57" y="221"/>
                          </a:lnTo>
                          <a:lnTo>
                            <a:pt x="54" y="240"/>
                          </a:lnTo>
                          <a:lnTo>
                            <a:pt x="53" y="258"/>
                          </a:lnTo>
                          <a:lnTo>
                            <a:pt x="51" y="270"/>
                          </a:lnTo>
                          <a:lnTo>
                            <a:pt x="50" y="275"/>
                          </a:lnTo>
                          <a:close/>
                        </a:path>
                      </a:pathLst>
                    </a:custGeom>
                    <a:solidFill>
                      <a:srgbClr val="DFDFDF"/>
                    </a:solidFill>
                    <a:ln w="0">
                      <a:solidFill>
                        <a:srgbClr val="DFDFDF"/>
                      </a:solidFill>
                      <a:round/>
                      <a:headEnd/>
                      <a:tailEnd/>
                    </a:ln>
                  </p:spPr>
                  <p:txBody>
                    <a:bodyPr/>
                    <a:lstStyle/>
                    <a:p>
                      <a:endParaRPr lang="en-US" smtClean="0">
                        <a:solidFill>
                          <a:srgbClr val="1F497D"/>
                        </a:solidFill>
                      </a:endParaRPr>
                    </a:p>
                  </p:txBody>
                </p:sp>
                <p:sp>
                  <p:nvSpPr>
                    <p:cNvPr id="500943" name="Freeform 189"/>
                    <p:cNvSpPr>
                      <a:spLocks/>
                    </p:cNvSpPr>
                    <p:nvPr/>
                  </p:nvSpPr>
                  <p:spPr bwMode="auto">
                    <a:xfrm>
                      <a:off x="1809835" y="4383122"/>
                      <a:ext cx="109389" cy="646475"/>
                    </a:xfrm>
                    <a:custGeom>
                      <a:avLst/>
                      <a:gdLst>
                        <a:gd name="T0" fmla="*/ 2147483647 w 38"/>
                        <a:gd name="T1" fmla="*/ 0 h 279"/>
                        <a:gd name="T2" fmla="*/ 2147483647 w 38"/>
                        <a:gd name="T3" fmla="*/ 2147483647 h 279"/>
                        <a:gd name="T4" fmla="*/ 2147483647 w 38"/>
                        <a:gd name="T5" fmla="*/ 2147483647 h 279"/>
                        <a:gd name="T6" fmla="*/ 2147483647 w 38"/>
                        <a:gd name="T7" fmla="*/ 2147483647 h 279"/>
                        <a:gd name="T8" fmla="*/ 0 w 38"/>
                        <a:gd name="T9" fmla="*/ 2147483647 h 279"/>
                        <a:gd name="T10" fmla="*/ 0 w 38"/>
                        <a:gd name="T11" fmla="*/ 2147483647 h 279"/>
                        <a:gd name="T12" fmla="*/ 2147483647 w 38"/>
                        <a:gd name="T13" fmla="*/ 0 h 279"/>
                        <a:gd name="T14" fmla="*/ 0 60000 65536"/>
                        <a:gd name="T15" fmla="*/ 0 60000 65536"/>
                        <a:gd name="T16" fmla="*/ 0 60000 65536"/>
                        <a:gd name="T17" fmla="*/ 0 60000 65536"/>
                        <a:gd name="T18" fmla="*/ 0 60000 65536"/>
                        <a:gd name="T19" fmla="*/ 0 60000 65536"/>
                        <a:gd name="T20" fmla="*/ 0 60000 65536"/>
                        <a:gd name="T21" fmla="*/ 0 w 38"/>
                        <a:gd name="T22" fmla="*/ 0 h 279"/>
                        <a:gd name="T23" fmla="*/ 38 w 38"/>
                        <a:gd name="T24" fmla="*/ 279 h 2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79">
                          <a:moveTo>
                            <a:pt x="38" y="0"/>
                          </a:moveTo>
                          <a:lnTo>
                            <a:pt x="38" y="275"/>
                          </a:lnTo>
                          <a:lnTo>
                            <a:pt x="18" y="278"/>
                          </a:lnTo>
                          <a:lnTo>
                            <a:pt x="5" y="279"/>
                          </a:lnTo>
                          <a:lnTo>
                            <a:pt x="0" y="279"/>
                          </a:lnTo>
                          <a:lnTo>
                            <a:pt x="0" y="3"/>
                          </a:lnTo>
                          <a:lnTo>
                            <a:pt x="38"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44" name="Freeform 190"/>
                    <p:cNvSpPr>
                      <a:spLocks noEditPoints="1"/>
                    </p:cNvSpPr>
                    <p:nvPr/>
                  </p:nvSpPr>
                  <p:spPr bwMode="auto">
                    <a:xfrm>
                      <a:off x="1432729" y="4628736"/>
                      <a:ext cx="236051" cy="201589"/>
                    </a:xfrm>
                    <a:custGeom>
                      <a:avLst/>
                      <a:gdLst>
                        <a:gd name="T0" fmla="*/ 2147483647 w 82"/>
                        <a:gd name="T1" fmla="*/ 2147483647 h 87"/>
                        <a:gd name="T2" fmla="*/ 2147483647 w 82"/>
                        <a:gd name="T3" fmla="*/ 2147483647 h 87"/>
                        <a:gd name="T4" fmla="*/ 2147483647 w 82"/>
                        <a:gd name="T5" fmla="*/ 2147483647 h 87"/>
                        <a:gd name="T6" fmla="*/ 2147483647 w 82"/>
                        <a:gd name="T7" fmla="*/ 2147483647 h 87"/>
                        <a:gd name="T8" fmla="*/ 0 w 82"/>
                        <a:gd name="T9" fmla="*/ 2147483647 h 87"/>
                        <a:gd name="T10" fmla="*/ 2147483647 w 82"/>
                        <a:gd name="T11" fmla="*/ 2147483647 h 87"/>
                        <a:gd name="T12" fmla="*/ 2147483647 w 82"/>
                        <a:gd name="T13" fmla="*/ 2147483647 h 87"/>
                        <a:gd name="T14" fmla="*/ 2147483647 w 82"/>
                        <a:gd name="T15" fmla="*/ 2147483647 h 87"/>
                        <a:gd name="T16" fmla="*/ 2147483647 w 82"/>
                        <a:gd name="T17" fmla="*/ 2147483647 h 87"/>
                        <a:gd name="T18" fmla="*/ 2147483647 w 82"/>
                        <a:gd name="T19" fmla="*/ 2147483647 h 87"/>
                        <a:gd name="T20" fmla="*/ 2147483647 w 82"/>
                        <a:gd name="T21" fmla="*/ 0 h 87"/>
                        <a:gd name="T22" fmla="*/ 2147483647 w 82"/>
                        <a:gd name="T23" fmla="*/ 0 h 87"/>
                        <a:gd name="T24" fmla="*/ 0 w 82"/>
                        <a:gd name="T25" fmla="*/ 2147483647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87"/>
                        <a:gd name="T41" fmla="*/ 82 w 8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87">
                          <a:moveTo>
                            <a:pt x="42" y="19"/>
                          </a:moveTo>
                          <a:lnTo>
                            <a:pt x="52" y="54"/>
                          </a:lnTo>
                          <a:lnTo>
                            <a:pt x="30" y="54"/>
                          </a:lnTo>
                          <a:lnTo>
                            <a:pt x="42" y="19"/>
                          </a:lnTo>
                          <a:close/>
                          <a:moveTo>
                            <a:pt x="0" y="87"/>
                          </a:moveTo>
                          <a:lnTo>
                            <a:pt x="19" y="87"/>
                          </a:lnTo>
                          <a:lnTo>
                            <a:pt x="25" y="69"/>
                          </a:lnTo>
                          <a:lnTo>
                            <a:pt x="57" y="69"/>
                          </a:lnTo>
                          <a:lnTo>
                            <a:pt x="63" y="87"/>
                          </a:lnTo>
                          <a:lnTo>
                            <a:pt x="82" y="87"/>
                          </a:lnTo>
                          <a:lnTo>
                            <a:pt x="52" y="0"/>
                          </a:lnTo>
                          <a:lnTo>
                            <a:pt x="31" y="0"/>
                          </a:lnTo>
                          <a:lnTo>
                            <a:pt x="0" y="87"/>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45" name="Freeform 191"/>
                    <p:cNvSpPr>
                      <a:spLocks/>
                    </p:cNvSpPr>
                    <p:nvPr/>
                  </p:nvSpPr>
                  <p:spPr bwMode="auto">
                    <a:xfrm>
                      <a:off x="1403943" y="4188484"/>
                      <a:ext cx="892387" cy="375373"/>
                    </a:xfrm>
                    <a:custGeom>
                      <a:avLst/>
                      <a:gdLst>
                        <a:gd name="T0" fmla="*/ 2147483647 w 310"/>
                        <a:gd name="T1" fmla="*/ 2147483647 h 162"/>
                        <a:gd name="T2" fmla="*/ 2147483647 w 310"/>
                        <a:gd name="T3" fmla="*/ 2147483647 h 162"/>
                        <a:gd name="T4" fmla="*/ 2147483647 w 310"/>
                        <a:gd name="T5" fmla="*/ 2147483647 h 162"/>
                        <a:gd name="T6" fmla="*/ 2147483647 w 310"/>
                        <a:gd name="T7" fmla="*/ 2147483647 h 162"/>
                        <a:gd name="T8" fmla="*/ 2147483647 w 310"/>
                        <a:gd name="T9" fmla="*/ 2147483647 h 162"/>
                        <a:gd name="T10" fmla="*/ 2147483647 w 310"/>
                        <a:gd name="T11" fmla="*/ 2147483647 h 162"/>
                        <a:gd name="T12" fmla="*/ 2147483647 w 310"/>
                        <a:gd name="T13" fmla="*/ 2147483647 h 162"/>
                        <a:gd name="T14" fmla="*/ 2147483647 w 310"/>
                        <a:gd name="T15" fmla="*/ 2147483647 h 162"/>
                        <a:gd name="T16" fmla="*/ 2147483647 w 310"/>
                        <a:gd name="T17" fmla="*/ 2147483647 h 162"/>
                        <a:gd name="T18" fmla="*/ 2147483647 w 310"/>
                        <a:gd name="T19" fmla="*/ 2147483647 h 162"/>
                        <a:gd name="T20" fmla="*/ 2147483647 w 310"/>
                        <a:gd name="T21" fmla="*/ 2147483647 h 162"/>
                        <a:gd name="T22" fmla="*/ 2147483647 w 310"/>
                        <a:gd name="T23" fmla="*/ 2147483647 h 162"/>
                        <a:gd name="T24" fmla="*/ 2147483647 w 310"/>
                        <a:gd name="T25" fmla="*/ 2147483647 h 162"/>
                        <a:gd name="T26" fmla="*/ 2147483647 w 310"/>
                        <a:gd name="T27" fmla="*/ 2147483647 h 162"/>
                        <a:gd name="T28" fmla="*/ 2147483647 w 310"/>
                        <a:gd name="T29" fmla="*/ 0 h 162"/>
                        <a:gd name="T30" fmla="*/ 2147483647 w 310"/>
                        <a:gd name="T31" fmla="*/ 2147483647 h 162"/>
                        <a:gd name="T32" fmla="*/ 2147483647 w 310"/>
                        <a:gd name="T33" fmla="*/ 2147483647 h 162"/>
                        <a:gd name="T34" fmla="*/ 2147483647 w 310"/>
                        <a:gd name="T35" fmla="*/ 2147483647 h 162"/>
                        <a:gd name="T36" fmla="*/ 2147483647 w 310"/>
                        <a:gd name="T37" fmla="*/ 2147483647 h 162"/>
                        <a:gd name="T38" fmla="*/ 2147483647 w 310"/>
                        <a:gd name="T39" fmla="*/ 2147483647 h 162"/>
                        <a:gd name="T40" fmla="*/ 2147483647 w 310"/>
                        <a:gd name="T41" fmla="*/ 2147483647 h 162"/>
                        <a:gd name="T42" fmla="*/ 0 w 310"/>
                        <a:gd name="T43" fmla="*/ 2147483647 h 162"/>
                        <a:gd name="T44" fmla="*/ 2147483647 w 310"/>
                        <a:gd name="T45" fmla="*/ 2147483647 h 162"/>
                        <a:gd name="T46" fmla="*/ 2147483647 w 310"/>
                        <a:gd name="T47" fmla="*/ 2147483647 h 162"/>
                        <a:gd name="T48" fmla="*/ 2147483647 w 310"/>
                        <a:gd name="T49" fmla="*/ 2147483647 h 162"/>
                        <a:gd name="T50" fmla="*/ 2147483647 w 310"/>
                        <a:gd name="T51" fmla="*/ 2147483647 h 162"/>
                        <a:gd name="T52" fmla="*/ 2147483647 w 310"/>
                        <a:gd name="T53" fmla="*/ 2147483647 h 162"/>
                        <a:gd name="T54" fmla="*/ 2147483647 w 310"/>
                        <a:gd name="T55" fmla="*/ 2147483647 h 162"/>
                        <a:gd name="T56" fmla="*/ 2147483647 w 310"/>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0"/>
                        <a:gd name="T88" fmla="*/ 0 h 162"/>
                        <a:gd name="T89" fmla="*/ 310 w 310"/>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0" h="162">
                          <a:moveTo>
                            <a:pt x="155" y="162"/>
                          </a:moveTo>
                          <a:lnTo>
                            <a:pt x="191" y="160"/>
                          </a:lnTo>
                          <a:lnTo>
                            <a:pt x="223" y="154"/>
                          </a:lnTo>
                          <a:lnTo>
                            <a:pt x="252" y="144"/>
                          </a:lnTo>
                          <a:lnTo>
                            <a:pt x="276" y="132"/>
                          </a:lnTo>
                          <a:lnTo>
                            <a:pt x="294" y="117"/>
                          </a:lnTo>
                          <a:lnTo>
                            <a:pt x="305" y="100"/>
                          </a:lnTo>
                          <a:lnTo>
                            <a:pt x="310" y="81"/>
                          </a:lnTo>
                          <a:lnTo>
                            <a:pt x="305" y="63"/>
                          </a:lnTo>
                          <a:lnTo>
                            <a:pt x="294" y="45"/>
                          </a:lnTo>
                          <a:lnTo>
                            <a:pt x="276" y="30"/>
                          </a:lnTo>
                          <a:lnTo>
                            <a:pt x="252" y="18"/>
                          </a:lnTo>
                          <a:lnTo>
                            <a:pt x="223" y="9"/>
                          </a:lnTo>
                          <a:lnTo>
                            <a:pt x="191" y="2"/>
                          </a:lnTo>
                          <a:lnTo>
                            <a:pt x="155" y="0"/>
                          </a:lnTo>
                          <a:lnTo>
                            <a:pt x="119" y="2"/>
                          </a:lnTo>
                          <a:lnTo>
                            <a:pt x="88" y="9"/>
                          </a:lnTo>
                          <a:lnTo>
                            <a:pt x="58" y="18"/>
                          </a:lnTo>
                          <a:lnTo>
                            <a:pt x="34" y="30"/>
                          </a:lnTo>
                          <a:lnTo>
                            <a:pt x="16" y="45"/>
                          </a:lnTo>
                          <a:lnTo>
                            <a:pt x="4" y="63"/>
                          </a:lnTo>
                          <a:lnTo>
                            <a:pt x="0" y="81"/>
                          </a:lnTo>
                          <a:lnTo>
                            <a:pt x="4" y="100"/>
                          </a:lnTo>
                          <a:lnTo>
                            <a:pt x="16" y="117"/>
                          </a:lnTo>
                          <a:lnTo>
                            <a:pt x="34" y="132"/>
                          </a:lnTo>
                          <a:lnTo>
                            <a:pt x="58" y="144"/>
                          </a:lnTo>
                          <a:lnTo>
                            <a:pt x="88" y="154"/>
                          </a:lnTo>
                          <a:lnTo>
                            <a:pt x="119" y="160"/>
                          </a:lnTo>
                          <a:lnTo>
                            <a:pt x="155" y="162"/>
                          </a:lnTo>
                          <a:close/>
                        </a:path>
                      </a:pathLst>
                    </a:custGeom>
                    <a:solidFill>
                      <a:srgbClr val="BFBFBF"/>
                    </a:solidFill>
                    <a:ln w="0">
                      <a:solidFill>
                        <a:srgbClr val="BFBFBF"/>
                      </a:solidFill>
                      <a:round/>
                      <a:headEnd/>
                      <a:tailEnd/>
                    </a:ln>
                  </p:spPr>
                  <p:txBody>
                    <a:bodyPr/>
                    <a:lstStyle/>
                    <a:p>
                      <a:endParaRPr lang="en-US" smtClean="0">
                        <a:solidFill>
                          <a:srgbClr val="1F497D"/>
                        </a:solidFill>
                      </a:endParaRPr>
                    </a:p>
                  </p:txBody>
                </p:sp>
                <p:sp>
                  <p:nvSpPr>
                    <p:cNvPr id="500946" name="Freeform 192"/>
                    <p:cNvSpPr>
                      <a:spLocks/>
                    </p:cNvSpPr>
                    <p:nvPr/>
                  </p:nvSpPr>
                  <p:spPr bwMode="auto">
                    <a:xfrm>
                      <a:off x="1403943" y="4188484"/>
                      <a:ext cx="892387" cy="375373"/>
                    </a:xfrm>
                    <a:custGeom>
                      <a:avLst/>
                      <a:gdLst>
                        <a:gd name="T0" fmla="*/ 2147483647 w 310"/>
                        <a:gd name="T1" fmla="*/ 2147483647 h 162"/>
                        <a:gd name="T2" fmla="*/ 2147483647 w 310"/>
                        <a:gd name="T3" fmla="*/ 2147483647 h 162"/>
                        <a:gd name="T4" fmla="*/ 2147483647 w 310"/>
                        <a:gd name="T5" fmla="*/ 2147483647 h 162"/>
                        <a:gd name="T6" fmla="*/ 2147483647 w 310"/>
                        <a:gd name="T7" fmla="*/ 2147483647 h 162"/>
                        <a:gd name="T8" fmla="*/ 2147483647 w 310"/>
                        <a:gd name="T9" fmla="*/ 2147483647 h 162"/>
                        <a:gd name="T10" fmla="*/ 2147483647 w 310"/>
                        <a:gd name="T11" fmla="*/ 2147483647 h 162"/>
                        <a:gd name="T12" fmla="*/ 2147483647 w 310"/>
                        <a:gd name="T13" fmla="*/ 2147483647 h 162"/>
                        <a:gd name="T14" fmla="*/ 2147483647 w 310"/>
                        <a:gd name="T15" fmla="*/ 2147483647 h 162"/>
                        <a:gd name="T16" fmla="*/ 2147483647 w 310"/>
                        <a:gd name="T17" fmla="*/ 2147483647 h 162"/>
                        <a:gd name="T18" fmla="*/ 2147483647 w 310"/>
                        <a:gd name="T19" fmla="*/ 2147483647 h 162"/>
                        <a:gd name="T20" fmla="*/ 2147483647 w 310"/>
                        <a:gd name="T21" fmla="*/ 2147483647 h 162"/>
                        <a:gd name="T22" fmla="*/ 2147483647 w 310"/>
                        <a:gd name="T23" fmla="*/ 2147483647 h 162"/>
                        <a:gd name="T24" fmla="*/ 2147483647 w 310"/>
                        <a:gd name="T25" fmla="*/ 2147483647 h 162"/>
                        <a:gd name="T26" fmla="*/ 2147483647 w 310"/>
                        <a:gd name="T27" fmla="*/ 2147483647 h 162"/>
                        <a:gd name="T28" fmla="*/ 2147483647 w 310"/>
                        <a:gd name="T29" fmla="*/ 0 h 162"/>
                        <a:gd name="T30" fmla="*/ 2147483647 w 310"/>
                        <a:gd name="T31" fmla="*/ 2147483647 h 162"/>
                        <a:gd name="T32" fmla="*/ 2147483647 w 310"/>
                        <a:gd name="T33" fmla="*/ 2147483647 h 162"/>
                        <a:gd name="T34" fmla="*/ 2147483647 w 310"/>
                        <a:gd name="T35" fmla="*/ 2147483647 h 162"/>
                        <a:gd name="T36" fmla="*/ 2147483647 w 310"/>
                        <a:gd name="T37" fmla="*/ 2147483647 h 162"/>
                        <a:gd name="T38" fmla="*/ 2147483647 w 310"/>
                        <a:gd name="T39" fmla="*/ 2147483647 h 162"/>
                        <a:gd name="T40" fmla="*/ 2147483647 w 310"/>
                        <a:gd name="T41" fmla="*/ 2147483647 h 162"/>
                        <a:gd name="T42" fmla="*/ 0 w 310"/>
                        <a:gd name="T43" fmla="*/ 2147483647 h 162"/>
                        <a:gd name="T44" fmla="*/ 2147483647 w 310"/>
                        <a:gd name="T45" fmla="*/ 2147483647 h 162"/>
                        <a:gd name="T46" fmla="*/ 2147483647 w 310"/>
                        <a:gd name="T47" fmla="*/ 2147483647 h 162"/>
                        <a:gd name="T48" fmla="*/ 2147483647 w 310"/>
                        <a:gd name="T49" fmla="*/ 2147483647 h 162"/>
                        <a:gd name="T50" fmla="*/ 2147483647 w 310"/>
                        <a:gd name="T51" fmla="*/ 2147483647 h 162"/>
                        <a:gd name="T52" fmla="*/ 2147483647 w 310"/>
                        <a:gd name="T53" fmla="*/ 2147483647 h 162"/>
                        <a:gd name="T54" fmla="*/ 2147483647 w 310"/>
                        <a:gd name="T55" fmla="*/ 2147483647 h 162"/>
                        <a:gd name="T56" fmla="*/ 2147483647 w 310"/>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0"/>
                        <a:gd name="T88" fmla="*/ 0 h 162"/>
                        <a:gd name="T89" fmla="*/ 310 w 310"/>
                        <a:gd name="T90" fmla="*/ 162 h 1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0" h="162">
                          <a:moveTo>
                            <a:pt x="155" y="162"/>
                          </a:moveTo>
                          <a:lnTo>
                            <a:pt x="191" y="160"/>
                          </a:lnTo>
                          <a:lnTo>
                            <a:pt x="223" y="154"/>
                          </a:lnTo>
                          <a:lnTo>
                            <a:pt x="252" y="144"/>
                          </a:lnTo>
                          <a:lnTo>
                            <a:pt x="276" y="132"/>
                          </a:lnTo>
                          <a:lnTo>
                            <a:pt x="294" y="117"/>
                          </a:lnTo>
                          <a:lnTo>
                            <a:pt x="305" y="100"/>
                          </a:lnTo>
                          <a:lnTo>
                            <a:pt x="310" y="81"/>
                          </a:lnTo>
                          <a:lnTo>
                            <a:pt x="305" y="63"/>
                          </a:lnTo>
                          <a:lnTo>
                            <a:pt x="294" y="45"/>
                          </a:lnTo>
                          <a:lnTo>
                            <a:pt x="276" y="30"/>
                          </a:lnTo>
                          <a:lnTo>
                            <a:pt x="252" y="18"/>
                          </a:lnTo>
                          <a:lnTo>
                            <a:pt x="223" y="9"/>
                          </a:lnTo>
                          <a:lnTo>
                            <a:pt x="191" y="2"/>
                          </a:lnTo>
                          <a:lnTo>
                            <a:pt x="155" y="0"/>
                          </a:lnTo>
                          <a:lnTo>
                            <a:pt x="119" y="2"/>
                          </a:lnTo>
                          <a:lnTo>
                            <a:pt x="88" y="9"/>
                          </a:lnTo>
                          <a:lnTo>
                            <a:pt x="58" y="18"/>
                          </a:lnTo>
                          <a:lnTo>
                            <a:pt x="34" y="30"/>
                          </a:lnTo>
                          <a:lnTo>
                            <a:pt x="16" y="45"/>
                          </a:lnTo>
                          <a:lnTo>
                            <a:pt x="4" y="63"/>
                          </a:lnTo>
                          <a:lnTo>
                            <a:pt x="0" y="81"/>
                          </a:lnTo>
                          <a:lnTo>
                            <a:pt x="4" y="100"/>
                          </a:lnTo>
                          <a:lnTo>
                            <a:pt x="16" y="117"/>
                          </a:lnTo>
                          <a:lnTo>
                            <a:pt x="34" y="132"/>
                          </a:lnTo>
                          <a:lnTo>
                            <a:pt x="58" y="144"/>
                          </a:lnTo>
                          <a:lnTo>
                            <a:pt x="88" y="154"/>
                          </a:lnTo>
                          <a:lnTo>
                            <a:pt x="119" y="160"/>
                          </a:lnTo>
                          <a:lnTo>
                            <a:pt x="155" y="162"/>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47" name="Freeform 193"/>
                    <p:cNvSpPr>
                      <a:spLocks/>
                    </p:cNvSpPr>
                    <p:nvPr/>
                  </p:nvSpPr>
                  <p:spPr bwMode="auto">
                    <a:xfrm>
                      <a:off x="1484545" y="4151410"/>
                      <a:ext cx="725424" cy="356836"/>
                    </a:xfrm>
                    <a:custGeom>
                      <a:avLst/>
                      <a:gdLst>
                        <a:gd name="T0" fmla="*/ 2147483647 w 252"/>
                        <a:gd name="T1" fmla="*/ 2147483647 h 154"/>
                        <a:gd name="T2" fmla="*/ 2147483647 w 252"/>
                        <a:gd name="T3" fmla="*/ 2147483647 h 154"/>
                        <a:gd name="T4" fmla="*/ 2147483647 w 252"/>
                        <a:gd name="T5" fmla="*/ 2147483647 h 154"/>
                        <a:gd name="T6" fmla="*/ 2147483647 w 252"/>
                        <a:gd name="T7" fmla="*/ 2147483647 h 154"/>
                        <a:gd name="T8" fmla="*/ 2147483647 w 252"/>
                        <a:gd name="T9" fmla="*/ 2147483647 h 154"/>
                        <a:gd name="T10" fmla="*/ 2147483647 w 252"/>
                        <a:gd name="T11" fmla="*/ 2147483647 h 154"/>
                        <a:gd name="T12" fmla="*/ 2147483647 w 252"/>
                        <a:gd name="T13" fmla="*/ 2147483647 h 154"/>
                        <a:gd name="T14" fmla="*/ 2147483647 w 252"/>
                        <a:gd name="T15" fmla="*/ 2147483647 h 154"/>
                        <a:gd name="T16" fmla="*/ 2147483647 w 252"/>
                        <a:gd name="T17" fmla="*/ 2147483647 h 154"/>
                        <a:gd name="T18" fmla="*/ 2147483647 w 252"/>
                        <a:gd name="T19" fmla="*/ 2147483647 h 154"/>
                        <a:gd name="T20" fmla="*/ 2147483647 w 252"/>
                        <a:gd name="T21" fmla="*/ 2147483647 h 154"/>
                        <a:gd name="T22" fmla="*/ 2147483647 w 252"/>
                        <a:gd name="T23" fmla="*/ 2147483647 h 154"/>
                        <a:gd name="T24" fmla="*/ 2147483647 w 252"/>
                        <a:gd name="T25" fmla="*/ 0 h 154"/>
                        <a:gd name="T26" fmla="*/ 2147483647 w 252"/>
                        <a:gd name="T27" fmla="*/ 2147483647 h 154"/>
                        <a:gd name="T28" fmla="*/ 2147483647 w 252"/>
                        <a:gd name="T29" fmla="*/ 2147483647 h 154"/>
                        <a:gd name="T30" fmla="*/ 2147483647 w 252"/>
                        <a:gd name="T31" fmla="*/ 2147483647 h 154"/>
                        <a:gd name="T32" fmla="*/ 2147483647 w 252"/>
                        <a:gd name="T33" fmla="*/ 2147483647 h 154"/>
                        <a:gd name="T34" fmla="*/ 2147483647 w 252"/>
                        <a:gd name="T35" fmla="*/ 2147483647 h 154"/>
                        <a:gd name="T36" fmla="*/ 0 w 252"/>
                        <a:gd name="T37" fmla="*/ 2147483647 h 154"/>
                        <a:gd name="T38" fmla="*/ 2147483647 w 252"/>
                        <a:gd name="T39" fmla="*/ 2147483647 h 154"/>
                        <a:gd name="T40" fmla="*/ 2147483647 w 252"/>
                        <a:gd name="T41" fmla="*/ 2147483647 h 154"/>
                        <a:gd name="T42" fmla="*/ 2147483647 w 252"/>
                        <a:gd name="T43" fmla="*/ 2147483647 h 154"/>
                        <a:gd name="T44" fmla="*/ 2147483647 w 252"/>
                        <a:gd name="T45" fmla="*/ 2147483647 h 154"/>
                        <a:gd name="T46" fmla="*/ 2147483647 w 252"/>
                        <a:gd name="T47" fmla="*/ 2147483647 h 154"/>
                        <a:gd name="T48" fmla="*/ 2147483647 w 252"/>
                        <a:gd name="T49" fmla="*/ 2147483647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4"/>
                        <a:gd name="T77" fmla="*/ 252 w 252"/>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4">
                          <a:moveTo>
                            <a:pt x="127" y="154"/>
                          </a:moveTo>
                          <a:lnTo>
                            <a:pt x="160" y="151"/>
                          </a:lnTo>
                          <a:lnTo>
                            <a:pt x="189" y="145"/>
                          </a:lnTo>
                          <a:lnTo>
                            <a:pt x="216" y="134"/>
                          </a:lnTo>
                          <a:lnTo>
                            <a:pt x="236" y="121"/>
                          </a:lnTo>
                          <a:lnTo>
                            <a:pt x="248" y="104"/>
                          </a:lnTo>
                          <a:lnTo>
                            <a:pt x="252" y="87"/>
                          </a:lnTo>
                          <a:lnTo>
                            <a:pt x="248" y="69"/>
                          </a:lnTo>
                          <a:lnTo>
                            <a:pt x="236" y="48"/>
                          </a:lnTo>
                          <a:lnTo>
                            <a:pt x="216" y="30"/>
                          </a:lnTo>
                          <a:lnTo>
                            <a:pt x="189" y="15"/>
                          </a:lnTo>
                          <a:lnTo>
                            <a:pt x="160" y="4"/>
                          </a:lnTo>
                          <a:lnTo>
                            <a:pt x="127" y="0"/>
                          </a:lnTo>
                          <a:lnTo>
                            <a:pt x="92" y="4"/>
                          </a:lnTo>
                          <a:lnTo>
                            <a:pt x="63" y="15"/>
                          </a:lnTo>
                          <a:lnTo>
                            <a:pt x="37" y="30"/>
                          </a:lnTo>
                          <a:lnTo>
                            <a:pt x="18" y="48"/>
                          </a:lnTo>
                          <a:lnTo>
                            <a:pt x="4" y="69"/>
                          </a:lnTo>
                          <a:lnTo>
                            <a:pt x="0" y="87"/>
                          </a:lnTo>
                          <a:lnTo>
                            <a:pt x="4" y="104"/>
                          </a:lnTo>
                          <a:lnTo>
                            <a:pt x="18" y="121"/>
                          </a:lnTo>
                          <a:lnTo>
                            <a:pt x="37" y="134"/>
                          </a:lnTo>
                          <a:lnTo>
                            <a:pt x="63" y="145"/>
                          </a:lnTo>
                          <a:lnTo>
                            <a:pt x="92" y="151"/>
                          </a:lnTo>
                          <a:lnTo>
                            <a:pt x="127" y="154"/>
                          </a:lnTo>
                          <a:close/>
                        </a:path>
                      </a:pathLst>
                    </a:custGeom>
                    <a:solidFill>
                      <a:srgbClr val="404040"/>
                    </a:solidFill>
                    <a:ln w="0">
                      <a:solidFill>
                        <a:srgbClr val="404040"/>
                      </a:solidFill>
                      <a:round/>
                      <a:headEnd/>
                      <a:tailEnd/>
                    </a:ln>
                  </p:spPr>
                  <p:txBody>
                    <a:bodyPr/>
                    <a:lstStyle/>
                    <a:p>
                      <a:endParaRPr lang="en-US" smtClean="0">
                        <a:solidFill>
                          <a:srgbClr val="1F497D"/>
                        </a:solidFill>
                      </a:endParaRPr>
                    </a:p>
                  </p:txBody>
                </p:sp>
                <p:sp>
                  <p:nvSpPr>
                    <p:cNvPr id="500948" name="Freeform 194"/>
                    <p:cNvSpPr>
                      <a:spLocks/>
                    </p:cNvSpPr>
                    <p:nvPr/>
                  </p:nvSpPr>
                  <p:spPr bwMode="auto">
                    <a:xfrm>
                      <a:off x="1519089" y="4153728"/>
                      <a:ext cx="656336" cy="319762"/>
                    </a:xfrm>
                    <a:custGeom>
                      <a:avLst/>
                      <a:gdLst>
                        <a:gd name="T0" fmla="*/ 2147483647 w 228"/>
                        <a:gd name="T1" fmla="*/ 2147483647 h 138"/>
                        <a:gd name="T2" fmla="*/ 2147483647 w 228"/>
                        <a:gd name="T3" fmla="*/ 2147483647 h 138"/>
                        <a:gd name="T4" fmla="*/ 2147483647 w 228"/>
                        <a:gd name="T5" fmla="*/ 2147483647 h 138"/>
                        <a:gd name="T6" fmla="*/ 2147483647 w 228"/>
                        <a:gd name="T7" fmla="*/ 2147483647 h 138"/>
                        <a:gd name="T8" fmla="*/ 2147483647 w 228"/>
                        <a:gd name="T9" fmla="*/ 2147483647 h 138"/>
                        <a:gd name="T10" fmla="*/ 2147483647 w 228"/>
                        <a:gd name="T11" fmla="*/ 2147483647 h 138"/>
                        <a:gd name="T12" fmla="*/ 2147483647 w 228"/>
                        <a:gd name="T13" fmla="*/ 2147483647 h 138"/>
                        <a:gd name="T14" fmla="*/ 2147483647 w 228"/>
                        <a:gd name="T15" fmla="*/ 2147483647 h 138"/>
                        <a:gd name="T16" fmla="*/ 2147483647 w 228"/>
                        <a:gd name="T17" fmla="*/ 2147483647 h 138"/>
                        <a:gd name="T18" fmla="*/ 2147483647 w 228"/>
                        <a:gd name="T19" fmla="*/ 2147483647 h 138"/>
                        <a:gd name="T20" fmla="*/ 2147483647 w 228"/>
                        <a:gd name="T21" fmla="*/ 2147483647 h 138"/>
                        <a:gd name="T22" fmla="*/ 2147483647 w 228"/>
                        <a:gd name="T23" fmla="*/ 2147483647 h 138"/>
                        <a:gd name="T24" fmla="*/ 2147483647 w 228"/>
                        <a:gd name="T25" fmla="*/ 0 h 138"/>
                        <a:gd name="T26" fmla="*/ 2147483647 w 228"/>
                        <a:gd name="T27" fmla="*/ 2147483647 h 138"/>
                        <a:gd name="T28" fmla="*/ 2147483647 w 228"/>
                        <a:gd name="T29" fmla="*/ 2147483647 h 138"/>
                        <a:gd name="T30" fmla="*/ 2147483647 w 228"/>
                        <a:gd name="T31" fmla="*/ 2147483647 h 138"/>
                        <a:gd name="T32" fmla="*/ 2147483647 w 228"/>
                        <a:gd name="T33" fmla="*/ 2147483647 h 138"/>
                        <a:gd name="T34" fmla="*/ 2147483647 w 228"/>
                        <a:gd name="T35" fmla="*/ 2147483647 h 138"/>
                        <a:gd name="T36" fmla="*/ 0 w 228"/>
                        <a:gd name="T37" fmla="*/ 2147483647 h 138"/>
                        <a:gd name="T38" fmla="*/ 2147483647 w 228"/>
                        <a:gd name="T39" fmla="*/ 2147483647 h 138"/>
                        <a:gd name="T40" fmla="*/ 2147483647 w 228"/>
                        <a:gd name="T41" fmla="*/ 2147483647 h 138"/>
                        <a:gd name="T42" fmla="*/ 2147483647 w 228"/>
                        <a:gd name="T43" fmla="*/ 2147483647 h 138"/>
                        <a:gd name="T44" fmla="*/ 2147483647 w 228"/>
                        <a:gd name="T45" fmla="*/ 2147483647 h 138"/>
                        <a:gd name="T46" fmla="*/ 2147483647 w 228"/>
                        <a:gd name="T47" fmla="*/ 2147483647 h 138"/>
                        <a:gd name="T48" fmla="*/ 2147483647 w 228"/>
                        <a:gd name="T49" fmla="*/ 2147483647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8"/>
                        <a:gd name="T76" fmla="*/ 0 h 138"/>
                        <a:gd name="T77" fmla="*/ 228 w 228"/>
                        <a:gd name="T78" fmla="*/ 138 h 1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8" h="138">
                          <a:moveTo>
                            <a:pt x="115" y="138"/>
                          </a:moveTo>
                          <a:lnTo>
                            <a:pt x="145" y="136"/>
                          </a:lnTo>
                          <a:lnTo>
                            <a:pt x="171" y="130"/>
                          </a:lnTo>
                          <a:lnTo>
                            <a:pt x="195" y="121"/>
                          </a:lnTo>
                          <a:lnTo>
                            <a:pt x="213" y="109"/>
                          </a:lnTo>
                          <a:lnTo>
                            <a:pt x="225" y="95"/>
                          </a:lnTo>
                          <a:lnTo>
                            <a:pt x="228" y="78"/>
                          </a:lnTo>
                          <a:lnTo>
                            <a:pt x="225" y="62"/>
                          </a:lnTo>
                          <a:lnTo>
                            <a:pt x="213" y="44"/>
                          </a:lnTo>
                          <a:lnTo>
                            <a:pt x="195" y="27"/>
                          </a:lnTo>
                          <a:lnTo>
                            <a:pt x="171" y="14"/>
                          </a:lnTo>
                          <a:lnTo>
                            <a:pt x="145" y="3"/>
                          </a:lnTo>
                          <a:lnTo>
                            <a:pt x="115" y="0"/>
                          </a:lnTo>
                          <a:lnTo>
                            <a:pt x="85" y="3"/>
                          </a:lnTo>
                          <a:lnTo>
                            <a:pt x="57" y="14"/>
                          </a:lnTo>
                          <a:lnTo>
                            <a:pt x="34" y="27"/>
                          </a:lnTo>
                          <a:lnTo>
                            <a:pt x="16" y="44"/>
                          </a:lnTo>
                          <a:lnTo>
                            <a:pt x="4" y="62"/>
                          </a:lnTo>
                          <a:lnTo>
                            <a:pt x="0" y="78"/>
                          </a:lnTo>
                          <a:lnTo>
                            <a:pt x="4" y="95"/>
                          </a:lnTo>
                          <a:lnTo>
                            <a:pt x="16" y="109"/>
                          </a:lnTo>
                          <a:lnTo>
                            <a:pt x="34" y="121"/>
                          </a:lnTo>
                          <a:lnTo>
                            <a:pt x="57" y="130"/>
                          </a:lnTo>
                          <a:lnTo>
                            <a:pt x="85" y="136"/>
                          </a:lnTo>
                          <a:lnTo>
                            <a:pt x="115" y="138"/>
                          </a:lnTo>
                          <a:close/>
                        </a:path>
                      </a:pathLst>
                    </a:custGeom>
                    <a:solidFill>
                      <a:srgbClr val="585858"/>
                    </a:solidFill>
                    <a:ln w="0">
                      <a:solidFill>
                        <a:srgbClr val="585858"/>
                      </a:solidFill>
                      <a:round/>
                      <a:headEnd/>
                      <a:tailEnd/>
                    </a:ln>
                  </p:spPr>
                  <p:txBody>
                    <a:bodyPr/>
                    <a:lstStyle/>
                    <a:p>
                      <a:endParaRPr lang="en-US" smtClean="0">
                        <a:solidFill>
                          <a:srgbClr val="1F497D"/>
                        </a:solidFill>
                      </a:endParaRPr>
                    </a:p>
                  </p:txBody>
                </p:sp>
                <p:sp>
                  <p:nvSpPr>
                    <p:cNvPr id="500949" name="Freeform 195"/>
                    <p:cNvSpPr>
                      <a:spLocks/>
                    </p:cNvSpPr>
                    <p:nvPr/>
                  </p:nvSpPr>
                  <p:spPr bwMode="auto">
                    <a:xfrm>
                      <a:off x="1556512" y="4158362"/>
                      <a:ext cx="584369" cy="282688"/>
                    </a:xfrm>
                    <a:custGeom>
                      <a:avLst/>
                      <a:gdLst>
                        <a:gd name="T0" fmla="*/ 2147483647 w 203"/>
                        <a:gd name="T1" fmla="*/ 2147483647 h 122"/>
                        <a:gd name="T2" fmla="*/ 2147483647 w 203"/>
                        <a:gd name="T3" fmla="*/ 2147483647 h 122"/>
                        <a:gd name="T4" fmla="*/ 2147483647 w 203"/>
                        <a:gd name="T5" fmla="*/ 2147483647 h 122"/>
                        <a:gd name="T6" fmla="*/ 2147483647 w 203"/>
                        <a:gd name="T7" fmla="*/ 2147483647 h 122"/>
                        <a:gd name="T8" fmla="*/ 2147483647 w 203"/>
                        <a:gd name="T9" fmla="*/ 2147483647 h 122"/>
                        <a:gd name="T10" fmla="*/ 2147483647 w 203"/>
                        <a:gd name="T11" fmla="*/ 2147483647 h 122"/>
                        <a:gd name="T12" fmla="*/ 2147483647 w 203"/>
                        <a:gd name="T13" fmla="*/ 2147483647 h 122"/>
                        <a:gd name="T14" fmla="*/ 2147483647 w 203"/>
                        <a:gd name="T15" fmla="*/ 2147483647 h 122"/>
                        <a:gd name="T16" fmla="*/ 2147483647 w 203"/>
                        <a:gd name="T17" fmla="*/ 2147483647 h 122"/>
                        <a:gd name="T18" fmla="*/ 2147483647 w 203"/>
                        <a:gd name="T19" fmla="*/ 2147483647 h 122"/>
                        <a:gd name="T20" fmla="*/ 2147483647 w 203"/>
                        <a:gd name="T21" fmla="*/ 2147483647 h 122"/>
                        <a:gd name="T22" fmla="*/ 2147483647 w 203"/>
                        <a:gd name="T23" fmla="*/ 2147483647 h 122"/>
                        <a:gd name="T24" fmla="*/ 2147483647 w 203"/>
                        <a:gd name="T25" fmla="*/ 0 h 122"/>
                        <a:gd name="T26" fmla="*/ 2147483647 w 203"/>
                        <a:gd name="T27" fmla="*/ 2147483647 h 122"/>
                        <a:gd name="T28" fmla="*/ 2147483647 w 203"/>
                        <a:gd name="T29" fmla="*/ 2147483647 h 122"/>
                        <a:gd name="T30" fmla="*/ 2147483647 w 203"/>
                        <a:gd name="T31" fmla="*/ 2147483647 h 122"/>
                        <a:gd name="T32" fmla="*/ 2147483647 w 203"/>
                        <a:gd name="T33" fmla="*/ 2147483647 h 122"/>
                        <a:gd name="T34" fmla="*/ 2147483647 w 203"/>
                        <a:gd name="T35" fmla="*/ 2147483647 h 122"/>
                        <a:gd name="T36" fmla="*/ 0 w 203"/>
                        <a:gd name="T37" fmla="*/ 2147483647 h 122"/>
                        <a:gd name="T38" fmla="*/ 2147483647 w 203"/>
                        <a:gd name="T39" fmla="*/ 2147483647 h 122"/>
                        <a:gd name="T40" fmla="*/ 2147483647 w 203"/>
                        <a:gd name="T41" fmla="*/ 2147483647 h 122"/>
                        <a:gd name="T42" fmla="*/ 2147483647 w 203"/>
                        <a:gd name="T43" fmla="*/ 2147483647 h 122"/>
                        <a:gd name="T44" fmla="*/ 2147483647 w 203"/>
                        <a:gd name="T45" fmla="*/ 2147483647 h 122"/>
                        <a:gd name="T46" fmla="*/ 2147483647 w 203"/>
                        <a:gd name="T47" fmla="*/ 2147483647 h 122"/>
                        <a:gd name="T48" fmla="*/ 2147483647 w 203"/>
                        <a:gd name="T49" fmla="*/ 2147483647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3"/>
                        <a:gd name="T76" fmla="*/ 0 h 122"/>
                        <a:gd name="T77" fmla="*/ 203 w 203"/>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3" h="122">
                          <a:moveTo>
                            <a:pt x="102" y="122"/>
                          </a:moveTo>
                          <a:lnTo>
                            <a:pt x="129" y="121"/>
                          </a:lnTo>
                          <a:lnTo>
                            <a:pt x="153" y="115"/>
                          </a:lnTo>
                          <a:lnTo>
                            <a:pt x="173" y="107"/>
                          </a:lnTo>
                          <a:lnTo>
                            <a:pt x="190" y="96"/>
                          </a:lnTo>
                          <a:lnTo>
                            <a:pt x="200" y="84"/>
                          </a:lnTo>
                          <a:lnTo>
                            <a:pt x="203" y="69"/>
                          </a:lnTo>
                          <a:lnTo>
                            <a:pt x="200" y="54"/>
                          </a:lnTo>
                          <a:lnTo>
                            <a:pt x="190" y="39"/>
                          </a:lnTo>
                          <a:lnTo>
                            <a:pt x="173" y="24"/>
                          </a:lnTo>
                          <a:lnTo>
                            <a:pt x="153" y="10"/>
                          </a:lnTo>
                          <a:lnTo>
                            <a:pt x="129" y="3"/>
                          </a:lnTo>
                          <a:lnTo>
                            <a:pt x="102" y="0"/>
                          </a:lnTo>
                          <a:lnTo>
                            <a:pt x="75" y="3"/>
                          </a:lnTo>
                          <a:lnTo>
                            <a:pt x="51" y="10"/>
                          </a:lnTo>
                          <a:lnTo>
                            <a:pt x="30" y="24"/>
                          </a:lnTo>
                          <a:lnTo>
                            <a:pt x="14" y="39"/>
                          </a:lnTo>
                          <a:lnTo>
                            <a:pt x="3" y="54"/>
                          </a:lnTo>
                          <a:lnTo>
                            <a:pt x="0" y="69"/>
                          </a:lnTo>
                          <a:lnTo>
                            <a:pt x="3" y="84"/>
                          </a:lnTo>
                          <a:lnTo>
                            <a:pt x="14" y="96"/>
                          </a:lnTo>
                          <a:lnTo>
                            <a:pt x="30" y="107"/>
                          </a:lnTo>
                          <a:lnTo>
                            <a:pt x="51" y="115"/>
                          </a:lnTo>
                          <a:lnTo>
                            <a:pt x="75" y="121"/>
                          </a:lnTo>
                          <a:lnTo>
                            <a:pt x="102" y="122"/>
                          </a:lnTo>
                          <a:close/>
                        </a:path>
                      </a:pathLst>
                    </a:custGeom>
                    <a:solidFill>
                      <a:srgbClr val="707070"/>
                    </a:solidFill>
                    <a:ln w="0">
                      <a:solidFill>
                        <a:srgbClr val="707070"/>
                      </a:solidFill>
                      <a:round/>
                      <a:headEnd/>
                      <a:tailEnd/>
                    </a:ln>
                  </p:spPr>
                  <p:txBody>
                    <a:bodyPr/>
                    <a:lstStyle/>
                    <a:p>
                      <a:endParaRPr lang="en-US" smtClean="0">
                        <a:solidFill>
                          <a:srgbClr val="1F497D"/>
                        </a:solidFill>
                      </a:endParaRPr>
                    </a:p>
                  </p:txBody>
                </p:sp>
                <p:sp>
                  <p:nvSpPr>
                    <p:cNvPr id="500950" name="Freeform 196"/>
                    <p:cNvSpPr>
                      <a:spLocks/>
                    </p:cNvSpPr>
                    <p:nvPr/>
                  </p:nvSpPr>
                  <p:spPr bwMode="auto">
                    <a:xfrm>
                      <a:off x="1591056" y="4158362"/>
                      <a:ext cx="515281" cy="252566"/>
                    </a:xfrm>
                    <a:custGeom>
                      <a:avLst/>
                      <a:gdLst>
                        <a:gd name="T0" fmla="*/ 2147483647 w 179"/>
                        <a:gd name="T1" fmla="*/ 2147483647 h 109"/>
                        <a:gd name="T2" fmla="*/ 2147483647 w 179"/>
                        <a:gd name="T3" fmla="*/ 2147483647 h 109"/>
                        <a:gd name="T4" fmla="*/ 2147483647 w 179"/>
                        <a:gd name="T5" fmla="*/ 2147483647 h 109"/>
                        <a:gd name="T6" fmla="*/ 2147483647 w 179"/>
                        <a:gd name="T7" fmla="*/ 2147483647 h 109"/>
                        <a:gd name="T8" fmla="*/ 2147483647 w 179"/>
                        <a:gd name="T9" fmla="*/ 2147483647 h 109"/>
                        <a:gd name="T10" fmla="*/ 2147483647 w 179"/>
                        <a:gd name="T11" fmla="*/ 2147483647 h 109"/>
                        <a:gd name="T12" fmla="*/ 2147483647 w 179"/>
                        <a:gd name="T13" fmla="*/ 2147483647 h 109"/>
                        <a:gd name="T14" fmla="*/ 2147483647 w 179"/>
                        <a:gd name="T15" fmla="*/ 2147483647 h 109"/>
                        <a:gd name="T16" fmla="*/ 2147483647 w 179"/>
                        <a:gd name="T17" fmla="*/ 2147483647 h 109"/>
                        <a:gd name="T18" fmla="*/ 2147483647 w 179"/>
                        <a:gd name="T19" fmla="*/ 2147483647 h 109"/>
                        <a:gd name="T20" fmla="*/ 2147483647 w 179"/>
                        <a:gd name="T21" fmla="*/ 2147483647 h 109"/>
                        <a:gd name="T22" fmla="*/ 2147483647 w 179"/>
                        <a:gd name="T23" fmla="*/ 0 h 109"/>
                        <a:gd name="T24" fmla="*/ 2147483647 w 179"/>
                        <a:gd name="T25" fmla="*/ 2147483647 h 109"/>
                        <a:gd name="T26" fmla="*/ 2147483647 w 179"/>
                        <a:gd name="T27" fmla="*/ 2147483647 h 109"/>
                        <a:gd name="T28" fmla="*/ 2147483647 w 179"/>
                        <a:gd name="T29" fmla="*/ 2147483647 h 109"/>
                        <a:gd name="T30" fmla="*/ 2147483647 w 179"/>
                        <a:gd name="T31" fmla="*/ 2147483647 h 109"/>
                        <a:gd name="T32" fmla="*/ 2147483647 w 179"/>
                        <a:gd name="T33" fmla="*/ 2147483647 h 109"/>
                        <a:gd name="T34" fmla="*/ 0 w 179"/>
                        <a:gd name="T35" fmla="*/ 2147483647 h 109"/>
                        <a:gd name="T36" fmla="*/ 2147483647 w 179"/>
                        <a:gd name="T37" fmla="*/ 2147483647 h 109"/>
                        <a:gd name="T38" fmla="*/ 2147483647 w 179"/>
                        <a:gd name="T39" fmla="*/ 2147483647 h 109"/>
                        <a:gd name="T40" fmla="*/ 2147483647 w 179"/>
                        <a:gd name="T41" fmla="*/ 2147483647 h 109"/>
                        <a:gd name="T42" fmla="*/ 2147483647 w 179"/>
                        <a:gd name="T43" fmla="*/ 2147483647 h 109"/>
                        <a:gd name="T44" fmla="*/ 2147483647 w 179"/>
                        <a:gd name="T45" fmla="*/ 2147483647 h 1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
                        <a:gd name="T70" fmla="*/ 0 h 109"/>
                        <a:gd name="T71" fmla="*/ 179 w 179"/>
                        <a:gd name="T72" fmla="*/ 109 h 1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 h="109">
                          <a:moveTo>
                            <a:pt x="90" y="109"/>
                          </a:moveTo>
                          <a:lnTo>
                            <a:pt x="118" y="106"/>
                          </a:lnTo>
                          <a:lnTo>
                            <a:pt x="142" y="100"/>
                          </a:lnTo>
                          <a:lnTo>
                            <a:pt x="161" y="90"/>
                          </a:lnTo>
                          <a:lnTo>
                            <a:pt x="175" y="76"/>
                          </a:lnTo>
                          <a:lnTo>
                            <a:pt x="179" y="63"/>
                          </a:lnTo>
                          <a:lnTo>
                            <a:pt x="176" y="49"/>
                          </a:lnTo>
                          <a:lnTo>
                            <a:pt x="167" y="34"/>
                          </a:lnTo>
                          <a:lnTo>
                            <a:pt x="152" y="21"/>
                          </a:lnTo>
                          <a:lnTo>
                            <a:pt x="135" y="10"/>
                          </a:lnTo>
                          <a:lnTo>
                            <a:pt x="114" y="3"/>
                          </a:lnTo>
                          <a:lnTo>
                            <a:pt x="90" y="0"/>
                          </a:lnTo>
                          <a:lnTo>
                            <a:pt x="66" y="3"/>
                          </a:lnTo>
                          <a:lnTo>
                            <a:pt x="45" y="10"/>
                          </a:lnTo>
                          <a:lnTo>
                            <a:pt x="27" y="21"/>
                          </a:lnTo>
                          <a:lnTo>
                            <a:pt x="12" y="34"/>
                          </a:lnTo>
                          <a:lnTo>
                            <a:pt x="3" y="49"/>
                          </a:lnTo>
                          <a:lnTo>
                            <a:pt x="0" y="63"/>
                          </a:lnTo>
                          <a:lnTo>
                            <a:pt x="5" y="76"/>
                          </a:lnTo>
                          <a:lnTo>
                            <a:pt x="18" y="90"/>
                          </a:lnTo>
                          <a:lnTo>
                            <a:pt x="38" y="100"/>
                          </a:lnTo>
                          <a:lnTo>
                            <a:pt x="61" y="106"/>
                          </a:lnTo>
                          <a:lnTo>
                            <a:pt x="90" y="109"/>
                          </a:lnTo>
                          <a:close/>
                        </a:path>
                      </a:pathLst>
                    </a:custGeom>
                    <a:solidFill>
                      <a:srgbClr val="878787"/>
                    </a:solidFill>
                    <a:ln w="0">
                      <a:solidFill>
                        <a:srgbClr val="878787"/>
                      </a:solidFill>
                      <a:round/>
                      <a:headEnd/>
                      <a:tailEnd/>
                    </a:ln>
                  </p:spPr>
                  <p:txBody>
                    <a:bodyPr/>
                    <a:lstStyle/>
                    <a:p>
                      <a:endParaRPr lang="en-US" smtClean="0">
                        <a:solidFill>
                          <a:srgbClr val="1F497D"/>
                        </a:solidFill>
                      </a:endParaRPr>
                    </a:p>
                  </p:txBody>
                </p:sp>
                <p:sp>
                  <p:nvSpPr>
                    <p:cNvPr id="500951" name="Freeform 197"/>
                    <p:cNvSpPr>
                      <a:spLocks/>
                    </p:cNvSpPr>
                    <p:nvPr/>
                  </p:nvSpPr>
                  <p:spPr bwMode="auto">
                    <a:xfrm>
                      <a:off x="1625600" y="4160679"/>
                      <a:ext cx="446193" cy="220126"/>
                    </a:xfrm>
                    <a:custGeom>
                      <a:avLst/>
                      <a:gdLst>
                        <a:gd name="T0" fmla="*/ 2147483647 w 155"/>
                        <a:gd name="T1" fmla="*/ 2147483647 h 95"/>
                        <a:gd name="T2" fmla="*/ 2147483647 w 155"/>
                        <a:gd name="T3" fmla="*/ 2147483647 h 95"/>
                        <a:gd name="T4" fmla="*/ 2147483647 w 155"/>
                        <a:gd name="T5" fmla="*/ 2147483647 h 95"/>
                        <a:gd name="T6" fmla="*/ 2147483647 w 155"/>
                        <a:gd name="T7" fmla="*/ 2147483647 h 95"/>
                        <a:gd name="T8" fmla="*/ 2147483647 w 155"/>
                        <a:gd name="T9" fmla="*/ 2147483647 h 95"/>
                        <a:gd name="T10" fmla="*/ 2147483647 w 155"/>
                        <a:gd name="T11" fmla="*/ 2147483647 h 95"/>
                        <a:gd name="T12" fmla="*/ 2147483647 w 155"/>
                        <a:gd name="T13" fmla="*/ 2147483647 h 95"/>
                        <a:gd name="T14" fmla="*/ 2147483647 w 155"/>
                        <a:gd name="T15" fmla="*/ 2147483647 h 95"/>
                        <a:gd name="T16" fmla="*/ 2147483647 w 155"/>
                        <a:gd name="T17" fmla="*/ 2147483647 h 95"/>
                        <a:gd name="T18" fmla="*/ 2147483647 w 155"/>
                        <a:gd name="T19" fmla="*/ 2147483647 h 95"/>
                        <a:gd name="T20" fmla="*/ 2147483647 w 155"/>
                        <a:gd name="T21" fmla="*/ 0 h 95"/>
                        <a:gd name="T22" fmla="*/ 2147483647 w 155"/>
                        <a:gd name="T23" fmla="*/ 2147483647 h 95"/>
                        <a:gd name="T24" fmla="*/ 2147483647 w 155"/>
                        <a:gd name="T25" fmla="*/ 2147483647 h 95"/>
                        <a:gd name="T26" fmla="*/ 2147483647 w 155"/>
                        <a:gd name="T27" fmla="*/ 2147483647 h 95"/>
                        <a:gd name="T28" fmla="*/ 2147483647 w 155"/>
                        <a:gd name="T29" fmla="*/ 2147483647 h 95"/>
                        <a:gd name="T30" fmla="*/ 0 w 155"/>
                        <a:gd name="T31" fmla="*/ 2147483647 h 95"/>
                        <a:gd name="T32" fmla="*/ 2147483647 w 155"/>
                        <a:gd name="T33" fmla="*/ 2147483647 h 95"/>
                        <a:gd name="T34" fmla="*/ 2147483647 w 155"/>
                        <a:gd name="T35" fmla="*/ 2147483647 h 95"/>
                        <a:gd name="T36" fmla="*/ 2147483647 w 155"/>
                        <a:gd name="T37" fmla="*/ 2147483647 h 95"/>
                        <a:gd name="T38" fmla="*/ 2147483647 w 155"/>
                        <a:gd name="T39" fmla="*/ 2147483647 h 95"/>
                        <a:gd name="T40" fmla="*/ 2147483647 w 155"/>
                        <a:gd name="T41" fmla="*/ 2147483647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95"/>
                        <a:gd name="T65" fmla="*/ 155 w 155"/>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95">
                          <a:moveTo>
                            <a:pt x="78" y="95"/>
                          </a:moveTo>
                          <a:lnTo>
                            <a:pt x="102" y="92"/>
                          </a:lnTo>
                          <a:lnTo>
                            <a:pt x="124" y="86"/>
                          </a:lnTo>
                          <a:lnTo>
                            <a:pt x="140" y="78"/>
                          </a:lnTo>
                          <a:lnTo>
                            <a:pt x="151" y="66"/>
                          </a:lnTo>
                          <a:lnTo>
                            <a:pt x="155" y="54"/>
                          </a:lnTo>
                          <a:lnTo>
                            <a:pt x="151" y="39"/>
                          </a:lnTo>
                          <a:lnTo>
                            <a:pt x="140" y="26"/>
                          </a:lnTo>
                          <a:lnTo>
                            <a:pt x="124" y="12"/>
                          </a:lnTo>
                          <a:lnTo>
                            <a:pt x="102" y="3"/>
                          </a:lnTo>
                          <a:lnTo>
                            <a:pt x="78" y="0"/>
                          </a:lnTo>
                          <a:lnTo>
                            <a:pt x="54" y="3"/>
                          </a:lnTo>
                          <a:lnTo>
                            <a:pt x="33" y="12"/>
                          </a:lnTo>
                          <a:lnTo>
                            <a:pt x="15" y="26"/>
                          </a:lnTo>
                          <a:lnTo>
                            <a:pt x="5" y="39"/>
                          </a:lnTo>
                          <a:lnTo>
                            <a:pt x="0" y="54"/>
                          </a:lnTo>
                          <a:lnTo>
                            <a:pt x="5" y="66"/>
                          </a:lnTo>
                          <a:lnTo>
                            <a:pt x="15" y="78"/>
                          </a:lnTo>
                          <a:lnTo>
                            <a:pt x="33" y="86"/>
                          </a:lnTo>
                          <a:lnTo>
                            <a:pt x="54" y="92"/>
                          </a:lnTo>
                          <a:lnTo>
                            <a:pt x="78" y="95"/>
                          </a:lnTo>
                          <a:close/>
                        </a:path>
                      </a:pathLst>
                    </a:custGeom>
                    <a:solidFill>
                      <a:srgbClr val="9F9F9F"/>
                    </a:solidFill>
                    <a:ln w="0">
                      <a:solidFill>
                        <a:srgbClr val="9F9F9F"/>
                      </a:solidFill>
                      <a:round/>
                      <a:headEnd/>
                      <a:tailEnd/>
                    </a:ln>
                  </p:spPr>
                  <p:txBody>
                    <a:bodyPr/>
                    <a:lstStyle/>
                    <a:p>
                      <a:endParaRPr lang="en-US" smtClean="0">
                        <a:solidFill>
                          <a:srgbClr val="1F497D"/>
                        </a:solidFill>
                      </a:endParaRPr>
                    </a:p>
                  </p:txBody>
                </p:sp>
                <p:sp>
                  <p:nvSpPr>
                    <p:cNvPr id="500952" name="Freeform 198"/>
                    <p:cNvSpPr>
                      <a:spLocks/>
                    </p:cNvSpPr>
                    <p:nvPr/>
                  </p:nvSpPr>
                  <p:spPr bwMode="auto">
                    <a:xfrm>
                      <a:off x="1665901" y="4165313"/>
                      <a:ext cx="371348" cy="180735"/>
                    </a:xfrm>
                    <a:custGeom>
                      <a:avLst/>
                      <a:gdLst>
                        <a:gd name="T0" fmla="*/ 2147483647 w 129"/>
                        <a:gd name="T1" fmla="*/ 2147483647 h 78"/>
                        <a:gd name="T2" fmla="*/ 2147483647 w 129"/>
                        <a:gd name="T3" fmla="*/ 2147483647 h 78"/>
                        <a:gd name="T4" fmla="*/ 2147483647 w 129"/>
                        <a:gd name="T5" fmla="*/ 2147483647 h 78"/>
                        <a:gd name="T6" fmla="*/ 2147483647 w 129"/>
                        <a:gd name="T7" fmla="*/ 2147483647 h 78"/>
                        <a:gd name="T8" fmla="*/ 2147483647 w 129"/>
                        <a:gd name="T9" fmla="*/ 2147483647 h 78"/>
                        <a:gd name="T10" fmla="*/ 2147483647 w 129"/>
                        <a:gd name="T11" fmla="*/ 2147483647 h 78"/>
                        <a:gd name="T12" fmla="*/ 2147483647 w 129"/>
                        <a:gd name="T13" fmla="*/ 2147483647 h 78"/>
                        <a:gd name="T14" fmla="*/ 2147483647 w 129"/>
                        <a:gd name="T15" fmla="*/ 2147483647 h 78"/>
                        <a:gd name="T16" fmla="*/ 2147483647 w 129"/>
                        <a:gd name="T17" fmla="*/ 2147483647 h 78"/>
                        <a:gd name="T18" fmla="*/ 2147483647 w 129"/>
                        <a:gd name="T19" fmla="*/ 2147483647 h 78"/>
                        <a:gd name="T20" fmla="*/ 2147483647 w 129"/>
                        <a:gd name="T21" fmla="*/ 0 h 78"/>
                        <a:gd name="T22" fmla="*/ 2147483647 w 129"/>
                        <a:gd name="T23" fmla="*/ 2147483647 h 78"/>
                        <a:gd name="T24" fmla="*/ 2147483647 w 129"/>
                        <a:gd name="T25" fmla="*/ 2147483647 h 78"/>
                        <a:gd name="T26" fmla="*/ 2147483647 w 129"/>
                        <a:gd name="T27" fmla="*/ 2147483647 h 78"/>
                        <a:gd name="T28" fmla="*/ 2147483647 w 129"/>
                        <a:gd name="T29" fmla="*/ 2147483647 h 78"/>
                        <a:gd name="T30" fmla="*/ 0 w 129"/>
                        <a:gd name="T31" fmla="*/ 2147483647 h 78"/>
                        <a:gd name="T32" fmla="*/ 2147483647 w 129"/>
                        <a:gd name="T33" fmla="*/ 2147483647 h 78"/>
                        <a:gd name="T34" fmla="*/ 2147483647 w 129"/>
                        <a:gd name="T35" fmla="*/ 2147483647 h 78"/>
                        <a:gd name="T36" fmla="*/ 2147483647 w 129"/>
                        <a:gd name="T37" fmla="*/ 2147483647 h 78"/>
                        <a:gd name="T38" fmla="*/ 2147483647 w 129"/>
                        <a:gd name="T39" fmla="*/ 2147483647 h 78"/>
                        <a:gd name="T40" fmla="*/ 2147483647 w 129"/>
                        <a:gd name="T41" fmla="*/ 2147483647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
                        <a:gd name="T64" fmla="*/ 0 h 78"/>
                        <a:gd name="T65" fmla="*/ 129 w 12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 h="78">
                          <a:moveTo>
                            <a:pt x="64" y="78"/>
                          </a:moveTo>
                          <a:lnTo>
                            <a:pt x="85" y="76"/>
                          </a:lnTo>
                          <a:lnTo>
                            <a:pt x="103" y="72"/>
                          </a:lnTo>
                          <a:lnTo>
                            <a:pt x="116" y="64"/>
                          </a:lnTo>
                          <a:lnTo>
                            <a:pt x="126" y="55"/>
                          </a:lnTo>
                          <a:lnTo>
                            <a:pt x="129" y="45"/>
                          </a:lnTo>
                          <a:lnTo>
                            <a:pt x="126" y="33"/>
                          </a:lnTo>
                          <a:lnTo>
                            <a:pt x="116" y="21"/>
                          </a:lnTo>
                          <a:lnTo>
                            <a:pt x="103" y="10"/>
                          </a:lnTo>
                          <a:lnTo>
                            <a:pt x="85" y="3"/>
                          </a:lnTo>
                          <a:lnTo>
                            <a:pt x="64" y="0"/>
                          </a:lnTo>
                          <a:lnTo>
                            <a:pt x="43" y="3"/>
                          </a:lnTo>
                          <a:lnTo>
                            <a:pt x="26" y="10"/>
                          </a:lnTo>
                          <a:lnTo>
                            <a:pt x="12" y="21"/>
                          </a:lnTo>
                          <a:lnTo>
                            <a:pt x="3" y="33"/>
                          </a:lnTo>
                          <a:lnTo>
                            <a:pt x="0" y="45"/>
                          </a:lnTo>
                          <a:lnTo>
                            <a:pt x="3" y="55"/>
                          </a:lnTo>
                          <a:lnTo>
                            <a:pt x="12" y="64"/>
                          </a:lnTo>
                          <a:lnTo>
                            <a:pt x="26" y="72"/>
                          </a:lnTo>
                          <a:lnTo>
                            <a:pt x="43" y="76"/>
                          </a:lnTo>
                          <a:lnTo>
                            <a:pt x="64" y="78"/>
                          </a:lnTo>
                          <a:close/>
                        </a:path>
                      </a:pathLst>
                    </a:custGeom>
                    <a:solidFill>
                      <a:srgbClr val="B7B7B7"/>
                    </a:solidFill>
                    <a:ln w="0">
                      <a:solidFill>
                        <a:srgbClr val="B7B7B7"/>
                      </a:solidFill>
                      <a:round/>
                      <a:headEnd/>
                      <a:tailEnd/>
                    </a:ln>
                  </p:spPr>
                  <p:txBody>
                    <a:bodyPr/>
                    <a:lstStyle/>
                    <a:p>
                      <a:endParaRPr lang="en-US" smtClean="0">
                        <a:solidFill>
                          <a:srgbClr val="1F497D"/>
                        </a:solidFill>
                      </a:endParaRPr>
                    </a:p>
                  </p:txBody>
                </p:sp>
                <p:sp>
                  <p:nvSpPr>
                    <p:cNvPr id="500953" name="Freeform 199"/>
                    <p:cNvSpPr>
                      <a:spLocks/>
                    </p:cNvSpPr>
                    <p:nvPr/>
                  </p:nvSpPr>
                  <p:spPr bwMode="auto">
                    <a:xfrm>
                      <a:off x="1700445" y="4167630"/>
                      <a:ext cx="302260" cy="145978"/>
                    </a:xfrm>
                    <a:custGeom>
                      <a:avLst/>
                      <a:gdLst>
                        <a:gd name="T0" fmla="*/ 2147483647 w 105"/>
                        <a:gd name="T1" fmla="*/ 2147483647 h 63"/>
                        <a:gd name="T2" fmla="*/ 2147483647 w 105"/>
                        <a:gd name="T3" fmla="*/ 2147483647 h 63"/>
                        <a:gd name="T4" fmla="*/ 2147483647 w 105"/>
                        <a:gd name="T5" fmla="*/ 2147483647 h 63"/>
                        <a:gd name="T6" fmla="*/ 2147483647 w 105"/>
                        <a:gd name="T7" fmla="*/ 2147483647 h 63"/>
                        <a:gd name="T8" fmla="*/ 2147483647 w 105"/>
                        <a:gd name="T9" fmla="*/ 2147483647 h 63"/>
                        <a:gd name="T10" fmla="*/ 2147483647 w 105"/>
                        <a:gd name="T11" fmla="*/ 2147483647 h 63"/>
                        <a:gd name="T12" fmla="*/ 2147483647 w 105"/>
                        <a:gd name="T13" fmla="*/ 2147483647 h 63"/>
                        <a:gd name="T14" fmla="*/ 2147483647 w 105"/>
                        <a:gd name="T15" fmla="*/ 2147483647 h 63"/>
                        <a:gd name="T16" fmla="*/ 2147483647 w 105"/>
                        <a:gd name="T17" fmla="*/ 0 h 63"/>
                        <a:gd name="T18" fmla="*/ 2147483647 w 105"/>
                        <a:gd name="T19" fmla="*/ 2147483647 h 63"/>
                        <a:gd name="T20" fmla="*/ 2147483647 w 105"/>
                        <a:gd name="T21" fmla="*/ 2147483647 h 63"/>
                        <a:gd name="T22" fmla="*/ 2147483647 w 105"/>
                        <a:gd name="T23" fmla="*/ 2147483647 h 63"/>
                        <a:gd name="T24" fmla="*/ 0 w 105"/>
                        <a:gd name="T25" fmla="*/ 2147483647 h 63"/>
                        <a:gd name="T26" fmla="*/ 2147483647 w 105"/>
                        <a:gd name="T27" fmla="*/ 2147483647 h 63"/>
                        <a:gd name="T28" fmla="*/ 2147483647 w 105"/>
                        <a:gd name="T29" fmla="*/ 2147483647 h 63"/>
                        <a:gd name="T30" fmla="*/ 2147483647 w 105"/>
                        <a:gd name="T31" fmla="*/ 2147483647 h 63"/>
                        <a:gd name="T32" fmla="*/ 2147483647 w 105"/>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63"/>
                        <a:gd name="T53" fmla="*/ 105 w 105"/>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63">
                          <a:moveTo>
                            <a:pt x="52" y="63"/>
                          </a:moveTo>
                          <a:lnTo>
                            <a:pt x="73" y="62"/>
                          </a:lnTo>
                          <a:lnTo>
                            <a:pt x="89" y="56"/>
                          </a:lnTo>
                          <a:lnTo>
                            <a:pt x="101" y="47"/>
                          </a:lnTo>
                          <a:lnTo>
                            <a:pt x="105" y="36"/>
                          </a:lnTo>
                          <a:lnTo>
                            <a:pt x="101" y="24"/>
                          </a:lnTo>
                          <a:lnTo>
                            <a:pt x="89" y="12"/>
                          </a:lnTo>
                          <a:lnTo>
                            <a:pt x="73" y="3"/>
                          </a:lnTo>
                          <a:lnTo>
                            <a:pt x="52" y="0"/>
                          </a:lnTo>
                          <a:lnTo>
                            <a:pt x="32" y="3"/>
                          </a:lnTo>
                          <a:lnTo>
                            <a:pt x="14" y="12"/>
                          </a:lnTo>
                          <a:lnTo>
                            <a:pt x="4" y="24"/>
                          </a:lnTo>
                          <a:lnTo>
                            <a:pt x="0" y="36"/>
                          </a:lnTo>
                          <a:lnTo>
                            <a:pt x="4" y="47"/>
                          </a:lnTo>
                          <a:lnTo>
                            <a:pt x="14" y="56"/>
                          </a:lnTo>
                          <a:lnTo>
                            <a:pt x="32" y="62"/>
                          </a:lnTo>
                          <a:lnTo>
                            <a:pt x="52" y="63"/>
                          </a:lnTo>
                          <a:close/>
                        </a:path>
                      </a:pathLst>
                    </a:custGeom>
                    <a:solidFill>
                      <a:srgbClr val="CFCFCF"/>
                    </a:solidFill>
                    <a:ln w="0">
                      <a:solidFill>
                        <a:srgbClr val="CFCFCF"/>
                      </a:solidFill>
                      <a:round/>
                      <a:headEnd/>
                      <a:tailEnd/>
                    </a:ln>
                  </p:spPr>
                  <p:txBody>
                    <a:bodyPr/>
                    <a:lstStyle/>
                    <a:p>
                      <a:endParaRPr lang="en-US" smtClean="0">
                        <a:solidFill>
                          <a:srgbClr val="1F497D"/>
                        </a:solidFill>
                      </a:endParaRPr>
                    </a:p>
                  </p:txBody>
                </p:sp>
                <p:sp>
                  <p:nvSpPr>
                    <p:cNvPr id="500954" name="Freeform 200"/>
                    <p:cNvSpPr>
                      <a:spLocks/>
                    </p:cNvSpPr>
                    <p:nvPr/>
                  </p:nvSpPr>
                  <p:spPr bwMode="auto">
                    <a:xfrm>
                      <a:off x="1734989" y="4167630"/>
                      <a:ext cx="230293" cy="115856"/>
                    </a:xfrm>
                    <a:custGeom>
                      <a:avLst/>
                      <a:gdLst>
                        <a:gd name="T0" fmla="*/ 2147483647 w 80"/>
                        <a:gd name="T1" fmla="*/ 2147483647 h 50"/>
                        <a:gd name="T2" fmla="*/ 2147483647 w 80"/>
                        <a:gd name="T3" fmla="*/ 2147483647 h 50"/>
                        <a:gd name="T4" fmla="*/ 2147483647 w 80"/>
                        <a:gd name="T5" fmla="*/ 2147483647 h 50"/>
                        <a:gd name="T6" fmla="*/ 2147483647 w 80"/>
                        <a:gd name="T7" fmla="*/ 2147483647 h 50"/>
                        <a:gd name="T8" fmla="*/ 2147483647 w 80"/>
                        <a:gd name="T9" fmla="*/ 2147483647 h 50"/>
                        <a:gd name="T10" fmla="*/ 2147483647 w 80"/>
                        <a:gd name="T11" fmla="*/ 2147483647 h 50"/>
                        <a:gd name="T12" fmla="*/ 2147483647 w 80"/>
                        <a:gd name="T13" fmla="*/ 2147483647 h 50"/>
                        <a:gd name="T14" fmla="*/ 2147483647 w 80"/>
                        <a:gd name="T15" fmla="*/ 2147483647 h 50"/>
                        <a:gd name="T16" fmla="*/ 2147483647 w 80"/>
                        <a:gd name="T17" fmla="*/ 0 h 50"/>
                        <a:gd name="T18" fmla="*/ 2147483647 w 80"/>
                        <a:gd name="T19" fmla="*/ 2147483647 h 50"/>
                        <a:gd name="T20" fmla="*/ 2147483647 w 80"/>
                        <a:gd name="T21" fmla="*/ 2147483647 h 50"/>
                        <a:gd name="T22" fmla="*/ 2147483647 w 80"/>
                        <a:gd name="T23" fmla="*/ 2147483647 h 50"/>
                        <a:gd name="T24" fmla="*/ 0 w 80"/>
                        <a:gd name="T25" fmla="*/ 2147483647 h 50"/>
                        <a:gd name="T26" fmla="*/ 2147483647 w 80"/>
                        <a:gd name="T27" fmla="*/ 2147483647 h 50"/>
                        <a:gd name="T28" fmla="*/ 2147483647 w 80"/>
                        <a:gd name="T29" fmla="*/ 2147483647 h 50"/>
                        <a:gd name="T30" fmla="*/ 2147483647 w 80"/>
                        <a:gd name="T31" fmla="*/ 2147483647 h 50"/>
                        <a:gd name="T32" fmla="*/ 2147483647 w 80"/>
                        <a:gd name="T33" fmla="*/ 2147483647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50"/>
                        <a:gd name="T53" fmla="*/ 80 w 80"/>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50">
                          <a:moveTo>
                            <a:pt x="40" y="50"/>
                          </a:moveTo>
                          <a:lnTo>
                            <a:pt x="56" y="48"/>
                          </a:lnTo>
                          <a:lnTo>
                            <a:pt x="70" y="44"/>
                          </a:lnTo>
                          <a:lnTo>
                            <a:pt x="77" y="36"/>
                          </a:lnTo>
                          <a:lnTo>
                            <a:pt x="80" y="29"/>
                          </a:lnTo>
                          <a:lnTo>
                            <a:pt x="77" y="20"/>
                          </a:lnTo>
                          <a:lnTo>
                            <a:pt x="70" y="11"/>
                          </a:lnTo>
                          <a:lnTo>
                            <a:pt x="56" y="3"/>
                          </a:lnTo>
                          <a:lnTo>
                            <a:pt x="40" y="0"/>
                          </a:lnTo>
                          <a:lnTo>
                            <a:pt x="25" y="3"/>
                          </a:lnTo>
                          <a:lnTo>
                            <a:pt x="11" y="11"/>
                          </a:lnTo>
                          <a:lnTo>
                            <a:pt x="4" y="20"/>
                          </a:lnTo>
                          <a:lnTo>
                            <a:pt x="0" y="29"/>
                          </a:lnTo>
                          <a:lnTo>
                            <a:pt x="4" y="36"/>
                          </a:lnTo>
                          <a:lnTo>
                            <a:pt x="11" y="44"/>
                          </a:lnTo>
                          <a:lnTo>
                            <a:pt x="25" y="48"/>
                          </a:lnTo>
                          <a:lnTo>
                            <a:pt x="40" y="50"/>
                          </a:lnTo>
                          <a:close/>
                        </a:path>
                      </a:pathLst>
                    </a:custGeom>
                    <a:solidFill>
                      <a:srgbClr val="E7E7E7"/>
                    </a:solidFill>
                    <a:ln w="0">
                      <a:solidFill>
                        <a:srgbClr val="E7E7E7"/>
                      </a:solidFill>
                      <a:round/>
                      <a:headEnd/>
                      <a:tailEnd/>
                    </a:ln>
                  </p:spPr>
                  <p:txBody>
                    <a:bodyPr/>
                    <a:lstStyle/>
                    <a:p>
                      <a:endParaRPr lang="en-US" smtClean="0">
                        <a:solidFill>
                          <a:srgbClr val="1F497D"/>
                        </a:solidFill>
                      </a:endParaRPr>
                    </a:p>
                  </p:txBody>
                </p:sp>
                <p:sp>
                  <p:nvSpPr>
                    <p:cNvPr id="500955" name="Freeform 201"/>
                    <p:cNvSpPr>
                      <a:spLocks/>
                    </p:cNvSpPr>
                    <p:nvPr/>
                  </p:nvSpPr>
                  <p:spPr bwMode="auto">
                    <a:xfrm>
                      <a:off x="2224363" y="4679713"/>
                      <a:ext cx="506645" cy="250248"/>
                    </a:xfrm>
                    <a:custGeom>
                      <a:avLst/>
                      <a:gdLst>
                        <a:gd name="T0" fmla="*/ 2147483647 w 176"/>
                        <a:gd name="T1" fmla="*/ 2147483647 h 108"/>
                        <a:gd name="T2" fmla="*/ 2147483647 w 176"/>
                        <a:gd name="T3" fmla="*/ 2147483647 h 108"/>
                        <a:gd name="T4" fmla="*/ 2147483647 w 176"/>
                        <a:gd name="T5" fmla="*/ 2147483647 h 108"/>
                        <a:gd name="T6" fmla="*/ 2147483647 w 176"/>
                        <a:gd name="T7" fmla="*/ 2147483647 h 108"/>
                        <a:gd name="T8" fmla="*/ 2147483647 w 176"/>
                        <a:gd name="T9" fmla="*/ 2147483647 h 108"/>
                        <a:gd name="T10" fmla="*/ 2147483647 w 176"/>
                        <a:gd name="T11" fmla="*/ 2147483647 h 108"/>
                        <a:gd name="T12" fmla="*/ 2147483647 w 176"/>
                        <a:gd name="T13" fmla="*/ 2147483647 h 108"/>
                        <a:gd name="T14" fmla="*/ 2147483647 w 176"/>
                        <a:gd name="T15" fmla="*/ 2147483647 h 108"/>
                        <a:gd name="T16" fmla="*/ 2147483647 w 176"/>
                        <a:gd name="T17" fmla="*/ 2147483647 h 108"/>
                        <a:gd name="T18" fmla="*/ 2147483647 w 176"/>
                        <a:gd name="T19" fmla="*/ 2147483647 h 108"/>
                        <a:gd name="T20" fmla="*/ 2147483647 w 176"/>
                        <a:gd name="T21" fmla="*/ 0 h 108"/>
                        <a:gd name="T22" fmla="*/ 2147483647 w 176"/>
                        <a:gd name="T23" fmla="*/ 2147483647 h 108"/>
                        <a:gd name="T24" fmla="*/ 2147483647 w 176"/>
                        <a:gd name="T25" fmla="*/ 2147483647 h 108"/>
                        <a:gd name="T26" fmla="*/ 2147483647 w 176"/>
                        <a:gd name="T27" fmla="*/ 2147483647 h 108"/>
                        <a:gd name="T28" fmla="*/ 2147483647 w 176"/>
                        <a:gd name="T29" fmla="*/ 2147483647 h 108"/>
                        <a:gd name="T30" fmla="*/ 0 w 176"/>
                        <a:gd name="T31" fmla="*/ 2147483647 h 108"/>
                        <a:gd name="T32" fmla="*/ 2147483647 w 176"/>
                        <a:gd name="T33" fmla="*/ 2147483647 h 108"/>
                        <a:gd name="T34" fmla="*/ 2147483647 w 176"/>
                        <a:gd name="T35" fmla="*/ 2147483647 h 108"/>
                        <a:gd name="T36" fmla="*/ 2147483647 w 176"/>
                        <a:gd name="T37" fmla="*/ 2147483647 h 108"/>
                        <a:gd name="T38" fmla="*/ 2147483647 w 176"/>
                        <a:gd name="T39" fmla="*/ 2147483647 h 108"/>
                        <a:gd name="T40" fmla="*/ 2147483647 w 176"/>
                        <a:gd name="T41" fmla="*/ 2147483647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108"/>
                        <a:gd name="T65" fmla="*/ 176 w 176"/>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108">
                          <a:moveTo>
                            <a:pt x="88" y="108"/>
                          </a:moveTo>
                          <a:lnTo>
                            <a:pt x="116" y="105"/>
                          </a:lnTo>
                          <a:lnTo>
                            <a:pt x="140" y="99"/>
                          </a:lnTo>
                          <a:lnTo>
                            <a:pt x="159" y="89"/>
                          </a:lnTo>
                          <a:lnTo>
                            <a:pt x="171" y="77"/>
                          </a:lnTo>
                          <a:lnTo>
                            <a:pt x="176" y="62"/>
                          </a:lnTo>
                          <a:lnTo>
                            <a:pt x="171" y="45"/>
                          </a:lnTo>
                          <a:lnTo>
                            <a:pt x="159" y="29"/>
                          </a:lnTo>
                          <a:lnTo>
                            <a:pt x="140" y="15"/>
                          </a:lnTo>
                          <a:lnTo>
                            <a:pt x="116" y="5"/>
                          </a:lnTo>
                          <a:lnTo>
                            <a:pt x="88" y="0"/>
                          </a:lnTo>
                          <a:lnTo>
                            <a:pt x="59" y="5"/>
                          </a:lnTo>
                          <a:lnTo>
                            <a:pt x="35" y="15"/>
                          </a:lnTo>
                          <a:lnTo>
                            <a:pt x="16" y="29"/>
                          </a:lnTo>
                          <a:lnTo>
                            <a:pt x="4" y="45"/>
                          </a:lnTo>
                          <a:lnTo>
                            <a:pt x="0" y="62"/>
                          </a:lnTo>
                          <a:lnTo>
                            <a:pt x="4" y="77"/>
                          </a:lnTo>
                          <a:lnTo>
                            <a:pt x="16" y="89"/>
                          </a:lnTo>
                          <a:lnTo>
                            <a:pt x="35" y="99"/>
                          </a:lnTo>
                          <a:lnTo>
                            <a:pt x="59" y="105"/>
                          </a:lnTo>
                          <a:lnTo>
                            <a:pt x="88" y="108"/>
                          </a:lnTo>
                          <a:close/>
                        </a:path>
                      </a:pathLst>
                    </a:custGeom>
                    <a:solidFill>
                      <a:srgbClr val="404040"/>
                    </a:solidFill>
                    <a:ln w="0">
                      <a:solidFill>
                        <a:srgbClr val="404040"/>
                      </a:solidFill>
                      <a:round/>
                      <a:headEnd/>
                      <a:tailEnd/>
                    </a:ln>
                  </p:spPr>
                  <p:txBody>
                    <a:bodyPr/>
                    <a:lstStyle/>
                    <a:p>
                      <a:endParaRPr lang="en-US" smtClean="0">
                        <a:solidFill>
                          <a:srgbClr val="1F497D"/>
                        </a:solidFill>
                      </a:endParaRPr>
                    </a:p>
                  </p:txBody>
                </p:sp>
                <p:sp>
                  <p:nvSpPr>
                    <p:cNvPr id="500956" name="Freeform 202"/>
                    <p:cNvSpPr>
                      <a:spLocks/>
                    </p:cNvSpPr>
                    <p:nvPr/>
                  </p:nvSpPr>
                  <p:spPr bwMode="auto">
                    <a:xfrm>
                      <a:off x="2106337" y="4846545"/>
                      <a:ext cx="624671" cy="461106"/>
                    </a:xfrm>
                    <a:custGeom>
                      <a:avLst/>
                      <a:gdLst>
                        <a:gd name="T0" fmla="*/ 2147483647 w 217"/>
                        <a:gd name="T1" fmla="*/ 2147483647 h 199"/>
                        <a:gd name="T2" fmla="*/ 2147483647 w 217"/>
                        <a:gd name="T3" fmla="*/ 2147483647 h 199"/>
                        <a:gd name="T4" fmla="*/ 2147483647 w 217"/>
                        <a:gd name="T5" fmla="*/ 2147483647 h 199"/>
                        <a:gd name="T6" fmla="*/ 2147483647 w 217"/>
                        <a:gd name="T7" fmla="*/ 2147483647 h 199"/>
                        <a:gd name="T8" fmla="*/ 2147483647 w 217"/>
                        <a:gd name="T9" fmla="*/ 2147483647 h 199"/>
                        <a:gd name="T10" fmla="*/ 2147483647 w 217"/>
                        <a:gd name="T11" fmla="*/ 2147483647 h 199"/>
                        <a:gd name="T12" fmla="*/ 2147483647 w 217"/>
                        <a:gd name="T13" fmla="*/ 2147483647 h 199"/>
                        <a:gd name="T14" fmla="*/ 2147483647 w 217"/>
                        <a:gd name="T15" fmla="*/ 2147483647 h 199"/>
                        <a:gd name="T16" fmla="*/ 0 w 217"/>
                        <a:gd name="T17" fmla="*/ 2147483647 h 199"/>
                        <a:gd name="T18" fmla="*/ 0 w 217"/>
                        <a:gd name="T19" fmla="*/ 2147483647 h 199"/>
                        <a:gd name="T20" fmla="*/ 0 w 217"/>
                        <a:gd name="T21" fmla="*/ 0 h 199"/>
                        <a:gd name="T22" fmla="*/ 2147483647 w 217"/>
                        <a:gd name="T23" fmla="*/ 2147483647 h 199"/>
                        <a:gd name="T24" fmla="*/ 2147483647 w 217"/>
                        <a:gd name="T25" fmla="*/ 2147483647 h 199"/>
                        <a:gd name="T26" fmla="*/ 2147483647 w 217"/>
                        <a:gd name="T27" fmla="*/ 2147483647 h 199"/>
                        <a:gd name="T28" fmla="*/ 2147483647 w 217"/>
                        <a:gd name="T29" fmla="*/ 2147483647 h 199"/>
                        <a:gd name="T30" fmla="*/ 2147483647 w 217"/>
                        <a:gd name="T31" fmla="*/ 2147483647 h 199"/>
                        <a:gd name="T32" fmla="*/ 2147483647 w 217"/>
                        <a:gd name="T33" fmla="*/ 2147483647 h 199"/>
                        <a:gd name="T34" fmla="*/ 2147483647 w 217"/>
                        <a:gd name="T35" fmla="*/ 2147483647 h 199"/>
                        <a:gd name="T36" fmla="*/ 2147483647 w 217"/>
                        <a:gd name="T37" fmla="*/ 2147483647 h 199"/>
                        <a:gd name="T38" fmla="*/ 2147483647 w 217"/>
                        <a:gd name="T39" fmla="*/ 2147483647 h 199"/>
                        <a:gd name="T40" fmla="*/ 2147483647 w 217"/>
                        <a:gd name="T41" fmla="*/ 2147483647 h 199"/>
                        <a:gd name="T42" fmla="*/ 2147483647 w 217"/>
                        <a:gd name="T43" fmla="*/ 2147483647 h 199"/>
                        <a:gd name="T44" fmla="*/ 2147483647 w 217"/>
                        <a:gd name="T45" fmla="*/ 2147483647 h 199"/>
                        <a:gd name="T46" fmla="*/ 2147483647 w 217"/>
                        <a:gd name="T47" fmla="*/ 2147483647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199"/>
                        <a:gd name="T74" fmla="*/ 217 w 217"/>
                        <a:gd name="T75" fmla="*/ 199 h 1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199">
                          <a:moveTo>
                            <a:pt x="96" y="199"/>
                          </a:moveTo>
                          <a:lnTo>
                            <a:pt x="70" y="196"/>
                          </a:lnTo>
                          <a:lnTo>
                            <a:pt x="50" y="190"/>
                          </a:lnTo>
                          <a:lnTo>
                            <a:pt x="33" y="181"/>
                          </a:lnTo>
                          <a:lnTo>
                            <a:pt x="21" y="170"/>
                          </a:lnTo>
                          <a:lnTo>
                            <a:pt x="12" y="160"/>
                          </a:lnTo>
                          <a:lnTo>
                            <a:pt x="6" y="151"/>
                          </a:lnTo>
                          <a:lnTo>
                            <a:pt x="2" y="144"/>
                          </a:lnTo>
                          <a:lnTo>
                            <a:pt x="0" y="138"/>
                          </a:lnTo>
                          <a:lnTo>
                            <a:pt x="0" y="135"/>
                          </a:lnTo>
                          <a:lnTo>
                            <a:pt x="0" y="0"/>
                          </a:lnTo>
                          <a:lnTo>
                            <a:pt x="217" y="2"/>
                          </a:lnTo>
                          <a:lnTo>
                            <a:pt x="217" y="133"/>
                          </a:lnTo>
                          <a:lnTo>
                            <a:pt x="211" y="145"/>
                          </a:lnTo>
                          <a:lnTo>
                            <a:pt x="205" y="157"/>
                          </a:lnTo>
                          <a:lnTo>
                            <a:pt x="200" y="166"/>
                          </a:lnTo>
                          <a:lnTo>
                            <a:pt x="197" y="169"/>
                          </a:lnTo>
                          <a:lnTo>
                            <a:pt x="185" y="179"/>
                          </a:lnTo>
                          <a:lnTo>
                            <a:pt x="167" y="187"/>
                          </a:lnTo>
                          <a:lnTo>
                            <a:pt x="148" y="193"/>
                          </a:lnTo>
                          <a:lnTo>
                            <a:pt x="129" y="196"/>
                          </a:lnTo>
                          <a:lnTo>
                            <a:pt x="112" y="199"/>
                          </a:lnTo>
                          <a:lnTo>
                            <a:pt x="100" y="199"/>
                          </a:lnTo>
                          <a:lnTo>
                            <a:pt x="96" y="199"/>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957" name="Freeform 203"/>
                    <p:cNvSpPr>
                      <a:spLocks/>
                    </p:cNvSpPr>
                    <p:nvPr/>
                  </p:nvSpPr>
                  <p:spPr bwMode="auto">
                    <a:xfrm>
                      <a:off x="2106337" y="4846545"/>
                      <a:ext cx="624671" cy="461106"/>
                    </a:xfrm>
                    <a:custGeom>
                      <a:avLst/>
                      <a:gdLst>
                        <a:gd name="T0" fmla="*/ 2147483647 w 217"/>
                        <a:gd name="T1" fmla="*/ 2147483647 h 199"/>
                        <a:gd name="T2" fmla="*/ 2147483647 w 217"/>
                        <a:gd name="T3" fmla="*/ 2147483647 h 199"/>
                        <a:gd name="T4" fmla="*/ 2147483647 w 217"/>
                        <a:gd name="T5" fmla="*/ 2147483647 h 199"/>
                        <a:gd name="T6" fmla="*/ 2147483647 w 217"/>
                        <a:gd name="T7" fmla="*/ 2147483647 h 199"/>
                        <a:gd name="T8" fmla="*/ 2147483647 w 217"/>
                        <a:gd name="T9" fmla="*/ 2147483647 h 199"/>
                        <a:gd name="T10" fmla="*/ 2147483647 w 217"/>
                        <a:gd name="T11" fmla="*/ 2147483647 h 199"/>
                        <a:gd name="T12" fmla="*/ 2147483647 w 217"/>
                        <a:gd name="T13" fmla="*/ 2147483647 h 199"/>
                        <a:gd name="T14" fmla="*/ 2147483647 w 217"/>
                        <a:gd name="T15" fmla="*/ 2147483647 h 199"/>
                        <a:gd name="T16" fmla="*/ 0 w 217"/>
                        <a:gd name="T17" fmla="*/ 2147483647 h 199"/>
                        <a:gd name="T18" fmla="*/ 0 w 217"/>
                        <a:gd name="T19" fmla="*/ 2147483647 h 199"/>
                        <a:gd name="T20" fmla="*/ 0 w 217"/>
                        <a:gd name="T21" fmla="*/ 0 h 199"/>
                        <a:gd name="T22" fmla="*/ 2147483647 w 217"/>
                        <a:gd name="T23" fmla="*/ 2147483647 h 199"/>
                        <a:gd name="T24" fmla="*/ 2147483647 w 217"/>
                        <a:gd name="T25" fmla="*/ 2147483647 h 199"/>
                        <a:gd name="T26" fmla="*/ 2147483647 w 217"/>
                        <a:gd name="T27" fmla="*/ 2147483647 h 199"/>
                        <a:gd name="T28" fmla="*/ 2147483647 w 217"/>
                        <a:gd name="T29" fmla="*/ 2147483647 h 199"/>
                        <a:gd name="T30" fmla="*/ 2147483647 w 217"/>
                        <a:gd name="T31" fmla="*/ 2147483647 h 199"/>
                        <a:gd name="T32" fmla="*/ 2147483647 w 217"/>
                        <a:gd name="T33" fmla="*/ 2147483647 h 199"/>
                        <a:gd name="T34" fmla="*/ 2147483647 w 217"/>
                        <a:gd name="T35" fmla="*/ 2147483647 h 199"/>
                        <a:gd name="T36" fmla="*/ 2147483647 w 217"/>
                        <a:gd name="T37" fmla="*/ 2147483647 h 199"/>
                        <a:gd name="T38" fmla="*/ 2147483647 w 217"/>
                        <a:gd name="T39" fmla="*/ 2147483647 h 199"/>
                        <a:gd name="T40" fmla="*/ 2147483647 w 217"/>
                        <a:gd name="T41" fmla="*/ 2147483647 h 199"/>
                        <a:gd name="T42" fmla="*/ 2147483647 w 217"/>
                        <a:gd name="T43" fmla="*/ 2147483647 h 199"/>
                        <a:gd name="T44" fmla="*/ 2147483647 w 217"/>
                        <a:gd name="T45" fmla="*/ 2147483647 h 199"/>
                        <a:gd name="T46" fmla="*/ 2147483647 w 217"/>
                        <a:gd name="T47" fmla="*/ 2147483647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7"/>
                        <a:gd name="T73" fmla="*/ 0 h 199"/>
                        <a:gd name="T74" fmla="*/ 217 w 217"/>
                        <a:gd name="T75" fmla="*/ 199 h 1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7" h="199">
                          <a:moveTo>
                            <a:pt x="96" y="199"/>
                          </a:moveTo>
                          <a:lnTo>
                            <a:pt x="70" y="196"/>
                          </a:lnTo>
                          <a:lnTo>
                            <a:pt x="50" y="190"/>
                          </a:lnTo>
                          <a:lnTo>
                            <a:pt x="33" y="181"/>
                          </a:lnTo>
                          <a:lnTo>
                            <a:pt x="21" y="170"/>
                          </a:lnTo>
                          <a:lnTo>
                            <a:pt x="12" y="160"/>
                          </a:lnTo>
                          <a:lnTo>
                            <a:pt x="6" y="151"/>
                          </a:lnTo>
                          <a:lnTo>
                            <a:pt x="2" y="144"/>
                          </a:lnTo>
                          <a:lnTo>
                            <a:pt x="0" y="138"/>
                          </a:lnTo>
                          <a:lnTo>
                            <a:pt x="0" y="135"/>
                          </a:lnTo>
                          <a:lnTo>
                            <a:pt x="0" y="0"/>
                          </a:lnTo>
                          <a:lnTo>
                            <a:pt x="217" y="2"/>
                          </a:lnTo>
                          <a:lnTo>
                            <a:pt x="217" y="133"/>
                          </a:lnTo>
                          <a:lnTo>
                            <a:pt x="211" y="145"/>
                          </a:lnTo>
                          <a:lnTo>
                            <a:pt x="205" y="157"/>
                          </a:lnTo>
                          <a:lnTo>
                            <a:pt x="200" y="166"/>
                          </a:lnTo>
                          <a:lnTo>
                            <a:pt x="197" y="169"/>
                          </a:lnTo>
                          <a:lnTo>
                            <a:pt x="185" y="179"/>
                          </a:lnTo>
                          <a:lnTo>
                            <a:pt x="167" y="187"/>
                          </a:lnTo>
                          <a:lnTo>
                            <a:pt x="148" y="193"/>
                          </a:lnTo>
                          <a:lnTo>
                            <a:pt x="129" y="196"/>
                          </a:lnTo>
                          <a:lnTo>
                            <a:pt x="112" y="199"/>
                          </a:lnTo>
                          <a:lnTo>
                            <a:pt x="100" y="199"/>
                          </a:lnTo>
                          <a:lnTo>
                            <a:pt x="96" y="199"/>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58" name="Freeform 204"/>
                    <p:cNvSpPr>
                      <a:spLocks/>
                    </p:cNvSpPr>
                    <p:nvPr/>
                  </p:nvSpPr>
                  <p:spPr bwMode="auto">
                    <a:xfrm>
                      <a:off x="2140881" y="4846545"/>
                      <a:ext cx="564219" cy="461106"/>
                    </a:xfrm>
                    <a:custGeom>
                      <a:avLst/>
                      <a:gdLst>
                        <a:gd name="T0" fmla="*/ 2147483647 w 196"/>
                        <a:gd name="T1" fmla="*/ 2147483647 h 199"/>
                        <a:gd name="T2" fmla="*/ 2147483647 w 196"/>
                        <a:gd name="T3" fmla="*/ 2147483647 h 199"/>
                        <a:gd name="T4" fmla="*/ 2147483647 w 196"/>
                        <a:gd name="T5" fmla="*/ 2147483647 h 199"/>
                        <a:gd name="T6" fmla="*/ 2147483647 w 196"/>
                        <a:gd name="T7" fmla="*/ 2147483647 h 199"/>
                        <a:gd name="T8" fmla="*/ 2147483647 w 196"/>
                        <a:gd name="T9" fmla="*/ 2147483647 h 199"/>
                        <a:gd name="T10" fmla="*/ 2147483647 w 196"/>
                        <a:gd name="T11" fmla="*/ 2147483647 h 199"/>
                        <a:gd name="T12" fmla="*/ 2147483647 w 196"/>
                        <a:gd name="T13" fmla="*/ 2147483647 h 199"/>
                        <a:gd name="T14" fmla="*/ 2147483647 w 196"/>
                        <a:gd name="T15" fmla="*/ 2147483647 h 199"/>
                        <a:gd name="T16" fmla="*/ 0 w 196"/>
                        <a:gd name="T17" fmla="*/ 2147483647 h 199"/>
                        <a:gd name="T18" fmla="*/ 0 w 196"/>
                        <a:gd name="T19" fmla="*/ 0 h 199"/>
                        <a:gd name="T20" fmla="*/ 2147483647 w 196"/>
                        <a:gd name="T21" fmla="*/ 2147483647 h 199"/>
                        <a:gd name="T22" fmla="*/ 2147483647 w 196"/>
                        <a:gd name="T23" fmla="*/ 2147483647 h 199"/>
                        <a:gd name="T24" fmla="*/ 2147483647 w 196"/>
                        <a:gd name="T25" fmla="*/ 2147483647 h 199"/>
                        <a:gd name="T26" fmla="*/ 2147483647 w 196"/>
                        <a:gd name="T27" fmla="*/ 2147483647 h 199"/>
                        <a:gd name="T28" fmla="*/ 2147483647 w 196"/>
                        <a:gd name="T29" fmla="*/ 2147483647 h 199"/>
                        <a:gd name="T30" fmla="*/ 2147483647 w 196"/>
                        <a:gd name="T31" fmla="*/ 2147483647 h 199"/>
                        <a:gd name="T32" fmla="*/ 2147483647 w 196"/>
                        <a:gd name="T33" fmla="*/ 2147483647 h 199"/>
                        <a:gd name="T34" fmla="*/ 2147483647 w 196"/>
                        <a:gd name="T35" fmla="*/ 2147483647 h 199"/>
                        <a:gd name="T36" fmla="*/ 2147483647 w 196"/>
                        <a:gd name="T37" fmla="*/ 2147483647 h 199"/>
                        <a:gd name="T38" fmla="*/ 2147483647 w 196"/>
                        <a:gd name="T39" fmla="*/ 2147483647 h 199"/>
                        <a:gd name="T40" fmla="*/ 2147483647 w 196"/>
                        <a:gd name="T41" fmla="*/ 2147483647 h 199"/>
                        <a:gd name="T42" fmla="*/ 2147483647 w 196"/>
                        <a:gd name="T43" fmla="*/ 2147483647 h 199"/>
                        <a:gd name="T44" fmla="*/ 2147483647 w 196"/>
                        <a:gd name="T45" fmla="*/ 2147483647 h 1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
                        <a:gd name="T70" fmla="*/ 0 h 199"/>
                        <a:gd name="T71" fmla="*/ 196 w 196"/>
                        <a:gd name="T72" fmla="*/ 199 h 1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 h="199">
                          <a:moveTo>
                            <a:pt x="88" y="199"/>
                          </a:moveTo>
                          <a:lnTo>
                            <a:pt x="63" y="194"/>
                          </a:lnTo>
                          <a:lnTo>
                            <a:pt x="42" y="188"/>
                          </a:lnTo>
                          <a:lnTo>
                            <a:pt x="27" y="179"/>
                          </a:lnTo>
                          <a:lnTo>
                            <a:pt x="15" y="169"/>
                          </a:lnTo>
                          <a:lnTo>
                            <a:pt x="8" y="158"/>
                          </a:lnTo>
                          <a:lnTo>
                            <a:pt x="3" y="151"/>
                          </a:lnTo>
                          <a:lnTo>
                            <a:pt x="2" y="145"/>
                          </a:lnTo>
                          <a:lnTo>
                            <a:pt x="0" y="142"/>
                          </a:lnTo>
                          <a:lnTo>
                            <a:pt x="0" y="0"/>
                          </a:lnTo>
                          <a:lnTo>
                            <a:pt x="196" y="2"/>
                          </a:lnTo>
                          <a:lnTo>
                            <a:pt x="196" y="127"/>
                          </a:lnTo>
                          <a:lnTo>
                            <a:pt x="191" y="139"/>
                          </a:lnTo>
                          <a:lnTo>
                            <a:pt x="185" y="151"/>
                          </a:lnTo>
                          <a:lnTo>
                            <a:pt x="181" y="158"/>
                          </a:lnTo>
                          <a:lnTo>
                            <a:pt x="179" y="161"/>
                          </a:lnTo>
                          <a:lnTo>
                            <a:pt x="167" y="172"/>
                          </a:lnTo>
                          <a:lnTo>
                            <a:pt x="152" y="181"/>
                          </a:lnTo>
                          <a:lnTo>
                            <a:pt x="134" y="187"/>
                          </a:lnTo>
                          <a:lnTo>
                            <a:pt x="118" y="193"/>
                          </a:lnTo>
                          <a:lnTo>
                            <a:pt x="103" y="196"/>
                          </a:lnTo>
                          <a:lnTo>
                            <a:pt x="93" y="197"/>
                          </a:lnTo>
                          <a:lnTo>
                            <a:pt x="88" y="199"/>
                          </a:lnTo>
                          <a:close/>
                        </a:path>
                      </a:pathLst>
                    </a:custGeom>
                    <a:solidFill>
                      <a:srgbClr val="1C1C1C"/>
                    </a:solidFill>
                    <a:ln w="0">
                      <a:solidFill>
                        <a:srgbClr val="1C1C1C"/>
                      </a:solidFill>
                      <a:round/>
                      <a:headEnd/>
                      <a:tailEnd/>
                    </a:ln>
                  </p:spPr>
                  <p:txBody>
                    <a:bodyPr/>
                    <a:lstStyle/>
                    <a:p>
                      <a:endParaRPr lang="en-US" smtClean="0">
                        <a:solidFill>
                          <a:srgbClr val="1F497D"/>
                        </a:solidFill>
                      </a:endParaRPr>
                    </a:p>
                  </p:txBody>
                </p:sp>
                <p:sp>
                  <p:nvSpPr>
                    <p:cNvPr id="500959" name="Freeform 205"/>
                    <p:cNvSpPr>
                      <a:spLocks/>
                    </p:cNvSpPr>
                    <p:nvPr/>
                  </p:nvSpPr>
                  <p:spPr bwMode="auto">
                    <a:xfrm>
                      <a:off x="2175425" y="4846545"/>
                      <a:ext cx="506645" cy="456472"/>
                    </a:xfrm>
                    <a:custGeom>
                      <a:avLst/>
                      <a:gdLst>
                        <a:gd name="T0" fmla="*/ 2147483647 w 176"/>
                        <a:gd name="T1" fmla="*/ 2147483647 h 197"/>
                        <a:gd name="T2" fmla="*/ 2147483647 w 176"/>
                        <a:gd name="T3" fmla="*/ 2147483647 h 197"/>
                        <a:gd name="T4" fmla="*/ 2147483647 w 176"/>
                        <a:gd name="T5" fmla="*/ 2147483647 h 197"/>
                        <a:gd name="T6" fmla="*/ 2147483647 w 176"/>
                        <a:gd name="T7" fmla="*/ 2147483647 h 197"/>
                        <a:gd name="T8" fmla="*/ 2147483647 w 176"/>
                        <a:gd name="T9" fmla="*/ 2147483647 h 197"/>
                        <a:gd name="T10" fmla="*/ 2147483647 w 176"/>
                        <a:gd name="T11" fmla="*/ 2147483647 h 197"/>
                        <a:gd name="T12" fmla="*/ 2147483647 w 176"/>
                        <a:gd name="T13" fmla="*/ 2147483647 h 197"/>
                        <a:gd name="T14" fmla="*/ 2147483647 w 176"/>
                        <a:gd name="T15" fmla="*/ 2147483647 h 197"/>
                        <a:gd name="T16" fmla="*/ 0 w 176"/>
                        <a:gd name="T17" fmla="*/ 2147483647 h 197"/>
                        <a:gd name="T18" fmla="*/ 0 w 176"/>
                        <a:gd name="T19" fmla="*/ 0 h 197"/>
                        <a:gd name="T20" fmla="*/ 2147483647 w 176"/>
                        <a:gd name="T21" fmla="*/ 2147483647 h 197"/>
                        <a:gd name="T22" fmla="*/ 2147483647 w 176"/>
                        <a:gd name="T23" fmla="*/ 2147483647 h 197"/>
                        <a:gd name="T24" fmla="*/ 2147483647 w 176"/>
                        <a:gd name="T25" fmla="*/ 2147483647 h 197"/>
                        <a:gd name="T26" fmla="*/ 2147483647 w 176"/>
                        <a:gd name="T27" fmla="*/ 2147483647 h 197"/>
                        <a:gd name="T28" fmla="*/ 2147483647 w 176"/>
                        <a:gd name="T29" fmla="*/ 2147483647 h 197"/>
                        <a:gd name="T30" fmla="*/ 2147483647 w 176"/>
                        <a:gd name="T31" fmla="*/ 2147483647 h 197"/>
                        <a:gd name="T32" fmla="*/ 2147483647 w 176"/>
                        <a:gd name="T33" fmla="*/ 2147483647 h 197"/>
                        <a:gd name="T34" fmla="*/ 2147483647 w 176"/>
                        <a:gd name="T35" fmla="*/ 2147483647 h 197"/>
                        <a:gd name="T36" fmla="*/ 2147483647 w 176"/>
                        <a:gd name="T37" fmla="*/ 2147483647 h 197"/>
                        <a:gd name="T38" fmla="*/ 2147483647 w 176"/>
                        <a:gd name="T39" fmla="*/ 2147483647 h 197"/>
                        <a:gd name="T40" fmla="*/ 2147483647 w 176"/>
                        <a:gd name="T41" fmla="*/ 2147483647 h 197"/>
                        <a:gd name="T42" fmla="*/ 2147483647 w 176"/>
                        <a:gd name="T43" fmla="*/ 2147483647 h 197"/>
                        <a:gd name="T44" fmla="*/ 2147483647 w 176"/>
                        <a:gd name="T45" fmla="*/ 2147483647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97"/>
                        <a:gd name="T71" fmla="*/ 176 w 176"/>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97">
                          <a:moveTo>
                            <a:pt x="81" y="197"/>
                          </a:moveTo>
                          <a:lnTo>
                            <a:pt x="58" y="194"/>
                          </a:lnTo>
                          <a:lnTo>
                            <a:pt x="39" y="188"/>
                          </a:lnTo>
                          <a:lnTo>
                            <a:pt x="26" y="181"/>
                          </a:lnTo>
                          <a:lnTo>
                            <a:pt x="15" y="172"/>
                          </a:lnTo>
                          <a:lnTo>
                            <a:pt x="8" y="163"/>
                          </a:lnTo>
                          <a:lnTo>
                            <a:pt x="3" y="156"/>
                          </a:lnTo>
                          <a:lnTo>
                            <a:pt x="2" y="151"/>
                          </a:lnTo>
                          <a:lnTo>
                            <a:pt x="0" y="150"/>
                          </a:lnTo>
                          <a:lnTo>
                            <a:pt x="0" y="0"/>
                          </a:lnTo>
                          <a:lnTo>
                            <a:pt x="176" y="2"/>
                          </a:lnTo>
                          <a:lnTo>
                            <a:pt x="176" y="123"/>
                          </a:lnTo>
                          <a:lnTo>
                            <a:pt x="170" y="133"/>
                          </a:lnTo>
                          <a:lnTo>
                            <a:pt x="166" y="144"/>
                          </a:lnTo>
                          <a:lnTo>
                            <a:pt x="163" y="151"/>
                          </a:lnTo>
                          <a:lnTo>
                            <a:pt x="160" y="156"/>
                          </a:lnTo>
                          <a:lnTo>
                            <a:pt x="151" y="164"/>
                          </a:lnTo>
                          <a:lnTo>
                            <a:pt x="137" y="173"/>
                          </a:lnTo>
                          <a:lnTo>
                            <a:pt x="121" y="181"/>
                          </a:lnTo>
                          <a:lnTo>
                            <a:pt x="106" y="188"/>
                          </a:lnTo>
                          <a:lnTo>
                            <a:pt x="94" y="193"/>
                          </a:lnTo>
                          <a:lnTo>
                            <a:pt x="84" y="196"/>
                          </a:lnTo>
                          <a:lnTo>
                            <a:pt x="81" y="197"/>
                          </a:lnTo>
                          <a:close/>
                        </a:path>
                      </a:pathLst>
                    </a:custGeom>
                    <a:solidFill>
                      <a:srgbClr val="393939"/>
                    </a:solidFill>
                    <a:ln w="0">
                      <a:solidFill>
                        <a:srgbClr val="393939"/>
                      </a:solidFill>
                      <a:round/>
                      <a:headEnd/>
                      <a:tailEnd/>
                    </a:ln>
                  </p:spPr>
                  <p:txBody>
                    <a:bodyPr/>
                    <a:lstStyle/>
                    <a:p>
                      <a:endParaRPr lang="en-US" smtClean="0">
                        <a:solidFill>
                          <a:srgbClr val="1F497D"/>
                        </a:solidFill>
                      </a:endParaRPr>
                    </a:p>
                  </p:txBody>
                </p:sp>
                <p:sp>
                  <p:nvSpPr>
                    <p:cNvPr id="500960" name="Freeform 206"/>
                    <p:cNvSpPr>
                      <a:spLocks/>
                    </p:cNvSpPr>
                    <p:nvPr/>
                  </p:nvSpPr>
                  <p:spPr bwMode="auto">
                    <a:xfrm>
                      <a:off x="2215727" y="4846545"/>
                      <a:ext cx="440436" cy="456472"/>
                    </a:xfrm>
                    <a:custGeom>
                      <a:avLst/>
                      <a:gdLst>
                        <a:gd name="T0" fmla="*/ 2147483647 w 153"/>
                        <a:gd name="T1" fmla="*/ 2147483647 h 197"/>
                        <a:gd name="T2" fmla="*/ 2147483647 w 153"/>
                        <a:gd name="T3" fmla="*/ 2147483647 h 197"/>
                        <a:gd name="T4" fmla="*/ 2147483647 w 153"/>
                        <a:gd name="T5" fmla="*/ 2147483647 h 197"/>
                        <a:gd name="T6" fmla="*/ 2147483647 w 153"/>
                        <a:gd name="T7" fmla="*/ 2147483647 h 197"/>
                        <a:gd name="T8" fmla="*/ 2147483647 w 153"/>
                        <a:gd name="T9" fmla="*/ 2147483647 h 197"/>
                        <a:gd name="T10" fmla="*/ 2147483647 w 153"/>
                        <a:gd name="T11" fmla="*/ 2147483647 h 197"/>
                        <a:gd name="T12" fmla="*/ 0 w 153"/>
                        <a:gd name="T13" fmla="*/ 2147483647 h 197"/>
                        <a:gd name="T14" fmla="*/ 0 w 153"/>
                        <a:gd name="T15" fmla="*/ 2147483647 h 197"/>
                        <a:gd name="T16" fmla="*/ 0 w 153"/>
                        <a:gd name="T17" fmla="*/ 0 h 197"/>
                        <a:gd name="T18" fmla="*/ 2147483647 w 153"/>
                        <a:gd name="T19" fmla="*/ 2147483647 h 197"/>
                        <a:gd name="T20" fmla="*/ 2147483647 w 153"/>
                        <a:gd name="T21" fmla="*/ 2147483647 h 197"/>
                        <a:gd name="T22" fmla="*/ 2147483647 w 153"/>
                        <a:gd name="T23" fmla="*/ 2147483647 h 197"/>
                        <a:gd name="T24" fmla="*/ 2147483647 w 153"/>
                        <a:gd name="T25" fmla="*/ 2147483647 h 197"/>
                        <a:gd name="T26" fmla="*/ 2147483647 w 153"/>
                        <a:gd name="T27" fmla="*/ 2147483647 h 197"/>
                        <a:gd name="T28" fmla="*/ 2147483647 w 153"/>
                        <a:gd name="T29" fmla="*/ 2147483647 h 197"/>
                        <a:gd name="T30" fmla="*/ 2147483647 w 153"/>
                        <a:gd name="T31" fmla="*/ 2147483647 h 197"/>
                        <a:gd name="T32" fmla="*/ 2147483647 w 153"/>
                        <a:gd name="T33" fmla="*/ 2147483647 h 197"/>
                        <a:gd name="T34" fmla="*/ 2147483647 w 153"/>
                        <a:gd name="T35" fmla="*/ 2147483647 h 197"/>
                        <a:gd name="T36" fmla="*/ 2147483647 w 153"/>
                        <a:gd name="T37" fmla="*/ 2147483647 h 197"/>
                        <a:gd name="T38" fmla="*/ 2147483647 w 153"/>
                        <a:gd name="T39" fmla="*/ 2147483647 h 197"/>
                        <a:gd name="T40" fmla="*/ 2147483647 w 153"/>
                        <a:gd name="T41" fmla="*/ 2147483647 h 197"/>
                        <a:gd name="T42" fmla="*/ 2147483647 w 153"/>
                        <a:gd name="T43" fmla="*/ 2147483647 h 1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3"/>
                        <a:gd name="T67" fmla="*/ 0 h 197"/>
                        <a:gd name="T68" fmla="*/ 153 w 153"/>
                        <a:gd name="T69" fmla="*/ 197 h 1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3" h="197">
                          <a:moveTo>
                            <a:pt x="71" y="197"/>
                          </a:moveTo>
                          <a:lnTo>
                            <a:pt x="49" y="194"/>
                          </a:lnTo>
                          <a:lnTo>
                            <a:pt x="31" y="188"/>
                          </a:lnTo>
                          <a:lnTo>
                            <a:pt x="17" y="179"/>
                          </a:lnTo>
                          <a:lnTo>
                            <a:pt x="9" y="172"/>
                          </a:lnTo>
                          <a:lnTo>
                            <a:pt x="3" y="163"/>
                          </a:lnTo>
                          <a:lnTo>
                            <a:pt x="0" y="158"/>
                          </a:lnTo>
                          <a:lnTo>
                            <a:pt x="0" y="156"/>
                          </a:lnTo>
                          <a:lnTo>
                            <a:pt x="0" y="0"/>
                          </a:lnTo>
                          <a:lnTo>
                            <a:pt x="153" y="2"/>
                          </a:lnTo>
                          <a:lnTo>
                            <a:pt x="153" y="118"/>
                          </a:lnTo>
                          <a:lnTo>
                            <a:pt x="149" y="127"/>
                          </a:lnTo>
                          <a:lnTo>
                            <a:pt x="144" y="138"/>
                          </a:lnTo>
                          <a:lnTo>
                            <a:pt x="141" y="145"/>
                          </a:lnTo>
                          <a:lnTo>
                            <a:pt x="140" y="148"/>
                          </a:lnTo>
                          <a:lnTo>
                            <a:pt x="131" y="157"/>
                          </a:lnTo>
                          <a:lnTo>
                            <a:pt x="119" y="166"/>
                          </a:lnTo>
                          <a:lnTo>
                            <a:pt x="107" y="175"/>
                          </a:lnTo>
                          <a:lnTo>
                            <a:pt x="94" y="184"/>
                          </a:lnTo>
                          <a:lnTo>
                            <a:pt x="83" y="191"/>
                          </a:lnTo>
                          <a:lnTo>
                            <a:pt x="74" y="196"/>
                          </a:lnTo>
                          <a:lnTo>
                            <a:pt x="71" y="197"/>
                          </a:lnTo>
                          <a:close/>
                        </a:path>
                      </a:pathLst>
                    </a:custGeom>
                    <a:solidFill>
                      <a:srgbClr val="555555"/>
                    </a:solidFill>
                    <a:ln w="0">
                      <a:solidFill>
                        <a:srgbClr val="555555"/>
                      </a:solidFill>
                      <a:round/>
                      <a:headEnd/>
                      <a:tailEnd/>
                    </a:ln>
                  </p:spPr>
                  <p:txBody>
                    <a:bodyPr/>
                    <a:lstStyle/>
                    <a:p>
                      <a:endParaRPr lang="en-US" smtClean="0">
                        <a:solidFill>
                          <a:srgbClr val="1F497D"/>
                        </a:solidFill>
                      </a:endParaRPr>
                    </a:p>
                  </p:txBody>
                </p:sp>
                <p:sp>
                  <p:nvSpPr>
                    <p:cNvPr id="500961" name="Freeform 207"/>
                    <p:cNvSpPr>
                      <a:spLocks/>
                    </p:cNvSpPr>
                    <p:nvPr/>
                  </p:nvSpPr>
                  <p:spPr bwMode="auto">
                    <a:xfrm>
                      <a:off x="2250271" y="4846545"/>
                      <a:ext cx="379984" cy="454155"/>
                    </a:xfrm>
                    <a:custGeom>
                      <a:avLst/>
                      <a:gdLst>
                        <a:gd name="T0" fmla="*/ 2147483647 w 132"/>
                        <a:gd name="T1" fmla="*/ 2147483647 h 196"/>
                        <a:gd name="T2" fmla="*/ 2147483647 w 132"/>
                        <a:gd name="T3" fmla="*/ 2147483647 h 196"/>
                        <a:gd name="T4" fmla="*/ 2147483647 w 132"/>
                        <a:gd name="T5" fmla="*/ 2147483647 h 196"/>
                        <a:gd name="T6" fmla="*/ 2147483647 w 132"/>
                        <a:gd name="T7" fmla="*/ 2147483647 h 196"/>
                        <a:gd name="T8" fmla="*/ 2147483647 w 132"/>
                        <a:gd name="T9" fmla="*/ 2147483647 h 196"/>
                        <a:gd name="T10" fmla="*/ 2147483647 w 132"/>
                        <a:gd name="T11" fmla="*/ 2147483647 h 196"/>
                        <a:gd name="T12" fmla="*/ 2147483647 w 132"/>
                        <a:gd name="T13" fmla="*/ 2147483647 h 196"/>
                        <a:gd name="T14" fmla="*/ 0 w 132"/>
                        <a:gd name="T15" fmla="*/ 2147483647 h 196"/>
                        <a:gd name="T16" fmla="*/ 0 w 132"/>
                        <a:gd name="T17" fmla="*/ 0 h 196"/>
                        <a:gd name="T18" fmla="*/ 2147483647 w 132"/>
                        <a:gd name="T19" fmla="*/ 2147483647 h 196"/>
                        <a:gd name="T20" fmla="*/ 2147483647 w 132"/>
                        <a:gd name="T21" fmla="*/ 2147483647 h 196"/>
                        <a:gd name="T22" fmla="*/ 2147483647 w 132"/>
                        <a:gd name="T23" fmla="*/ 2147483647 h 196"/>
                        <a:gd name="T24" fmla="*/ 2147483647 w 132"/>
                        <a:gd name="T25" fmla="*/ 2147483647 h 196"/>
                        <a:gd name="T26" fmla="*/ 2147483647 w 132"/>
                        <a:gd name="T27" fmla="*/ 2147483647 h 196"/>
                        <a:gd name="T28" fmla="*/ 2147483647 w 132"/>
                        <a:gd name="T29" fmla="*/ 2147483647 h 196"/>
                        <a:gd name="T30" fmla="*/ 2147483647 w 132"/>
                        <a:gd name="T31" fmla="*/ 2147483647 h 196"/>
                        <a:gd name="T32" fmla="*/ 2147483647 w 132"/>
                        <a:gd name="T33" fmla="*/ 2147483647 h 196"/>
                        <a:gd name="T34" fmla="*/ 2147483647 w 132"/>
                        <a:gd name="T35" fmla="*/ 2147483647 h 196"/>
                        <a:gd name="T36" fmla="*/ 2147483647 w 132"/>
                        <a:gd name="T37" fmla="*/ 2147483647 h 196"/>
                        <a:gd name="T38" fmla="*/ 2147483647 w 132"/>
                        <a:gd name="T39" fmla="*/ 2147483647 h 196"/>
                        <a:gd name="T40" fmla="*/ 2147483647 w 132"/>
                        <a:gd name="T41" fmla="*/ 2147483647 h 196"/>
                        <a:gd name="T42" fmla="*/ 2147483647 w 132"/>
                        <a:gd name="T43" fmla="*/ 2147483647 h 1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196"/>
                        <a:gd name="T68" fmla="*/ 132 w 132"/>
                        <a:gd name="T69" fmla="*/ 196 h 1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196">
                          <a:moveTo>
                            <a:pt x="64" y="196"/>
                          </a:moveTo>
                          <a:lnTo>
                            <a:pt x="44" y="194"/>
                          </a:lnTo>
                          <a:lnTo>
                            <a:pt x="28" y="190"/>
                          </a:lnTo>
                          <a:lnTo>
                            <a:pt x="16" y="182"/>
                          </a:lnTo>
                          <a:lnTo>
                            <a:pt x="8" y="175"/>
                          </a:lnTo>
                          <a:lnTo>
                            <a:pt x="3" y="169"/>
                          </a:lnTo>
                          <a:lnTo>
                            <a:pt x="1" y="164"/>
                          </a:lnTo>
                          <a:lnTo>
                            <a:pt x="0" y="163"/>
                          </a:lnTo>
                          <a:lnTo>
                            <a:pt x="0" y="0"/>
                          </a:lnTo>
                          <a:lnTo>
                            <a:pt x="132" y="2"/>
                          </a:lnTo>
                          <a:lnTo>
                            <a:pt x="132" y="112"/>
                          </a:lnTo>
                          <a:lnTo>
                            <a:pt x="129" y="121"/>
                          </a:lnTo>
                          <a:lnTo>
                            <a:pt x="125" y="130"/>
                          </a:lnTo>
                          <a:lnTo>
                            <a:pt x="122" y="138"/>
                          </a:lnTo>
                          <a:lnTo>
                            <a:pt x="122" y="141"/>
                          </a:lnTo>
                          <a:lnTo>
                            <a:pt x="114" y="150"/>
                          </a:lnTo>
                          <a:lnTo>
                            <a:pt x="104" y="158"/>
                          </a:lnTo>
                          <a:lnTo>
                            <a:pt x="94" y="169"/>
                          </a:lnTo>
                          <a:lnTo>
                            <a:pt x="83" y="179"/>
                          </a:lnTo>
                          <a:lnTo>
                            <a:pt x="74" y="188"/>
                          </a:lnTo>
                          <a:lnTo>
                            <a:pt x="67" y="194"/>
                          </a:lnTo>
                          <a:lnTo>
                            <a:pt x="64" y="196"/>
                          </a:lnTo>
                          <a:close/>
                        </a:path>
                      </a:pathLst>
                    </a:custGeom>
                    <a:solidFill>
                      <a:srgbClr val="717171"/>
                    </a:solidFill>
                    <a:ln w="0">
                      <a:solidFill>
                        <a:srgbClr val="717171"/>
                      </a:solidFill>
                      <a:round/>
                      <a:headEnd/>
                      <a:tailEnd/>
                    </a:ln>
                  </p:spPr>
                  <p:txBody>
                    <a:bodyPr/>
                    <a:lstStyle/>
                    <a:p>
                      <a:endParaRPr lang="en-US" smtClean="0">
                        <a:solidFill>
                          <a:srgbClr val="1F497D"/>
                        </a:solidFill>
                      </a:endParaRPr>
                    </a:p>
                  </p:txBody>
                </p:sp>
                <p:sp>
                  <p:nvSpPr>
                    <p:cNvPr id="500962" name="Freeform 208"/>
                    <p:cNvSpPr>
                      <a:spLocks/>
                    </p:cNvSpPr>
                    <p:nvPr/>
                  </p:nvSpPr>
                  <p:spPr bwMode="auto">
                    <a:xfrm>
                      <a:off x="2281936" y="4851179"/>
                      <a:ext cx="322411" cy="449520"/>
                    </a:xfrm>
                    <a:custGeom>
                      <a:avLst/>
                      <a:gdLst>
                        <a:gd name="T0" fmla="*/ 2147483647 w 112"/>
                        <a:gd name="T1" fmla="*/ 2147483647 h 194"/>
                        <a:gd name="T2" fmla="*/ 2147483647 w 112"/>
                        <a:gd name="T3" fmla="*/ 2147483647 h 194"/>
                        <a:gd name="T4" fmla="*/ 2147483647 w 112"/>
                        <a:gd name="T5" fmla="*/ 2147483647 h 194"/>
                        <a:gd name="T6" fmla="*/ 2147483647 w 112"/>
                        <a:gd name="T7" fmla="*/ 2147483647 h 194"/>
                        <a:gd name="T8" fmla="*/ 2147483647 w 112"/>
                        <a:gd name="T9" fmla="*/ 2147483647 h 194"/>
                        <a:gd name="T10" fmla="*/ 2147483647 w 112"/>
                        <a:gd name="T11" fmla="*/ 2147483647 h 194"/>
                        <a:gd name="T12" fmla="*/ 0 w 112"/>
                        <a:gd name="T13" fmla="*/ 2147483647 h 194"/>
                        <a:gd name="T14" fmla="*/ 0 w 112"/>
                        <a:gd name="T15" fmla="*/ 0 h 194"/>
                        <a:gd name="T16" fmla="*/ 2147483647 w 112"/>
                        <a:gd name="T17" fmla="*/ 0 h 194"/>
                        <a:gd name="T18" fmla="*/ 2147483647 w 112"/>
                        <a:gd name="T19" fmla="*/ 2147483647 h 194"/>
                        <a:gd name="T20" fmla="*/ 2147483647 w 112"/>
                        <a:gd name="T21" fmla="*/ 2147483647 h 194"/>
                        <a:gd name="T22" fmla="*/ 2147483647 w 112"/>
                        <a:gd name="T23" fmla="*/ 2147483647 h 194"/>
                        <a:gd name="T24" fmla="*/ 2147483647 w 112"/>
                        <a:gd name="T25" fmla="*/ 2147483647 h 194"/>
                        <a:gd name="T26" fmla="*/ 2147483647 w 112"/>
                        <a:gd name="T27" fmla="*/ 2147483647 h 194"/>
                        <a:gd name="T28" fmla="*/ 2147483647 w 112"/>
                        <a:gd name="T29" fmla="*/ 2147483647 h 194"/>
                        <a:gd name="T30" fmla="*/ 2147483647 w 112"/>
                        <a:gd name="T31" fmla="*/ 2147483647 h 194"/>
                        <a:gd name="T32" fmla="*/ 2147483647 w 112"/>
                        <a:gd name="T33" fmla="*/ 2147483647 h 194"/>
                        <a:gd name="T34" fmla="*/ 2147483647 w 112"/>
                        <a:gd name="T35" fmla="*/ 2147483647 h 194"/>
                        <a:gd name="T36" fmla="*/ 2147483647 w 112"/>
                        <a:gd name="T37" fmla="*/ 2147483647 h 194"/>
                        <a:gd name="T38" fmla="*/ 2147483647 w 112"/>
                        <a:gd name="T39" fmla="*/ 2147483647 h 194"/>
                        <a:gd name="T40" fmla="*/ 2147483647 w 112"/>
                        <a:gd name="T41" fmla="*/ 2147483647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194"/>
                        <a:gd name="T65" fmla="*/ 112 w 112"/>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194">
                          <a:moveTo>
                            <a:pt x="59" y="194"/>
                          </a:moveTo>
                          <a:lnTo>
                            <a:pt x="38" y="192"/>
                          </a:lnTo>
                          <a:lnTo>
                            <a:pt x="23" y="186"/>
                          </a:lnTo>
                          <a:lnTo>
                            <a:pt x="12" y="180"/>
                          </a:lnTo>
                          <a:lnTo>
                            <a:pt x="6" y="174"/>
                          </a:lnTo>
                          <a:lnTo>
                            <a:pt x="2" y="168"/>
                          </a:lnTo>
                          <a:lnTo>
                            <a:pt x="0" y="167"/>
                          </a:lnTo>
                          <a:lnTo>
                            <a:pt x="0" y="0"/>
                          </a:lnTo>
                          <a:lnTo>
                            <a:pt x="112" y="0"/>
                          </a:lnTo>
                          <a:lnTo>
                            <a:pt x="112" y="106"/>
                          </a:lnTo>
                          <a:lnTo>
                            <a:pt x="109" y="113"/>
                          </a:lnTo>
                          <a:lnTo>
                            <a:pt x="106" y="122"/>
                          </a:lnTo>
                          <a:lnTo>
                            <a:pt x="105" y="130"/>
                          </a:lnTo>
                          <a:lnTo>
                            <a:pt x="103" y="133"/>
                          </a:lnTo>
                          <a:lnTo>
                            <a:pt x="97" y="140"/>
                          </a:lnTo>
                          <a:lnTo>
                            <a:pt x="90" y="151"/>
                          </a:lnTo>
                          <a:lnTo>
                            <a:pt x="81" y="162"/>
                          </a:lnTo>
                          <a:lnTo>
                            <a:pt x="72" y="173"/>
                          </a:lnTo>
                          <a:lnTo>
                            <a:pt x="66" y="183"/>
                          </a:lnTo>
                          <a:lnTo>
                            <a:pt x="60" y="191"/>
                          </a:lnTo>
                          <a:lnTo>
                            <a:pt x="59" y="194"/>
                          </a:lnTo>
                          <a:close/>
                        </a:path>
                      </a:pathLst>
                    </a:custGeom>
                    <a:solidFill>
                      <a:srgbClr val="8E8E8E"/>
                    </a:solidFill>
                    <a:ln w="0">
                      <a:solidFill>
                        <a:srgbClr val="8E8E8E"/>
                      </a:solidFill>
                      <a:round/>
                      <a:headEnd/>
                      <a:tailEnd/>
                    </a:ln>
                  </p:spPr>
                  <p:txBody>
                    <a:bodyPr/>
                    <a:lstStyle/>
                    <a:p>
                      <a:endParaRPr lang="en-US" smtClean="0">
                        <a:solidFill>
                          <a:srgbClr val="1F497D"/>
                        </a:solidFill>
                      </a:endParaRPr>
                    </a:p>
                  </p:txBody>
                </p:sp>
                <p:sp>
                  <p:nvSpPr>
                    <p:cNvPr id="500963" name="Freeform 209"/>
                    <p:cNvSpPr>
                      <a:spLocks/>
                    </p:cNvSpPr>
                    <p:nvPr/>
                  </p:nvSpPr>
                  <p:spPr bwMode="auto">
                    <a:xfrm>
                      <a:off x="2322237" y="4851179"/>
                      <a:ext cx="256201" cy="444886"/>
                    </a:xfrm>
                    <a:custGeom>
                      <a:avLst/>
                      <a:gdLst>
                        <a:gd name="T0" fmla="*/ 2147483647 w 89"/>
                        <a:gd name="T1" fmla="*/ 2147483647 h 192"/>
                        <a:gd name="T2" fmla="*/ 2147483647 w 89"/>
                        <a:gd name="T3" fmla="*/ 2147483647 h 192"/>
                        <a:gd name="T4" fmla="*/ 2147483647 w 89"/>
                        <a:gd name="T5" fmla="*/ 2147483647 h 192"/>
                        <a:gd name="T6" fmla="*/ 2147483647 w 89"/>
                        <a:gd name="T7" fmla="*/ 2147483647 h 192"/>
                        <a:gd name="T8" fmla="*/ 2147483647 w 89"/>
                        <a:gd name="T9" fmla="*/ 2147483647 h 192"/>
                        <a:gd name="T10" fmla="*/ 0 w 89"/>
                        <a:gd name="T11" fmla="*/ 2147483647 h 192"/>
                        <a:gd name="T12" fmla="*/ 0 w 89"/>
                        <a:gd name="T13" fmla="*/ 0 h 192"/>
                        <a:gd name="T14" fmla="*/ 2147483647 w 89"/>
                        <a:gd name="T15" fmla="*/ 0 h 192"/>
                        <a:gd name="T16" fmla="*/ 2147483647 w 89"/>
                        <a:gd name="T17" fmla="*/ 2147483647 h 192"/>
                        <a:gd name="T18" fmla="*/ 2147483647 w 89"/>
                        <a:gd name="T19" fmla="*/ 2147483647 h 192"/>
                        <a:gd name="T20" fmla="*/ 2147483647 w 89"/>
                        <a:gd name="T21" fmla="*/ 2147483647 h 192"/>
                        <a:gd name="T22" fmla="*/ 2147483647 w 89"/>
                        <a:gd name="T23" fmla="*/ 2147483647 h 192"/>
                        <a:gd name="T24" fmla="*/ 2147483647 w 89"/>
                        <a:gd name="T25" fmla="*/ 2147483647 h 192"/>
                        <a:gd name="T26" fmla="*/ 2147483647 w 89"/>
                        <a:gd name="T27" fmla="*/ 2147483647 h 192"/>
                        <a:gd name="T28" fmla="*/ 2147483647 w 89"/>
                        <a:gd name="T29" fmla="*/ 2147483647 h 192"/>
                        <a:gd name="T30" fmla="*/ 2147483647 w 89"/>
                        <a:gd name="T31" fmla="*/ 2147483647 h 192"/>
                        <a:gd name="T32" fmla="*/ 2147483647 w 89"/>
                        <a:gd name="T33" fmla="*/ 2147483647 h 192"/>
                        <a:gd name="T34" fmla="*/ 2147483647 w 89"/>
                        <a:gd name="T35" fmla="*/ 2147483647 h 192"/>
                        <a:gd name="T36" fmla="*/ 2147483647 w 89"/>
                        <a:gd name="T37" fmla="*/ 2147483647 h 192"/>
                        <a:gd name="T38" fmla="*/ 2147483647 w 89"/>
                        <a:gd name="T39" fmla="*/ 2147483647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
                        <a:gd name="T61" fmla="*/ 0 h 192"/>
                        <a:gd name="T62" fmla="*/ 89 w 89"/>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 h="192">
                          <a:moveTo>
                            <a:pt x="49" y="192"/>
                          </a:moveTo>
                          <a:lnTo>
                            <a:pt x="30" y="191"/>
                          </a:lnTo>
                          <a:lnTo>
                            <a:pt x="15" y="186"/>
                          </a:lnTo>
                          <a:lnTo>
                            <a:pt x="6" y="180"/>
                          </a:lnTo>
                          <a:lnTo>
                            <a:pt x="1" y="176"/>
                          </a:lnTo>
                          <a:lnTo>
                            <a:pt x="0" y="174"/>
                          </a:lnTo>
                          <a:lnTo>
                            <a:pt x="0" y="0"/>
                          </a:lnTo>
                          <a:lnTo>
                            <a:pt x="89" y="0"/>
                          </a:lnTo>
                          <a:lnTo>
                            <a:pt x="89" y="100"/>
                          </a:lnTo>
                          <a:lnTo>
                            <a:pt x="88" y="107"/>
                          </a:lnTo>
                          <a:lnTo>
                            <a:pt x="85" y="115"/>
                          </a:lnTo>
                          <a:lnTo>
                            <a:pt x="83" y="122"/>
                          </a:lnTo>
                          <a:lnTo>
                            <a:pt x="83" y="125"/>
                          </a:lnTo>
                          <a:lnTo>
                            <a:pt x="79" y="133"/>
                          </a:lnTo>
                          <a:lnTo>
                            <a:pt x="73" y="143"/>
                          </a:lnTo>
                          <a:lnTo>
                            <a:pt x="67" y="156"/>
                          </a:lnTo>
                          <a:lnTo>
                            <a:pt x="60" y="170"/>
                          </a:lnTo>
                          <a:lnTo>
                            <a:pt x="54" y="182"/>
                          </a:lnTo>
                          <a:lnTo>
                            <a:pt x="51" y="189"/>
                          </a:lnTo>
                          <a:lnTo>
                            <a:pt x="49" y="192"/>
                          </a:lnTo>
                          <a:close/>
                        </a:path>
                      </a:pathLst>
                    </a:custGeom>
                    <a:solidFill>
                      <a:srgbClr val="AAAAAA"/>
                    </a:solidFill>
                    <a:ln w="0">
                      <a:solidFill>
                        <a:srgbClr val="AAAAAA"/>
                      </a:solidFill>
                      <a:round/>
                      <a:headEnd/>
                      <a:tailEnd/>
                    </a:ln>
                  </p:spPr>
                  <p:txBody>
                    <a:bodyPr/>
                    <a:lstStyle/>
                    <a:p>
                      <a:endParaRPr lang="en-US" smtClean="0">
                        <a:solidFill>
                          <a:srgbClr val="1F497D"/>
                        </a:solidFill>
                      </a:endParaRPr>
                    </a:p>
                  </p:txBody>
                </p:sp>
                <p:sp>
                  <p:nvSpPr>
                    <p:cNvPr id="500964" name="Freeform 210"/>
                    <p:cNvSpPr>
                      <a:spLocks/>
                    </p:cNvSpPr>
                    <p:nvPr/>
                  </p:nvSpPr>
                  <p:spPr bwMode="auto">
                    <a:xfrm>
                      <a:off x="2356781" y="4851179"/>
                      <a:ext cx="195749" cy="444886"/>
                    </a:xfrm>
                    <a:custGeom>
                      <a:avLst/>
                      <a:gdLst>
                        <a:gd name="T0" fmla="*/ 2147483647 w 68"/>
                        <a:gd name="T1" fmla="*/ 2147483647 h 192"/>
                        <a:gd name="T2" fmla="*/ 2147483647 w 68"/>
                        <a:gd name="T3" fmla="*/ 2147483647 h 192"/>
                        <a:gd name="T4" fmla="*/ 2147483647 w 68"/>
                        <a:gd name="T5" fmla="*/ 2147483647 h 192"/>
                        <a:gd name="T6" fmla="*/ 2147483647 w 68"/>
                        <a:gd name="T7" fmla="*/ 2147483647 h 192"/>
                        <a:gd name="T8" fmla="*/ 2147483647 w 68"/>
                        <a:gd name="T9" fmla="*/ 2147483647 h 192"/>
                        <a:gd name="T10" fmla="*/ 0 w 68"/>
                        <a:gd name="T11" fmla="*/ 2147483647 h 192"/>
                        <a:gd name="T12" fmla="*/ 0 w 68"/>
                        <a:gd name="T13" fmla="*/ 0 h 192"/>
                        <a:gd name="T14" fmla="*/ 2147483647 w 68"/>
                        <a:gd name="T15" fmla="*/ 0 h 192"/>
                        <a:gd name="T16" fmla="*/ 2147483647 w 68"/>
                        <a:gd name="T17" fmla="*/ 2147483647 h 192"/>
                        <a:gd name="T18" fmla="*/ 2147483647 w 68"/>
                        <a:gd name="T19" fmla="*/ 2147483647 h 192"/>
                        <a:gd name="T20" fmla="*/ 2147483647 w 68"/>
                        <a:gd name="T21" fmla="*/ 2147483647 h 192"/>
                        <a:gd name="T22" fmla="*/ 2147483647 w 68"/>
                        <a:gd name="T23" fmla="*/ 2147483647 h 192"/>
                        <a:gd name="T24" fmla="*/ 2147483647 w 68"/>
                        <a:gd name="T25" fmla="*/ 2147483647 h 192"/>
                        <a:gd name="T26" fmla="*/ 2147483647 w 68"/>
                        <a:gd name="T27" fmla="*/ 2147483647 h 192"/>
                        <a:gd name="T28" fmla="*/ 2147483647 w 68"/>
                        <a:gd name="T29" fmla="*/ 2147483647 h 192"/>
                        <a:gd name="T30" fmla="*/ 2147483647 w 68"/>
                        <a:gd name="T31" fmla="*/ 2147483647 h 192"/>
                        <a:gd name="T32" fmla="*/ 2147483647 w 68"/>
                        <a:gd name="T33" fmla="*/ 2147483647 h 192"/>
                        <a:gd name="T34" fmla="*/ 2147483647 w 68"/>
                        <a:gd name="T35" fmla="*/ 2147483647 h 192"/>
                        <a:gd name="T36" fmla="*/ 2147483647 w 68"/>
                        <a:gd name="T37" fmla="*/ 2147483647 h 192"/>
                        <a:gd name="T38" fmla="*/ 2147483647 w 68"/>
                        <a:gd name="T39" fmla="*/ 2147483647 h 192"/>
                        <a:gd name="T40" fmla="*/ 2147483647 w 68"/>
                        <a:gd name="T41" fmla="*/ 2147483647 h 192"/>
                        <a:gd name="T42" fmla="*/ 2147483647 w 68"/>
                        <a:gd name="T43" fmla="*/ 2147483647 h 192"/>
                        <a:gd name="T44" fmla="*/ 2147483647 w 68"/>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192"/>
                        <a:gd name="T71" fmla="*/ 68 w 68"/>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192">
                          <a:moveTo>
                            <a:pt x="42" y="192"/>
                          </a:moveTo>
                          <a:lnTo>
                            <a:pt x="25" y="192"/>
                          </a:lnTo>
                          <a:lnTo>
                            <a:pt x="13" y="189"/>
                          </a:lnTo>
                          <a:lnTo>
                            <a:pt x="6" y="185"/>
                          </a:lnTo>
                          <a:lnTo>
                            <a:pt x="1" y="182"/>
                          </a:lnTo>
                          <a:lnTo>
                            <a:pt x="0" y="180"/>
                          </a:lnTo>
                          <a:lnTo>
                            <a:pt x="0" y="0"/>
                          </a:lnTo>
                          <a:lnTo>
                            <a:pt x="68" y="0"/>
                          </a:lnTo>
                          <a:lnTo>
                            <a:pt x="68" y="95"/>
                          </a:lnTo>
                          <a:lnTo>
                            <a:pt x="68" y="98"/>
                          </a:lnTo>
                          <a:lnTo>
                            <a:pt x="67" y="101"/>
                          </a:lnTo>
                          <a:lnTo>
                            <a:pt x="67" y="106"/>
                          </a:lnTo>
                          <a:lnTo>
                            <a:pt x="65" y="110"/>
                          </a:lnTo>
                          <a:lnTo>
                            <a:pt x="65" y="115"/>
                          </a:lnTo>
                          <a:lnTo>
                            <a:pt x="64" y="118"/>
                          </a:lnTo>
                          <a:lnTo>
                            <a:pt x="61" y="125"/>
                          </a:lnTo>
                          <a:lnTo>
                            <a:pt x="58" y="136"/>
                          </a:lnTo>
                          <a:lnTo>
                            <a:pt x="54" y="151"/>
                          </a:lnTo>
                          <a:lnTo>
                            <a:pt x="49" y="165"/>
                          </a:lnTo>
                          <a:lnTo>
                            <a:pt x="45" y="179"/>
                          </a:lnTo>
                          <a:lnTo>
                            <a:pt x="43" y="188"/>
                          </a:lnTo>
                          <a:lnTo>
                            <a:pt x="42" y="192"/>
                          </a:lnTo>
                          <a:close/>
                        </a:path>
                      </a:pathLst>
                    </a:custGeom>
                    <a:solidFill>
                      <a:srgbClr val="C6C6C6"/>
                    </a:solidFill>
                    <a:ln w="0">
                      <a:solidFill>
                        <a:srgbClr val="C6C6C6"/>
                      </a:solidFill>
                      <a:round/>
                      <a:headEnd/>
                      <a:tailEnd/>
                    </a:ln>
                  </p:spPr>
                  <p:txBody>
                    <a:bodyPr/>
                    <a:lstStyle/>
                    <a:p>
                      <a:endParaRPr lang="en-US" smtClean="0">
                        <a:solidFill>
                          <a:srgbClr val="1F497D"/>
                        </a:solidFill>
                      </a:endParaRPr>
                    </a:p>
                  </p:txBody>
                </p:sp>
                <p:sp>
                  <p:nvSpPr>
                    <p:cNvPr id="500965" name="Freeform 211"/>
                    <p:cNvSpPr>
                      <a:spLocks/>
                    </p:cNvSpPr>
                    <p:nvPr/>
                  </p:nvSpPr>
                  <p:spPr bwMode="auto">
                    <a:xfrm>
                      <a:off x="2391325" y="4851179"/>
                      <a:ext cx="135297" cy="444886"/>
                    </a:xfrm>
                    <a:custGeom>
                      <a:avLst/>
                      <a:gdLst>
                        <a:gd name="T0" fmla="*/ 2147483647 w 47"/>
                        <a:gd name="T1" fmla="*/ 2147483647 h 192"/>
                        <a:gd name="T2" fmla="*/ 2147483647 w 47"/>
                        <a:gd name="T3" fmla="*/ 2147483647 h 192"/>
                        <a:gd name="T4" fmla="*/ 2147483647 w 47"/>
                        <a:gd name="T5" fmla="*/ 2147483647 h 192"/>
                        <a:gd name="T6" fmla="*/ 2147483647 w 47"/>
                        <a:gd name="T7" fmla="*/ 2147483647 h 192"/>
                        <a:gd name="T8" fmla="*/ 0 w 47"/>
                        <a:gd name="T9" fmla="*/ 2147483647 h 192"/>
                        <a:gd name="T10" fmla="*/ 0 w 47"/>
                        <a:gd name="T11" fmla="*/ 0 h 192"/>
                        <a:gd name="T12" fmla="*/ 2147483647 w 47"/>
                        <a:gd name="T13" fmla="*/ 0 h 192"/>
                        <a:gd name="T14" fmla="*/ 2147483647 w 47"/>
                        <a:gd name="T15" fmla="*/ 2147483647 h 192"/>
                        <a:gd name="T16" fmla="*/ 2147483647 w 47"/>
                        <a:gd name="T17" fmla="*/ 2147483647 h 192"/>
                        <a:gd name="T18" fmla="*/ 2147483647 w 47"/>
                        <a:gd name="T19" fmla="*/ 2147483647 h 192"/>
                        <a:gd name="T20" fmla="*/ 2147483647 w 47"/>
                        <a:gd name="T21" fmla="*/ 2147483647 h 192"/>
                        <a:gd name="T22" fmla="*/ 2147483647 w 47"/>
                        <a:gd name="T23" fmla="*/ 2147483647 h 192"/>
                        <a:gd name="T24" fmla="*/ 2147483647 w 47"/>
                        <a:gd name="T25" fmla="*/ 2147483647 h 192"/>
                        <a:gd name="T26" fmla="*/ 2147483647 w 47"/>
                        <a:gd name="T27" fmla="*/ 2147483647 h 192"/>
                        <a:gd name="T28" fmla="*/ 2147483647 w 47"/>
                        <a:gd name="T29" fmla="*/ 2147483647 h 192"/>
                        <a:gd name="T30" fmla="*/ 2147483647 w 47"/>
                        <a:gd name="T31" fmla="*/ 2147483647 h 192"/>
                        <a:gd name="T32" fmla="*/ 2147483647 w 47"/>
                        <a:gd name="T33" fmla="*/ 2147483647 h 192"/>
                        <a:gd name="T34" fmla="*/ 2147483647 w 47"/>
                        <a:gd name="T35" fmla="*/ 2147483647 h 192"/>
                        <a:gd name="T36" fmla="*/ 2147483647 w 47"/>
                        <a:gd name="T37" fmla="*/ 2147483647 h 192"/>
                        <a:gd name="T38" fmla="*/ 2147483647 w 47"/>
                        <a:gd name="T39" fmla="*/ 2147483647 h 192"/>
                        <a:gd name="T40" fmla="*/ 2147483647 w 47"/>
                        <a:gd name="T41" fmla="*/ 2147483647 h 192"/>
                        <a:gd name="T42" fmla="*/ 2147483647 w 47"/>
                        <a:gd name="T43" fmla="*/ 2147483647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92"/>
                        <a:gd name="T68" fmla="*/ 47 w 47"/>
                        <a:gd name="T69" fmla="*/ 192 h 1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92">
                          <a:moveTo>
                            <a:pt x="34" y="191"/>
                          </a:moveTo>
                          <a:lnTo>
                            <a:pt x="19" y="192"/>
                          </a:lnTo>
                          <a:lnTo>
                            <a:pt x="9" y="191"/>
                          </a:lnTo>
                          <a:lnTo>
                            <a:pt x="3" y="188"/>
                          </a:lnTo>
                          <a:lnTo>
                            <a:pt x="0" y="188"/>
                          </a:lnTo>
                          <a:lnTo>
                            <a:pt x="0" y="0"/>
                          </a:lnTo>
                          <a:lnTo>
                            <a:pt x="47" y="0"/>
                          </a:lnTo>
                          <a:lnTo>
                            <a:pt x="47" y="91"/>
                          </a:lnTo>
                          <a:lnTo>
                            <a:pt x="47" y="92"/>
                          </a:lnTo>
                          <a:lnTo>
                            <a:pt x="47" y="95"/>
                          </a:lnTo>
                          <a:lnTo>
                            <a:pt x="47" y="100"/>
                          </a:lnTo>
                          <a:lnTo>
                            <a:pt x="46" y="104"/>
                          </a:lnTo>
                          <a:lnTo>
                            <a:pt x="46" y="107"/>
                          </a:lnTo>
                          <a:lnTo>
                            <a:pt x="46" y="110"/>
                          </a:lnTo>
                          <a:lnTo>
                            <a:pt x="46" y="112"/>
                          </a:lnTo>
                          <a:lnTo>
                            <a:pt x="45" y="118"/>
                          </a:lnTo>
                          <a:lnTo>
                            <a:pt x="43" y="128"/>
                          </a:lnTo>
                          <a:lnTo>
                            <a:pt x="40" y="145"/>
                          </a:lnTo>
                          <a:lnTo>
                            <a:pt x="39" y="161"/>
                          </a:lnTo>
                          <a:lnTo>
                            <a:pt x="36" y="176"/>
                          </a:lnTo>
                          <a:lnTo>
                            <a:pt x="36" y="188"/>
                          </a:lnTo>
                          <a:lnTo>
                            <a:pt x="34" y="191"/>
                          </a:lnTo>
                          <a:close/>
                        </a:path>
                      </a:pathLst>
                    </a:custGeom>
                    <a:solidFill>
                      <a:srgbClr val="E3E3E3"/>
                    </a:solidFill>
                    <a:ln w="0">
                      <a:solidFill>
                        <a:srgbClr val="E3E3E3"/>
                      </a:solidFill>
                      <a:round/>
                      <a:headEnd/>
                      <a:tailEnd/>
                    </a:ln>
                  </p:spPr>
                  <p:txBody>
                    <a:bodyPr/>
                    <a:lstStyle/>
                    <a:p>
                      <a:endParaRPr lang="en-US" smtClean="0">
                        <a:solidFill>
                          <a:srgbClr val="1F497D"/>
                        </a:solidFill>
                      </a:endParaRPr>
                    </a:p>
                  </p:txBody>
                </p:sp>
                <p:sp>
                  <p:nvSpPr>
                    <p:cNvPr id="500966" name="Freeform 212"/>
                    <p:cNvSpPr>
                      <a:spLocks/>
                    </p:cNvSpPr>
                    <p:nvPr/>
                  </p:nvSpPr>
                  <p:spPr bwMode="auto">
                    <a:xfrm>
                      <a:off x="2428748" y="4851179"/>
                      <a:ext cx="74845" cy="449520"/>
                    </a:xfrm>
                    <a:custGeom>
                      <a:avLst/>
                      <a:gdLst>
                        <a:gd name="T0" fmla="*/ 2147483647 w 26"/>
                        <a:gd name="T1" fmla="*/ 0 h 194"/>
                        <a:gd name="T2" fmla="*/ 2147483647 w 26"/>
                        <a:gd name="T3" fmla="*/ 2147483647 h 194"/>
                        <a:gd name="T4" fmla="*/ 2147483647 w 26"/>
                        <a:gd name="T5" fmla="*/ 2147483647 h 194"/>
                        <a:gd name="T6" fmla="*/ 2147483647 w 26"/>
                        <a:gd name="T7" fmla="*/ 2147483647 h 194"/>
                        <a:gd name="T8" fmla="*/ 0 w 26"/>
                        <a:gd name="T9" fmla="*/ 2147483647 h 194"/>
                        <a:gd name="T10" fmla="*/ 0 w 26"/>
                        <a:gd name="T11" fmla="*/ 0 h 194"/>
                        <a:gd name="T12" fmla="*/ 2147483647 w 26"/>
                        <a:gd name="T13" fmla="*/ 0 h 194"/>
                        <a:gd name="T14" fmla="*/ 0 60000 65536"/>
                        <a:gd name="T15" fmla="*/ 0 60000 65536"/>
                        <a:gd name="T16" fmla="*/ 0 60000 65536"/>
                        <a:gd name="T17" fmla="*/ 0 60000 65536"/>
                        <a:gd name="T18" fmla="*/ 0 60000 65536"/>
                        <a:gd name="T19" fmla="*/ 0 60000 65536"/>
                        <a:gd name="T20" fmla="*/ 0 60000 65536"/>
                        <a:gd name="T21" fmla="*/ 0 w 26"/>
                        <a:gd name="T22" fmla="*/ 0 h 194"/>
                        <a:gd name="T23" fmla="*/ 26 w 26"/>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4">
                          <a:moveTo>
                            <a:pt x="26" y="0"/>
                          </a:moveTo>
                          <a:lnTo>
                            <a:pt x="26" y="191"/>
                          </a:lnTo>
                          <a:lnTo>
                            <a:pt x="12" y="194"/>
                          </a:lnTo>
                          <a:lnTo>
                            <a:pt x="3" y="194"/>
                          </a:lnTo>
                          <a:lnTo>
                            <a:pt x="0" y="194"/>
                          </a:lnTo>
                          <a:lnTo>
                            <a:pt x="0" y="0"/>
                          </a:lnTo>
                          <a:lnTo>
                            <a:pt x="26"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67" name="Freeform 213"/>
                    <p:cNvSpPr>
                      <a:spLocks noEditPoints="1"/>
                    </p:cNvSpPr>
                    <p:nvPr/>
                  </p:nvSpPr>
                  <p:spPr bwMode="auto">
                    <a:xfrm>
                      <a:off x="2163911" y="5006426"/>
                      <a:ext cx="161205" cy="155247"/>
                    </a:xfrm>
                    <a:custGeom>
                      <a:avLst/>
                      <a:gdLst>
                        <a:gd name="T0" fmla="*/ 2147483647 w 56"/>
                        <a:gd name="T1" fmla="*/ 2147483647 h 67"/>
                        <a:gd name="T2" fmla="*/ 2147483647 w 56"/>
                        <a:gd name="T3" fmla="*/ 2147483647 h 67"/>
                        <a:gd name="T4" fmla="*/ 2147483647 w 56"/>
                        <a:gd name="T5" fmla="*/ 2147483647 h 67"/>
                        <a:gd name="T6" fmla="*/ 2147483647 w 56"/>
                        <a:gd name="T7" fmla="*/ 2147483647 h 67"/>
                        <a:gd name="T8" fmla="*/ 2147483647 w 56"/>
                        <a:gd name="T9" fmla="*/ 2147483647 h 67"/>
                        <a:gd name="T10" fmla="*/ 2147483647 w 56"/>
                        <a:gd name="T11" fmla="*/ 2147483647 h 67"/>
                        <a:gd name="T12" fmla="*/ 2147483647 w 56"/>
                        <a:gd name="T13" fmla="*/ 2147483647 h 67"/>
                        <a:gd name="T14" fmla="*/ 2147483647 w 56"/>
                        <a:gd name="T15" fmla="*/ 2147483647 h 67"/>
                        <a:gd name="T16" fmla="*/ 2147483647 w 56"/>
                        <a:gd name="T17" fmla="*/ 2147483647 h 67"/>
                        <a:gd name="T18" fmla="*/ 2147483647 w 56"/>
                        <a:gd name="T19" fmla="*/ 2147483647 h 67"/>
                        <a:gd name="T20" fmla="*/ 2147483647 w 56"/>
                        <a:gd name="T21" fmla="*/ 2147483647 h 67"/>
                        <a:gd name="T22" fmla="*/ 2147483647 w 56"/>
                        <a:gd name="T23" fmla="*/ 2147483647 h 67"/>
                        <a:gd name="T24" fmla="*/ 2147483647 w 56"/>
                        <a:gd name="T25" fmla="*/ 2147483647 h 67"/>
                        <a:gd name="T26" fmla="*/ 2147483647 w 56"/>
                        <a:gd name="T27" fmla="*/ 2147483647 h 67"/>
                        <a:gd name="T28" fmla="*/ 2147483647 w 56"/>
                        <a:gd name="T29" fmla="*/ 2147483647 h 67"/>
                        <a:gd name="T30" fmla="*/ 2147483647 w 56"/>
                        <a:gd name="T31" fmla="*/ 2147483647 h 67"/>
                        <a:gd name="T32" fmla="*/ 2147483647 w 56"/>
                        <a:gd name="T33" fmla="*/ 2147483647 h 67"/>
                        <a:gd name="T34" fmla="*/ 2147483647 w 56"/>
                        <a:gd name="T35" fmla="*/ 2147483647 h 67"/>
                        <a:gd name="T36" fmla="*/ 2147483647 w 56"/>
                        <a:gd name="T37" fmla="*/ 2147483647 h 67"/>
                        <a:gd name="T38" fmla="*/ 2147483647 w 56"/>
                        <a:gd name="T39" fmla="*/ 2147483647 h 67"/>
                        <a:gd name="T40" fmla="*/ 2147483647 w 56"/>
                        <a:gd name="T41" fmla="*/ 2147483647 h 67"/>
                        <a:gd name="T42" fmla="*/ 2147483647 w 56"/>
                        <a:gd name="T43" fmla="*/ 2147483647 h 67"/>
                        <a:gd name="T44" fmla="*/ 2147483647 w 56"/>
                        <a:gd name="T45" fmla="*/ 2147483647 h 67"/>
                        <a:gd name="T46" fmla="*/ 2147483647 w 56"/>
                        <a:gd name="T47" fmla="*/ 2147483647 h 67"/>
                        <a:gd name="T48" fmla="*/ 2147483647 w 56"/>
                        <a:gd name="T49" fmla="*/ 2147483647 h 67"/>
                        <a:gd name="T50" fmla="*/ 2147483647 w 56"/>
                        <a:gd name="T51" fmla="*/ 2147483647 h 67"/>
                        <a:gd name="T52" fmla="*/ 2147483647 w 56"/>
                        <a:gd name="T53" fmla="*/ 2147483647 h 67"/>
                        <a:gd name="T54" fmla="*/ 2147483647 w 56"/>
                        <a:gd name="T55" fmla="*/ 0 h 67"/>
                        <a:gd name="T56" fmla="*/ 0 w 56"/>
                        <a:gd name="T57" fmla="*/ 0 h 67"/>
                        <a:gd name="T58" fmla="*/ 0 w 56"/>
                        <a:gd name="T59" fmla="*/ 2147483647 h 67"/>
                        <a:gd name="T60" fmla="*/ 2147483647 w 56"/>
                        <a:gd name="T61" fmla="*/ 2147483647 h 67"/>
                        <a:gd name="T62" fmla="*/ 2147483647 w 56"/>
                        <a:gd name="T63" fmla="*/ 2147483647 h 67"/>
                        <a:gd name="T64" fmla="*/ 2147483647 w 56"/>
                        <a:gd name="T65" fmla="*/ 2147483647 h 67"/>
                        <a:gd name="T66" fmla="*/ 2147483647 w 56"/>
                        <a:gd name="T67" fmla="*/ 2147483647 h 67"/>
                        <a:gd name="T68" fmla="*/ 2147483647 w 56"/>
                        <a:gd name="T69" fmla="*/ 2147483647 h 67"/>
                        <a:gd name="T70" fmla="*/ 2147483647 w 56"/>
                        <a:gd name="T71" fmla="*/ 2147483647 h 67"/>
                        <a:gd name="T72" fmla="*/ 2147483647 w 56"/>
                        <a:gd name="T73" fmla="*/ 2147483647 h 67"/>
                        <a:gd name="T74" fmla="*/ 2147483647 w 56"/>
                        <a:gd name="T75" fmla="*/ 2147483647 h 67"/>
                        <a:gd name="T76" fmla="*/ 2147483647 w 56"/>
                        <a:gd name="T77" fmla="*/ 2147483647 h 67"/>
                        <a:gd name="T78" fmla="*/ 2147483647 w 56"/>
                        <a:gd name="T79" fmla="*/ 2147483647 h 67"/>
                        <a:gd name="T80" fmla="*/ 2147483647 w 56"/>
                        <a:gd name="T81" fmla="*/ 2147483647 h 67"/>
                        <a:gd name="T82" fmla="*/ 2147483647 w 56"/>
                        <a:gd name="T83" fmla="*/ 2147483647 h 67"/>
                        <a:gd name="T84" fmla="*/ 2147483647 w 56"/>
                        <a:gd name="T85" fmla="*/ 2147483647 h 67"/>
                        <a:gd name="T86" fmla="*/ 2147483647 w 56"/>
                        <a:gd name="T87" fmla="*/ 2147483647 h 67"/>
                        <a:gd name="T88" fmla="*/ 2147483647 w 56"/>
                        <a:gd name="T89" fmla="*/ 2147483647 h 67"/>
                        <a:gd name="T90" fmla="*/ 2147483647 w 56"/>
                        <a:gd name="T91" fmla="*/ 2147483647 h 67"/>
                        <a:gd name="T92" fmla="*/ 2147483647 w 56"/>
                        <a:gd name="T93" fmla="*/ 2147483647 h 67"/>
                        <a:gd name="T94" fmla="*/ 2147483647 w 56"/>
                        <a:gd name="T95" fmla="*/ 2147483647 h 67"/>
                        <a:gd name="T96" fmla="*/ 2147483647 w 56"/>
                        <a:gd name="T97" fmla="*/ 2147483647 h 67"/>
                        <a:gd name="T98" fmla="*/ 2147483647 w 56"/>
                        <a:gd name="T99" fmla="*/ 2147483647 h 67"/>
                        <a:gd name="T100" fmla="*/ 2147483647 w 56"/>
                        <a:gd name="T101" fmla="*/ 2147483647 h 67"/>
                        <a:gd name="T102" fmla="*/ 2147483647 w 56"/>
                        <a:gd name="T103" fmla="*/ 0 h 67"/>
                        <a:gd name="T104" fmla="*/ 2147483647 w 56"/>
                        <a:gd name="T105" fmla="*/ 0 h 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
                        <a:gd name="T160" fmla="*/ 0 h 67"/>
                        <a:gd name="T161" fmla="*/ 56 w 56"/>
                        <a:gd name="T162" fmla="*/ 67 h 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 h="67">
                          <a:moveTo>
                            <a:pt x="28" y="12"/>
                          </a:moveTo>
                          <a:lnTo>
                            <a:pt x="33" y="12"/>
                          </a:lnTo>
                          <a:lnTo>
                            <a:pt x="37" y="12"/>
                          </a:lnTo>
                          <a:lnTo>
                            <a:pt x="38" y="13"/>
                          </a:lnTo>
                          <a:lnTo>
                            <a:pt x="40" y="16"/>
                          </a:lnTo>
                          <a:lnTo>
                            <a:pt x="40" y="19"/>
                          </a:lnTo>
                          <a:lnTo>
                            <a:pt x="40" y="22"/>
                          </a:lnTo>
                          <a:lnTo>
                            <a:pt x="37" y="25"/>
                          </a:lnTo>
                          <a:lnTo>
                            <a:pt x="34" y="27"/>
                          </a:lnTo>
                          <a:lnTo>
                            <a:pt x="31" y="27"/>
                          </a:lnTo>
                          <a:lnTo>
                            <a:pt x="15" y="27"/>
                          </a:lnTo>
                          <a:lnTo>
                            <a:pt x="15" y="12"/>
                          </a:lnTo>
                          <a:lnTo>
                            <a:pt x="28" y="12"/>
                          </a:lnTo>
                          <a:close/>
                          <a:moveTo>
                            <a:pt x="31" y="37"/>
                          </a:moveTo>
                          <a:lnTo>
                            <a:pt x="34" y="39"/>
                          </a:lnTo>
                          <a:lnTo>
                            <a:pt x="37" y="39"/>
                          </a:lnTo>
                          <a:lnTo>
                            <a:pt x="40" y="40"/>
                          </a:lnTo>
                          <a:lnTo>
                            <a:pt x="41" y="43"/>
                          </a:lnTo>
                          <a:lnTo>
                            <a:pt x="41" y="46"/>
                          </a:lnTo>
                          <a:lnTo>
                            <a:pt x="41" y="51"/>
                          </a:lnTo>
                          <a:lnTo>
                            <a:pt x="40" y="54"/>
                          </a:lnTo>
                          <a:lnTo>
                            <a:pt x="37" y="55"/>
                          </a:lnTo>
                          <a:lnTo>
                            <a:pt x="34" y="55"/>
                          </a:lnTo>
                          <a:lnTo>
                            <a:pt x="31" y="57"/>
                          </a:lnTo>
                          <a:lnTo>
                            <a:pt x="15" y="57"/>
                          </a:lnTo>
                          <a:lnTo>
                            <a:pt x="15" y="37"/>
                          </a:lnTo>
                          <a:lnTo>
                            <a:pt x="31" y="37"/>
                          </a:lnTo>
                          <a:close/>
                          <a:moveTo>
                            <a:pt x="33" y="0"/>
                          </a:moveTo>
                          <a:lnTo>
                            <a:pt x="0" y="0"/>
                          </a:lnTo>
                          <a:lnTo>
                            <a:pt x="0" y="67"/>
                          </a:lnTo>
                          <a:lnTo>
                            <a:pt x="31" y="67"/>
                          </a:lnTo>
                          <a:lnTo>
                            <a:pt x="35" y="67"/>
                          </a:lnTo>
                          <a:lnTo>
                            <a:pt x="40" y="67"/>
                          </a:lnTo>
                          <a:lnTo>
                            <a:pt x="44" y="66"/>
                          </a:lnTo>
                          <a:lnTo>
                            <a:pt x="47" y="64"/>
                          </a:lnTo>
                          <a:lnTo>
                            <a:pt x="50" y="61"/>
                          </a:lnTo>
                          <a:lnTo>
                            <a:pt x="53" y="58"/>
                          </a:lnTo>
                          <a:lnTo>
                            <a:pt x="55" y="54"/>
                          </a:lnTo>
                          <a:lnTo>
                            <a:pt x="56" y="48"/>
                          </a:lnTo>
                          <a:lnTo>
                            <a:pt x="55" y="42"/>
                          </a:lnTo>
                          <a:lnTo>
                            <a:pt x="53" y="37"/>
                          </a:lnTo>
                          <a:lnTo>
                            <a:pt x="50" y="34"/>
                          </a:lnTo>
                          <a:lnTo>
                            <a:pt x="46" y="31"/>
                          </a:lnTo>
                          <a:lnTo>
                            <a:pt x="49" y="30"/>
                          </a:lnTo>
                          <a:lnTo>
                            <a:pt x="50" y="27"/>
                          </a:lnTo>
                          <a:lnTo>
                            <a:pt x="53" y="22"/>
                          </a:lnTo>
                          <a:lnTo>
                            <a:pt x="53" y="18"/>
                          </a:lnTo>
                          <a:lnTo>
                            <a:pt x="53" y="12"/>
                          </a:lnTo>
                          <a:lnTo>
                            <a:pt x="50" y="7"/>
                          </a:lnTo>
                          <a:lnTo>
                            <a:pt x="47" y="4"/>
                          </a:lnTo>
                          <a:lnTo>
                            <a:pt x="43" y="1"/>
                          </a:lnTo>
                          <a:lnTo>
                            <a:pt x="38" y="0"/>
                          </a:lnTo>
                          <a:lnTo>
                            <a:pt x="33"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68" name="Freeform 214"/>
                    <p:cNvSpPr>
                      <a:spLocks/>
                    </p:cNvSpPr>
                    <p:nvPr/>
                  </p:nvSpPr>
                  <p:spPr bwMode="auto">
                    <a:xfrm>
                      <a:off x="2103459" y="4707518"/>
                      <a:ext cx="627549" cy="264151"/>
                    </a:xfrm>
                    <a:custGeom>
                      <a:avLst/>
                      <a:gdLst>
                        <a:gd name="T0" fmla="*/ 2147483647 w 218"/>
                        <a:gd name="T1" fmla="*/ 2147483647 h 114"/>
                        <a:gd name="T2" fmla="*/ 2147483647 w 218"/>
                        <a:gd name="T3" fmla="*/ 2147483647 h 114"/>
                        <a:gd name="T4" fmla="*/ 2147483647 w 218"/>
                        <a:gd name="T5" fmla="*/ 2147483647 h 114"/>
                        <a:gd name="T6" fmla="*/ 2147483647 w 218"/>
                        <a:gd name="T7" fmla="*/ 2147483647 h 114"/>
                        <a:gd name="T8" fmla="*/ 2147483647 w 218"/>
                        <a:gd name="T9" fmla="*/ 2147483647 h 114"/>
                        <a:gd name="T10" fmla="*/ 2147483647 w 218"/>
                        <a:gd name="T11" fmla="*/ 2147483647 h 114"/>
                        <a:gd name="T12" fmla="*/ 2147483647 w 218"/>
                        <a:gd name="T13" fmla="*/ 2147483647 h 114"/>
                        <a:gd name="T14" fmla="*/ 2147483647 w 218"/>
                        <a:gd name="T15" fmla="*/ 2147483647 h 114"/>
                        <a:gd name="T16" fmla="*/ 2147483647 w 218"/>
                        <a:gd name="T17" fmla="*/ 2147483647 h 114"/>
                        <a:gd name="T18" fmla="*/ 2147483647 w 218"/>
                        <a:gd name="T19" fmla="*/ 2147483647 h 114"/>
                        <a:gd name="T20" fmla="*/ 2147483647 w 218"/>
                        <a:gd name="T21" fmla="*/ 2147483647 h 114"/>
                        <a:gd name="T22" fmla="*/ 2147483647 w 218"/>
                        <a:gd name="T23" fmla="*/ 2147483647 h 114"/>
                        <a:gd name="T24" fmla="*/ 2147483647 w 218"/>
                        <a:gd name="T25" fmla="*/ 0 h 114"/>
                        <a:gd name="T26" fmla="*/ 2147483647 w 218"/>
                        <a:gd name="T27" fmla="*/ 2147483647 h 114"/>
                        <a:gd name="T28" fmla="*/ 2147483647 w 218"/>
                        <a:gd name="T29" fmla="*/ 2147483647 h 114"/>
                        <a:gd name="T30" fmla="*/ 2147483647 w 218"/>
                        <a:gd name="T31" fmla="*/ 2147483647 h 114"/>
                        <a:gd name="T32" fmla="*/ 2147483647 w 218"/>
                        <a:gd name="T33" fmla="*/ 2147483647 h 114"/>
                        <a:gd name="T34" fmla="*/ 2147483647 w 218"/>
                        <a:gd name="T35" fmla="*/ 2147483647 h 114"/>
                        <a:gd name="T36" fmla="*/ 0 w 218"/>
                        <a:gd name="T37" fmla="*/ 2147483647 h 114"/>
                        <a:gd name="T38" fmla="*/ 2147483647 w 218"/>
                        <a:gd name="T39" fmla="*/ 2147483647 h 114"/>
                        <a:gd name="T40" fmla="*/ 2147483647 w 218"/>
                        <a:gd name="T41" fmla="*/ 2147483647 h 114"/>
                        <a:gd name="T42" fmla="*/ 2147483647 w 218"/>
                        <a:gd name="T43" fmla="*/ 2147483647 h 114"/>
                        <a:gd name="T44" fmla="*/ 2147483647 w 218"/>
                        <a:gd name="T45" fmla="*/ 2147483647 h 114"/>
                        <a:gd name="T46" fmla="*/ 2147483647 w 218"/>
                        <a:gd name="T47" fmla="*/ 2147483647 h 114"/>
                        <a:gd name="T48" fmla="*/ 2147483647 w 218"/>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14"/>
                        <a:gd name="T77" fmla="*/ 218 w 218"/>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14">
                          <a:moveTo>
                            <a:pt x="109" y="114"/>
                          </a:moveTo>
                          <a:lnTo>
                            <a:pt x="139" y="112"/>
                          </a:lnTo>
                          <a:lnTo>
                            <a:pt x="164" y="106"/>
                          </a:lnTo>
                          <a:lnTo>
                            <a:pt x="186" y="98"/>
                          </a:lnTo>
                          <a:lnTo>
                            <a:pt x="203" y="86"/>
                          </a:lnTo>
                          <a:lnTo>
                            <a:pt x="215" y="72"/>
                          </a:lnTo>
                          <a:lnTo>
                            <a:pt x="218" y="57"/>
                          </a:lnTo>
                          <a:lnTo>
                            <a:pt x="215" y="42"/>
                          </a:lnTo>
                          <a:lnTo>
                            <a:pt x="203" y="29"/>
                          </a:lnTo>
                          <a:lnTo>
                            <a:pt x="186" y="17"/>
                          </a:lnTo>
                          <a:lnTo>
                            <a:pt x="164" y="8"/>
                          </a:lnTo>
                          <a:lnTo>
                            <a:pt x="139" y="2"/>
                          </a:lnTo>
                          <a:lnTo>
                            <a:pt x="109" y="0"/>
                          </a:lnTo>
                          <a:lnTo>
                            <a:pt x="80" y="2"/>
                          </a:lnTo>
                          <a:lnTo>
                            <a:pt x="54" y="8"/>
                          </a:lnTo>
                          <a:lnTo>
                            <a:pt x="33" y="17"/>
                          </a:lnTo>
                          <a:lnTo>
                            <a:pt x="15" y="29"/>
                          </a:lnTo>
                          <a:lnTo>
                            <a:pt x="4" y="42"/>
                          </a:lnTo>
                          <a:lnTo>
                            <a:pt x="0" y="57"/>
                          </a:lnTo>
                          <a:lnTo>
                            <a:pt x="4" y="72"/>
                          </a:lnTo>
                          <a:lnTo>
                            <a:pt x="15" y="86"/>
                          </a:lnTo>
                          <a:lnTo>
                            <a:pt x="33" y="98"/>
                          </a:lnTo>
                          <a:lnTo>
                            <a:pt x="54" y="106"/>
                          </a:lnTo>
                          <a:lnTo>
                            <a:pt x="80" y="112"/>
                          </a:lnTo>
                          <a:lnTo>
                            <a:pt x="109" y="114"/>
                          </a:lnTo>
                          <a:close/>
                        </a:path>
                      </a:pathLst>
                    </a:custGeom>
                    <a:solidFill>
                      <a:srgbClr val="BFBFBF"/>
                    </a:solidFill>
                    <a:ln w="0">
                      <a:solidFill>
                        <a:srgbClr val="BFBFBF"/>
                      </a:solidFill>
                      <a:round/>
                      <a:headEnd/>
                      <a:tailEnd/>
                    </a:ln>
                  </p:spPr>
                  <p:txBody>
                    <a:bodyPr/>
                    <a:lstStyle/>
                    <a:p>
                      <a:endParaRPr lang="en-US" smtClean="0">
                        <a:solidFill>
                          <a:srgbClr val="1F497D"/>
                        </a:solidFill>
                      </a:endParaRPr>
                    </a:p>
                  </p:txBody>
                </p:sp>
                <p:sp>
                  <p:nvSpPr>
                    <p:cNvPr id="500969" name="Freeform 215"/>
                    <p:cNvSpPr>
                      <a:spLocks/>
                    </p:cNvSpPr>
                    <p:nvPr/>
                  </p:nvSpPr>
                  <p:spPr bwMode="auto">
                    <a:xfrm>
                      <a:off x="2103459" y="4707518"/>
                      <a:ext cx="627549" cy="264151"/>
                    </a:xfrm>
                    <a:custGeom>
                      <a:avLst/>
                      <a:gdLst>
                        <a:gd name="T0" fmla="*/ 2147483647 w 218"/>
                        <a:gd name="T1" fmla="*/ 2147483647 h 114"/>
                        <a:gd name="T2" fmla="*/ 2147483647 w 218"/>
                        <a:gd name="T3" fmla="*/ 2147483647 h 114"/>
                        <a:gd name="T4" fmla="*/ 2147483647 w 218"/>
                        <a:gd name="T5" fmla="*/ 2147483647 h 114"/>
                        <a:gd name="T6" fmla="*/ 2147483647 w 218"/>
                        <a:gd name="T7" fmla="*/ 2147483647 h 114"/>
                        <a:gd name="T8" fmla="*/ 2147483647 w 218"/>
                        <a:gd name="T9" fmla="*/ 2147483647 h 114"/>
                        <a:gd name="T10" fmla="*/ 2147483647 w 218"/>
                        <a:gd name="T11" fmla="*/ 2147483647 h 114"/>
                        <a:gd name="T12" fmla="*/ 2147483647 w 218"/>
                        <a:gd name="T13" fmla="*/ 2147483647 h 114"/>
                        <a:gd name="T14" fmla="*/ 2147483647 w 218"/>
                        <a:gd name="T15" fmla="*/ 2147483647 h 114"/>
                        <a:gd name="T16" fmla="*/ 2147483647 w 218"/>
                        <a:gd name="T17" fmla="*/ 2147483647 h 114"/>
                        <a:gd name="T18" fmla="*/ 2147483647 w 218"/>
                        <a:gd name="T19" fmla="*/ 2147483647 h 114"/>
                        <a:gd name="T20" fmla="*/ 2147483647 w 218"/>
                        <a:gd name="T21" fmla="*/ 2147483647 h 114"/>
                        <a:gd name="T22" fmla="*/ 2147483647 w 218"/>
                        <a:gd name="T23" fmla="*/ 2147483647 h 114"/>
                        <a:gd name="T24" fmla="*/ 2147483647 w 218"/>
                        <a:gd name="T25" fmla="*/ 0 h 114"/>
                        <a:gd name="T26" fmla="*/ 2147483647 w 218"/>
                        <a:gd name="T27" fmla="*/ 2147483647 h 114"/>
                        <a:gd name="T28" fmla="*/ 2147483647 w 218"/>
                        <a:gd name="T29" fmla="*/ 2147483647 h 114"/>
                        <a:gd name="T30" fmla="*/ 2147483647 w 218"/>
                        <a:gd name="T31" fmla="*/ 2147483647 h 114"/>
                        <a:gd name="T32" fmla="*/ 2147483647 w 218"/>
                        <a:gd name="T33" fmla="*/ 2147483647 h 114"/>
                        <a:gd name="T34" fmla="*/ 2147483647 w 218"/>
                        <a:gd name="T35" fmla="*/ 2147483647 h 114"/>
                        <a:gd name="T36" fmla="*/ 0 w 218"/>
                        <a:gd name="T37" fmla="*/ 2147483647 h 114"/>
                        <a:gd name="T38" fmla="*/ 2147483647 w 218"/>
                        <a:gd name="T39" fmla="*/ 2147483647 h 114"/>
                        <a:gd name="T40" fmla="*/ 2147483647 w 218"/>
                        <a:gd name="T41" fmla="*/ 2147483647 h 114"/>
                        <a:gd name="T42" fmla="*/ 2147483647 w 218"/>
                        <a:gd name="T43" fmla="*/ 2147483647 h 114"/>
                        <a:gd name="T44" fmla="*/ 2147483647 w 218"/>
                        <a:gd name="T45" fmla="*/ 2147483647 h 114"/>
                        <a:gd name="T46" fmla="*/ 2147483647 w 218"/>
                        <a:gd name="T47" fmla="*/ 2147483647 h 114"/>
                        <a:gd name="T48" fmla="*/ 2147483647 w 218"/>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14"/>
                        <a:gd name="T77" fmla="*/ 218 w 218"/>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14">
                          <a:moveTo>
                            <a:pt x="109" y="114"/>
                          </a:moveTo>
                          <a:lnTo>
                            <a:pt x="139" y="112"/>
                          </a:lnTo>
                          <a:lnTo>
                            <a:pt x="164" y="106"/>
                          </a:lnTo>
                          <a:lnTo>
                            <a:pt x="186" y="98"/>
                          </a:lnTo>
                          <a:lnTo>
                            <a:pt x="203" y="86"/>
                          </a:lnTo>
                          <a:lnTo>
                            <a:pt x="215" y="72"/>
                          </a:lnTo>
                          <a:lnTo>
                            <a:pt x="218" y="57"/>
                          </a:lnTo>
                          <a:lnTo>
                            <a:pt x="215" y="42"/>
                          </a:lnTo>
                          <a:lnTo>
                            <a:pt x="203" y="29"/>
                          </a:lnTo>
                          <a:lnTo>
                            <a:pt x="186" y="17"/>
                          </a:lnTo>
                          <a:lnTo>
                            <a:pt x="164" y="8"/>
                          </a:lnTo>
                          <a:lnTo>
                            <a:pt x="139" y="2"/>
                          </a:lnTo>
                          <a:lnTo>
                            <a:pt x="109" y="0"/>
                          </a:lnTo>
                          <a:lnTo>
                            <a:pt x="80" y="2"/>
                          </a:lnTo>
                          <a:lnTo>
                            <a:pt x="54" y="8"/>
                          </a:lnTo>
                          <a:lnTo>
                            <a:pt x="33" y="17"/>
                          </a:lnTo>
                          <a:lnTo>
                            <a:pt x="15" y="29"/>
                          </a:lnTo>
                          <a:lnTo>
                            <a:pt x="4" y="42"/>
                          </a:lnTo>
                          <a:lnTo>
                            <a:pt x="0" y="57"/>
                          </a:lnTo>
                          <a:lnTo>
                            <a:pt x="4" y="72"/>
                          </a:lnTo>
                          <a:lnTo>
                            <a:pt x="15" y="86"/>
                          </a:lnTo>
                          <a:lnTo>
                            <a:pt x="33" y="98"/>
                          </a:lnTo>
                          <a:lnTo>
                            <a:pt x="54" y="106"/>
                          </a:lnTo>
                          <a:lnTo>
                            <a:pt x="80" y="112"/>
                          </a:lnTo>
                          <a:lnTo>
                            <a:pt x="109" y="114"/>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70" name="Freeform 216"/>
                    <p:cNvSpPr>
                      <a:spLocks/>
                    </p:cNvSpPr>
                    <p:nvPr/>
                  </p:nvSpPr>
                  <p:spPr bwMode="auto">
                    <a:xfrm>
                      <a:off x="2192697" y="4665810"/>
                      <a:ext cx="451951" cy="222443"/>
                    </a:xfrm>
                    <a:custGeom>
                      <a:avLst/>
                      <a:gdLst>
                        <a:gd name="T0" fmla="*/ 2147483647 w 157"/>
                        <a:gd name="T1" fmla="*/ 2147483647 h 96"/>
                        <a:gd name="T2" fmla="*/ 2147483647 w 157"/>
                        <a:gd name="T3" fmla="*/ 2147483647 h 96"/>
                        <a:gd name="T4" fmla="*/ 2147483647 w 157"/>
                        <a:gd name="T5" fmla="*/ 2147483647 h 96"/>
                        <a:gd name="T6" fmla="*/ 2147483647 w 157"/>
                        <a:gd name="T7" fmla="*/ 2147483647 h 96"/>
                        <a:gd name="T8" fmla="*/ 2147483647 w 157"/>
                        <a:gd name="T9" fmla="*/ 2147483647 h 96"/>
                        <a:gd name="T10" fmla="*/ 2147483647 w 157"/>
                        <a:gd name="T11" fmla="*/ 2147483647 h 96"/>
                        <a:gd name="T12" fmla="*/ 2147483647 w 157"/>
                        <a:gd name="T13" fmla="*/ 2147483647 h 96"/>
                        <a:gd name="T14" fmla="*/ 2147483647 w 157"/>
                        <a:gd name="T15" fmla="*/ 2147483647 h 96"/>
                        <a:gd name="T16" fmla="*/ 2147483647 w 157"/>
                        <a:gd name="T17" fmla="*/ 2147483647 h 96"/>
                        <a:gd name="T18" fmla="*/ 2147483647 w 157"/>
                        <a:gd name="T19" fmla="*/ 2147483647 h 96"/>
                        <a:gd name="T20" fmla="*/ 2147483647 w 157"/>
                        <a:gd name="T21" fmla="*/ 0 h 96"/>
                        <a:gd name="T22" fmla="*/ 2147483647 w 157"/>
                        <a:gd name="T23" fmla="*/ 2147483647 h 96"/>
                        <a:gd name="T24" fmla="*/ 2147483647 w 157"/>
                        <a:gd name="T25" fmla="*/ 2147483647 h 96"/>
                        <a:gd name="T26" fmla="*/ 2147483647 w 157"/>
                        <a:gd name="T27" fmla="*/ 2147483647 h 96"/>
                        <a:gd name="T28" fmla="*/ 2147483647 w 157"/>
                        <a:gd name="T29" fmla="*/ 2147483647 h 96"/>
                        <a:gd name="T30" fmla="*/ 0 w 157"/>
                        <a:gd name="T31" fmla="*/ 2147483647 h 96"/>
                        <a:gd name="T32" fmla="*/ 2147483647 w 157"/>
                        <a:gd name="T33" fmla="*/ 2147483647 h 96"/>
                        <a:gd name="T34" fmla="*/ 2147483647 w 157"/>
                        <a:gd name="T35" fmla="*/ 2147483647 h 96"/>
                        <a:gd name="T36" fmla="*/ 2147483647 w 157"/>
                        <a:gd name="T37" fmla="*/ 2147483647 h 96"/>
                        <a:gd name="T38" fmla="*/ 2147483647 w 157"/>
                        <a:gd name="T39" fmla="*/ 2147483647 h 96"/>
                        <a:gd name="T40" fmla="*/ 2147483647 w 157"/>
                        <a:gd name="T41" fmla="*/ 214748364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96"/>
                        <a:gd name="T65" fmla="*/ 157 w 157"/>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96">
                          <a:moveTo>
                            <a:pt x="79" y="96"/>
                          </a:moveTo>
                          <a:lnTo>
                            <a:pt x="103" y="95"/>
                          </a:lnTo>
                          <a:lnTo>
                            <a:pt x="125" y="89"/>
                          </a:lnTo>
                          <a:lnTo>
                            <a:pt x="142" y="80"/>
                          </a:lnTo>
                          <a:lnTo>
                            <a:pt x="154" y="68"/>
                          </a:lnTo>
                          <a:lnTo>
                            <a:pt x="157" y="56"/>
                          </a:lnTo>
                          <a:lnTo>
                            <a:pt x="154" y="41"/>
                          </a:lnTo>
                          <a:lnTo>
                            <a:pt x="142" y="26"/>
                          </a:lnTo>
                          <a:lnTo>
                            <a:pt x="125" y="14"/>
                          </a:lnTo>
                          <a:lnTo>
                            <a:pt x="103" y="5"/>
                          </a:lnTo>
                          <a:lnTo>
                            <a:pt x="79" y="0"/>
                          </a:lnTo>
                          <a:lnTo>
                            <a:pt x="54" y="5"/>
                          </a:lnTo>
                          <a:lnTo>
                            <a:pt x="33" y="14"/>
                          </a:lnTo>
                          <a:lnTo>
                            <a:pt x="15" y="26"/>
                          </a:lnTo>
                          <a:lnTo>
                            <a:pt x="5" y="41"/>
                          </a:lnTo>
                          <a:lnTo>
                            <a:pt x="0" y="56"/>
                          </a:lnTo>
                          <a:lnTo>
                            <a:pt x="5" y="68"/>
                          </a:lnTo>
                          <a:lnTo>
                            <a:pt x="15" y="80"/>
                          </a:lnTo>
                          <a:lnTo>
                            <a:pt x="33" y="89"/>
                          </a:lnTo>
                          <a:lnTo>
                            <a:pt x="54" y="95"/>
                          </a:lnTo>
                          <a:lnTo>
                            <a:pt x="79" y="96"/>
                          </a:lnTo>
                          <a:close/>
                        </a:path>
                      </a:pathLst>
                    </a:custGeom>
                    <a:solidFill>
                      <a:srgbClr val="5B5B5B"/>
                    </a:solidFill>
                    <a:ln w="0">
                      <a:solidFill>
                        <a:srgbClr val="5B5B5B"/>
                      </a:solidFill>
                      <a:round/>
                      <a:headEnd/>
                      <a:tailEnd/>
                    </a:ln>
                  </p:spPr>
                  <p:txBody>
                    <a:bodyPr/>
                    <a:lstStyle/>
                    <a:p>
                      <a:endParaRPr lang="en-US" smtClean="0">
                        <a:solidFill>
                          <a:srgbClr val="1F497D"/>
                        </a:solidFill>
                      </a:endParaRPr>
                    </a:p>
                  </p:txBody>
                </p:sp>
                <p:sp>
                  <p:nvSpPr>
                    <p:cNvPr id="500971" name="Freeform 217"/>
                    <p:cNvSpPr>
                      <a:spLocks/>
                    </p:cNvSpPr>
                    <p:nvPr/>
                  </p:nvSpPr>
                  <p:spPr bwMode="auto">
                    <a:xfrm>
                      <a:off x="2224363" y="4670444"/>
                      <a:ext cx="394377" cy="194638"/>
                    </a:xfrm>
                    <a:custGeom>
                      <a:avLst/>
                      <a:gdLst>
                        <a:gd name="T0" fmla="*/ 2147483647 w 137"/>
                        <a:gd name="T1" fmla="*/ 2147483647 h 84"/>
                        <a:gd name="T2" fmla="*/ 2147483647 w 137"/>
                        <a:gd name="T3" fmla="*/ 2147483647 h 84"/>
                        <a:gd name="T4" fmla="*/ 2147483647 w 137"/>
                        <a:gd name="T5" fmla="*/ 2147483647 h 84"/>
                        <a:gd name="T6" fmla="*/ 2147483647 w 137"/>
                        <a:gd name="T7" fmla="*/ 2147483647 h 84"/>
                        <a:gd name="T8" fmla="*/ 2147483647 w 137"/>
                        <a:gd name="T9" fmla="*/ 2147483647 h 84"/>
                        <a:gd name="T10" fmla="*/ 2147483647 w 137"/>
                        <a:gd name="T11" fmla="*/ 2147483647 h 84"/>
                        <a:gd name="T12" fmla="*/ 2147483647 w 137"/>
                        <a:gd name="T13" fmla="*/ 2147483647 h 84"/>
                        <a:gd name="T14" fmla="*/ 2147483647 w 137"/>
                        <a:gd name="T15" fmla="*/ 2147483647 h 84"/>
                        <a:gd name="T16" fmla="*/ 2147483647 w 137"/>
                        <a:gd name="T17" fmla="*/ 2147483647 h 84"/>
                        <a:gd name="T18" fmla="*/ 2147483647 w 137"/>
                        <a:gd name="T19" fmla="*/ 2147483647 h 84"/>
                        <a:gd name="T20" fmla="*/ 2147483647 w 137"/>
                        <a:gd name="T21" fmla="*/ 0 h 84"/>
                        <a:gd name="T22" fmla="*/ 2147483647 w 137"/>
                        <a:gd name="T23" fmla="*/ 2147483647 h 84"/>
                        <a:gd name="T24" fmla="*/ 2147483647 w 137"/>
                        <a:gd name="T25" fmla="*/ 2147483647 h 84"/>
                        <a:gd name="T26" fmla="*/ 2147483647 w 137"/>
                        <a:gd name="T27" fmla="*/ 2147483647 h 84"/>
                        <a:gd name="T28" fmla="*/ 2147483647 w 137"/>
                        <a:gd name="T29" fmla="*/ 2147483647 h 84"/>
                        <a:gd name="T30" fmla="*/ 0 w 137"/>
                        <a:gd name="T31" fmla="*/ 2147483647 h 84"/>
                        <a:gd name="T32" fmla="*/ 2147483647 w 137"/>
                        <a:gd name="T33" fmla="*/ 2147483647 h 84"/>
                        <a:gd name="T34" fmla="*/ 2147483647 w 137"/>
                        <a:gd name="T35" fmla="*/ 2147483647 h 84"/>
                        <a:gd name="T36" fmla="*/ 2147483647 w 137"/>
                        <a:gd name="T37" fmla="*/ 2147483647 h 84"/>
                        <a:gd name="T38" fmla="*/ 2147483647 w 137"/>
                        <a:gd name="T39" fmla="*/ 2147483647 h 84"/>
                        <a:gd name="T40" fmla="*/ 2147483647 w 137"/>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7"/>
                        <a:gd name="T64" fmla="*/ 0 h 84"/>
                        <a:gd name="T65" fmla="*/ 137 w 137"/>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7" h="84">
                          <a:moveTo>
                            <a:pt x="68" y="84"/>
                          </a:moveTo>
                          <a:lnTo>
                            <a:pt x="89" y="81"/>
                          </a:lnTo>
                          <a:lnTo>
                            <a:pt x="108" y="76"/>
                          </a:lnTo>
                          <a:lnTo>
                            <a:pt x="123" y="69"/>
                          </a:lnTo>
                          <a:lnTo>
                            <a:pt x="132" y="58"/>
                          </a:lnTo>
                          <a:lnTo>
                            <a:pt x="137" y="48"/>
                          </a:lnTo>
                          <a:lnTo>
                            <a:pt x="132" y="34"/>
                          </a:lnTo>
                          <a:lnTo>
                            <a:pt x="123" y="22"/>
                          </a:lnTo>
                          <a:lnTo>
                            <a:pt x="108" y="10"/>
                          </a:lnTo>
                          <a:lnTo>
                            <a:pt x="89" y="3"/>
                          </a:lnTo>
                          <a:lnTo>
                            <a:pt x="68" y="0"/>
                          </a:lnTo>
                          <a:lnTo>
                            <a:pt x="46" y="3"/>
                          </a:lnTo>
                          <a:lnTo>
                            <a:pt x="26" y="10"/>
                          </a:lnTo>
                          <a:lnTo>
                            <a:pt x="13" y="22"/>
                          </a:lnTo>
                          <a:lnTo>
                            <a:pt x="3" y="34"/>
                          </a:lnTo>
                          <a:lnTo>
                            <a:pt x="0" y="48"/>
                          </a:lnTo>
                          <a:lnTo>
                            <a:pt x="3" y="58"/>
                          </a:lnTo>
                          <a:lnTo>
                            <a:pt x="13" y="69"/>
                          </a:lnTo>
                          <a:lnTo>
                            <a:pt x="26" y="76"/>
                          </a:lnTo>
                          <a:lnTo>
                            <a:pt x="46" y="81"/>
                          </a:lnTo>
                          <a:lnTo>
                            <a:pt x="68" y="84"/>
                          </a:lnTo>
                          <a:close/>
                        </a:path>
                      </a:pathLst>
                    </a:custGeom>
                    <a:solidFill>
                      <a:srgbClr val="767676"/>
                    </a:solidFill>
                    <a:ln w="0">
                      <a:solidFill>
                        <a:srgbClr val="767676"/>
                      </a:solidFill>
                      <a:round/>
                      <a:headEnd/>
                      <a:tailEnd/>
                    </a:ln>
                  </p:spPr>
                  <p:txBody>
                    <a:bodyPr/>
                    <a:lstStyle/>
                    <a:p>
                      <a:endParaRPr lang="en-US" smtClean="0">
                        <a:solidFill>
                          <a:srgbClr val="1F497D"/>
                        </a:solidFill>
                      </a:endParaRPr>
                    </a:p>
                  </p:txBody>
                </p:sp>
                <p:sp>
                  <p:nvSpPr>
                    <p:cNvPr id="500972" name="Freeform 218"/>
                    <p:cNvSpPr>
                      <a:spLocks/>
                    </p:cNvSpPr>
                    <p:nvPr/>
                  </p:nvSpPr>
                  <p:spPr bwMode="auto">
                    <a:xfrm>
                      <a:off x="2250271" y="4672761"/>
                      <a:ext cx="336804" cy="164515"/>
                    </a:xfrm>
                    <a:custGeom>
                      <a:avLst/>
                      <a:gdLst>
                        <a:gd name="T0" fmla="*/ 2147483647 w 117"/>
                        <a:gd name="T1" fmla="*/ 2147483647 h 71"/>
                        <a:gd name="T2" fmla="*/ 2147483647 w 117"/>
                        <a:gd name="T3" fmla="*/ 2147483647 h 71"/>
                        <a:gd name="T4" fmla="*/ 2147483647 w 117"/>
                        <a:gd name="T5" fmla="*/ 2147483647 h 71"/>
                        <a:gd name="T6" fmla="*/ 2147483647 w 117"/>
                        <a:gd name="T7" fmla="*/ 2147483647 h 71"/>
                        <a:gd name="T8" fmla="*/ 2147483647 w 117"/>
                        <a:gd name="T9" fmla="*/ 2147483647 h 71"/>
                        <a:gd name="T10" fmla="*/ 2147483647 w 117"/>
                        <a:gd name="T11" fmla="*/ 2147483647 h 71"/>
                        <a:gd name="T12" fmla="*/ 2147483647 w 117"/>
                        <a:gd name="T13" fmla="*/ 2147483647 h 71"/>
                        <a:gd name="T14" fmla="*/ 2147483647 w 117"/>
                        <a:gd name="T15" fmla="*/ 2147483647 h 71"/>
                        <a:gd name="T16" fmla="*/ 2147483647 w 117"/>
                        <a:gd name="T17" fmla="*/ 2147483647 h 71"/>
                        <a:gd name="T18" fmla="*/ 2147483647 w 117"/>
                        <a:gd name="T19" fmla="*/ 0 h 71"/>
                        <a:gd name="T20" fmla="*/ 2147483647 w 117"/>
                        <a:gd name="T21" fmla="*/ 2147483647 h 71"/>
                        <a:gd name="T22" fmla="*/ 2147483647 w 117"/>
                        <a:gd name="T23" fmla="*/ 2147483647 h 71"/>
                        <a:gd name="T24" fmla="*/ 2147483647 w 117"/>
                        <a:gd name="T25" fmla="*/ 2147483647 h 71"/>
                        <a:gd name="T26" fmla="*/ 2147483647 w 117"/>
                        <a:gd name="T27" fmla="*/ 2147483647 h 71"/>
                        <a:gd name="T28" fmla="*/ 0 w 117"/>
                        <a:gd name="T29" fmla="*/ 2147483647 h 71"/>
                        <a:gd name="T30" fmla="*/ 2147483647 w 117"/>
                        <a:gd name="T31" fmla="*/ 2147483647 h 71"/>
                        <a:gd name="T32" fmla="*/ 2147483647 w 117"/>
                        <a:gd name="T33" fmla="*/ 2147483647 h 71"/>
                        <a:gd name="T34" fmla="*/ 2147483647 w 117"/>
                        <a:gd name="T35" fmla="*/ 2147483647 h 71"/>
                        <a:gd name="T36" fmla="*/ 2147483647 w 117"/>
                        <a:gd name="T37" fmla="*/ 21474836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71"/>
                        <a:gd name="T59" fmla="*/ 117 w 117"/>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71">
                          <a:moveTo>
                            <a:pt x="59" y="71"/>
                          </a:moveTo>
                          <a:lnTo>
                            <a:pt x="82" y="69"/>
                          </a:lnTo>
                          <a:lnTo>
                            <a:pt x="101" y="62"/>
                          </a:lnTo>
                          <a:lnTo>
                            <a:pt x="113" y="53"/>
                          </a:lnTo>
                          <a:lnTo>
                            <a:pt x="117" y="41"/>
                          </a:lnTo>
                          <a:lnTo>
                            <a:pt x="114" y="29"/>
                          </a:lnTo>
                          <a:lnTo>
                            <a:pt x="107" y="18"/>
                          </a:lnTo>
                          <a:lnTo>
                            <a:pt x="94" y="9"/>
                          </a:lnTo>
                          <a:lnTo>
                            <a:pt x="77" y="2"/>
                          </a:lnTo>
                          <a:lnTo>
                            <a:pt x="59" y="0"/>
                          </a:lnTo>
                          <a:lnTo>
                            <a:pt x="40" y="2"/>
                          </a:lnTo>
                          <a:lnTo>
                            <a:pt x="23" y="9"/>
                          </a:lnTo>
                          <a:lnTo>
                            <a:pt x="11" y="18"/>
                          </a:lnTo>
                          <a:lnTo>
                            <a:pt x="3" y="29"/>
                          </a:lnTo>
                          <a:lnTo>
                            <a:pt x="0" y="41"/>
                          </a:lnTo>
                          <a:lnTo>
                            <a:pt x="4" y="53"/>
                          </a:lnTo>
                          <a:lnTo>
                            <a:pt x="17" y="62"/>
                          </a:lnTo>
                          <a:lnTo>
                            <a:pt x="35" y="69"/>
                          </a:lnTo>
                          <a:lnTo>
                            <a:pt x="59" y="71"/>
                          </a:lnTo>
                          <a:close/>
                        </a:path>
                      </a:pathLst>
                    </a:custGeom>
                    <a:solidFill>
                      <a:srgbClr val="929292"/>
                    </a:solidFill>
                    <a:ln w="0">
                      <a:solidFill>
                        <a:srgbClr val="929292"/>
                      </a:solidFill>
                      <a:round/>
                      <a:headEnd/>
                      <a:tailEnd/>
                    </a:ln>
                  </p:spPr>
                  <p:txBody>
                    <a:bodyPr/>
                    <a:lstStyle/>
                    <a:p>
                      <a:endParaRPr lang="en-US" smtClean="0">
                        <a:solidFill>
                          <a:srgbClr val="1F497D"/>
                        </a:solidFill>
                      </a:endParaRPr>
                    </a:p>
                  </p:txBody>
                </p:sp>
                <p:sp>
                  <p:nvSpPr>
                    <p:cNvPr id="500973" name="Freeform 219"/>
                    <p:cNvSpPr>
                      <a:spLocks/>
                    </p:cNvSpPr>
                    <p:nvPr/>
                  </p:nvSpPr>
                  <p:spPr bwMode="auto">
                    <a:xfrm>
                      <a:off x="2279057" y="4672761"/>
                      <a:ext cx="282109" cy="139027"/>
                    </a:xfrm>
                    <a:custGeom>
                      <a:avLst/>
                      <a:gdLst>
                        <a:gd name="T0" fmla="*/ 2147483647 w 98"/>
                        <a:gd name="T1" fmla="*/ 2147483647 h 60"/>
                        <a:gd name="T2" fmla="*/ 2147483647 w 98"/>
                        <a:gd name="T3" fmla="*/ 2147483647 h 60"/>
                        <a:gd name="T4" fmla="*/ 2147483647 w 98"/>
                        <a:gd name="T5" fmla="*/ 2147483647 h 60"/>
                        <a:gd name="T6" fmla="*/ 2147483647 w 98"/>
                        <a:gd name="T7" fmla="*/ 2147483647 h 60"/>
                        <a:gd name="T8" fmla="*/ 2147483647 w 98"/>
                        <a:gd name="T9" fmla="*/ 2147483647 h 60"/>
                        <a:gd name="T10" fmla="*/ 2147483647 w 98"/>
                        <a:gd name="T11" fmla="*/ 2147483647 h 60"/>
                        <a:gd name="T12" fmla="*/ 2147483647 w 98"/>
                        <a:gd name="T13" fmla="*/ 2147483647 h 60"/>
                        <a:gd name="T14" fmla="*/ 2147483647 w 98"/>
                        <a:gd name="T15" fmla="*/ 2147483647 h 60"/>
                        <a:gd name="T16" fmla="*/ 2147483647 w 98"/>
                        <a:gd name="T17" fmla="*/ 0 h 60"/>
                        <a:gd name="T18" fmla="*/ 2147483647 w 98"/>
                        <a:gd name="T19" fmla="*/ 2147483647 h 60"/>
                        <a:gd name="T20" fmla="*/ 2147483647 w 98"/>
                        <a:gd name="T21" fmla="*/ 2147483647 h 60"/>
                        <a:gd name="T22" fmla="*/ 2147483647 w 98"/>
                        <a:gd name="T23" fmla="*/ 2147483647 h 60"/>
                        <a:gd name="T24" fmla="*/ 0 w 98"/>
                        <a:gd name="T25" fmla="*/ 2147483647 h 60"/>
                        <a:gd name="T26" fmla="*/ 2147483647 w 98"/>
                        <a:gd name="T27" fmla="*/ 2147483647 h 60"/>
                        <a:gd name="T28" fmla="*/ 2147483647 w 98"/>
                        <a:gd name="T29" fmla="*/ 2147483647 h 60"/>
                        <a:gd name="T30" fmla="*/ 2147483647 w 98"/>
                        <a:gd name="T31" fmla="*/ 2147483647 h 60"/>
                        <a:gd name="T32" fmla="*/ 2147483647 w 98"/>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60"/>
                        <a:gd name="T53" fmla="*/ 98 w 98"/>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60">
                          <a:moveTo>
                            <a:pt x="49" y="60"/>
                          </a:moveTo>
                          <a:lnTo>
                            <a:pt x="69" y="59"/>
                          </a:lnTo>
                          <a:lnTo>
                            <a:pt x="84" y="53"/>
                          </a:lnTo>
                          <a:lnTo>
                            <a:pt x="94" y="44"/>
                          </a:lnTo>
                          <a:lnTo>
                            <a:pt x="98" y="35"/>
                          </a:lnTo>
                          <a:lnTo>
                            <a:pt x="94" y="23"/>
                          </a:lnTo>
                          <a:lnTo>
                            <a:pt x="84" y="12"/>
                          </a:lnTo>
                          <a:lnTo>
                            <a:pt x="69" y="3"/>
                          </a:lnTo>
                          <a:lnTo>
                            <a:pt x="49" y="0"/>
                          </a:lnTo>
                          <a:lnTo>
                            <a:pt x="30" y="3"/>
                          </a:lnTo>
                          <a:lnTo>
                            <a:pt x="15" y="12"/>
                          </a:lnTo>
                          <a:lnTo>
                            <a:pt x="4" y="23"/>
                          </a:lnTo>
                          <a:lnTo>
                            <a:pt x="0" y="35"/>
                          </a:lnTo>
                          <a:lnTo>
                            <a:pt x="4" y="44"/>
                          </a:lnTo>
                          <a:lnTo>
                            <a:pt x="15" y="53"/>
                          </a:lnTo>
                          <a:lnTo>
                            <a:pt x="30" y="59"/>
                          </a:lnTo>
                          <a:lnTo>
                            <a:pt x="49" y="60"/>
                          </a:lnTo>
                          <a:close/>
                        </a:path>
                      </a:pathLst>
                    </a:custGeom>
                    <a:solidFill>
                      <a:srgbClr val="ADADAD"/>
                    </a:solidFill>
                    <a:ln w="0">
                      <a:solidFill>
                        <a:srgbClr val="ADADAD"/>
                      </a:solidFill>
                      <a:round/>
                      <a:headEnd/>
                      <a:tailEnd/>
                    </a:ln>
                  </p:spPr>
                  <p:txBody>
                    <a:bodyPr/>
                    <a:lstStyle/>
                    <a:p>
                      <a:endParaRPr lang="en-US" smtClean="0">
                        <a:solidFill>
                          <a:srgbClr val="1F497D"/>
                        </a:solidFill>
                      </a:endParaRPr>
                    </a:p>
                  </p:txBody>
                </p:sp>
                <p:sp>
                  <p:nvSpPr>
                    <p:cNvPr id="500974" name="Freeform 220"/>
                    <p:cNvSpPr>
                      <a:spLocks/>
                    </p:cNvSpPr>
                    <p:nvPr/>
                  </p:nvSpPr>
                  <p:spPr bwMode="auto">
                    <a:xfrm>
                      <a:off x="2307844" y="4677396"/>
                      <a:ext cx="224536" cy="111222"/>
                    </a:xfrm>
                    <a:custGeom>
                      <a:avLst/>
                      <a:gdLst>
                        <a:gd name="T0" fmla="*/ 2147483647 w 78"/>
                        <a:gd name="T1" fmla="*/ 2147483647 h 48"/>
                        <a:gd name="T2" fmla="*/ 2147483647 w 78"/>
                        <a:gd name="T3" fmla="*/ 2147483647 h 48"/>
                        <a:gd name="T4" fmla="*/ 2147483647 w 78"/>
                        <a:gd name="T5" fmla="*/ 2147483647 h 48"/>
                        <a:gd name="T6" fmla="*/ 2147483647 w 78"/>
                        <a:gd name="T7" fmla="*/ 2147483647 h 48"/>
                        <a:gd name="T8" fmla="*/ 2147483647 w 78"/>
                        <a:gd name="T9" fmla="*/ 2147483647 h 48"/>
                        <a:gd name="T10" fmla="*/ 2147483647 w 78"/>
                        <a:gd name="T11" fmla="*/ 2147483647 h 48"/>
                        <a:gd name="T12" fmla="*/ 2147483647 w 78"/>
                        <a:gd name="T13" fmla="*/ 2147483647 h 48"/>
                        <a:gd name="T14" fmla="*/ 2147483647 w 78"/>
                        <a:gd name="T15" fmla="*/ 2147483647 h 48"/>
                        <a:gd name="T16" fmla="*/ 2147483647 w 78"/>
                        <a:gd name="T17" fmla="*/ 0 h 48"/>
                        <a:gd name="T18" fmla="*/ 2147483647 w 78"/>
                        <a:gd name="T19" fmla="*/ 2147483647 h 48"/>
                        <a:gd name="T20" fmla="*/ 2147483647 w 78"/>
                        <a:gd name="T21" fmla="*/ 2147483647 h 48"/>
                        <a:gd name="T22" fmla="*/ 2147483647 w 78"/>
                        <a:gd name="T23" fmla="*/ 2147483647 h 48"/>
                        <a:gd name="T24" fmla="*/ 0 w 78"/>
                        <a:gd name="T25" fmla="*/ 2147483647 h 48"/>
                        <a:gd name="T26" fmla="*/ 2147483647 w 78"/>
                        <a:gd name="T27" fmla="*/ 2147483647 h 48"/>
                        <a:gd name="T28" fmla="*/ 2147483647 w 78"/>
                        <a:gd name="T29" fmla="*/ 2147483647 h 48"/>
                        <a:gd name="T30" fmla="*/ 2147483647 w 78"/>
                        <a:gd name="T31" fmla="*/ 2147483647 h 48"/>
                        <a:gd name="T32" fmla="*/ 2147483647 w 78"/>
                        <a:gd name="T33" fmla="*/ 21474836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48"/>
                        <a:gd name="T53" fmla="*/ 78 w 7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48">
                          <a:moveTo>
                            <a:pt x="39" y="48"/>
                          </a:moveTo>
                          <a:lnTo>
                            <a:pt x="54" y="45"/>
                          </a:lnTo>
                          <a:lnTo>
                            <a:pt x="68" y="40"/>
                          </a:lnTo>
                          <a:lnTo>
                            <a:pt x="75" y="34"/>
                          </a:lnTo>
                          <a:lnTo>
                            <a:pt x="78" y="27"/>
                          </a:lnTo>
                          <a:lnTo>
                            <a:pt x="75" y="18"/>
                          </a:lnTo>
                          <a:lnTo>
                            <a:pt x="68" y="9"/>
                          </a:lnTo>
                          <a:lnTo>
                            <a:pt x="54" y="1"/>
                          </a:lnTo>
                          <a:lnTo>
                            <a:pt x="39" y="0"/>
                          </a:lnTo>
                          <a:lnTo>
                            <a:pt x="24" y="1"/>
                          </a:lnTo>
                          <a:lnTo>
                            <a:pt x="11" y="9"/>
                          </a:lnTo>
                          <a:lnTo>
                            <a:pt x="3" y="18"/>
                          </a:lnTo>
                          <a:lnTo>
                            <a:pt x="0" y="27"/>
                          </a:lnTo>
                          <a:lnTo>
                            <a:pt x="3" y="34"/>
                          </a:lnTo>
                          <a:lnTo>
                            <a:pt x="11" y="40"/>
                          </a:lnTo>
                          <a:lnTo>
                            <a:pt x="24" y="45"/>
                          </a:lnTo>
                          <a:lnTo>
                            <a:pt x="39" y="48"/>
                          </a:lnTo>
                          <a:close/>
                        </a:path>
                      </a:pathLst>
                    </a:custGeom>
                    <a:solidFill>
                      <a:srgbClr val="C8C8C8"/>
                    </a:solidFill>
                    <a:ln w="0">
                      <a:solidFill>
                        <a:srgbClr val="C8C8C8"/>
                      </a:solidFill>
                      <a:round/>
                      <a:headEnd/>
                      <a:tailEnd/>
                    </a:ln>
                  </p:spPr>
                  <p:txBody>
                    <a:bodyPr/>
                    <a:lstStyle/>
                    <a:p>
                      <a:endParaRPr lang="en-US" smtClean="0">
                        <a:solidFill>
                          <a:srgbClr val="1F497D"/>
                        </a:solidFill>
                      </a:endParaRPr>
                    </a:p>
                  </p:txBody>
                </p:sp>
                <p:sp>
                  <p:nvSpPr>
                    <p:cNvPr id="500975" name="Freeform 221"/>
                    <p:cNvSpPr>
                      <a:spLocks/>
                    </p:cNvSpPr>
                    <p:nvPr/>
                  </p:nvSpPr>
                  <p:spPr bwMode="auto">
                    <a:xfrm>
                      <a:off x="2333752" y="4677396"/>
                      <a:ext cx="172720" cy="83416"/>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2147483647 w 60"/>
                        <a:gd name="T13" fmla="*/ 0 h 36"/>
                        <a:gd name="T14" fmla="*/ 2147483647 w 60"/>
                        <a:gd name="T15" fmla="*/ 2147483647 h 36"/>
                        <a:gd name="T16" fmla="*/ 2147483647 w 60"/>
                        <a:gd name="T17" fmla="*/ 2147483647 h 36"/>
                        <a:gd name="T18" fmla="*/ 0 w 60"/>
                        <a:gd name="T19" fmla="*/ 2147483647 h 36"/>
                        <a:gd name="T20" fmla="*/ 2147483647 w 60"/>
                        <a:gd name="T21" fmla="*/ 2147483647 h 36"/>
                        <a:gd name="T22" fmla="*/ 2147483647 w 60"/>
                        <a:gd name="T23" fmla="*/ 2147483647 h 36"/>
                        <a:gd name="T24" fmla="*/ 2147483647 w 60"/>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6"/>
                        <a:gd name="T41" fmla="*/ 60 w 6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6">
                          <a:moveTo>
                            <a:pt x="30" y="36"/>
                          </a:moveTo>
                          <a:lnTo>
                            <a:pt x="45" y="34"/>
                          </a:lnTo>
                          <a:lnTo>
                            <a:pt x="56" y="28"/>
                          </a:lnTo>
                          <a:lnTo>
                            <a:pt x="60" y="21"/>
                          </a:lnTo>
                          <a:lnTo>
                            <a:pt x="56" y="12"/>
                          </a:lnTo>
                          <a:lnTo>
                            <a:pt x="45" y="4"/>
                          </a:lnTo>
                          <a:lnTo>
                            <a:pt x="30" y="0"/>
                          </a:lnTo>
                          <a:lnTo>
                            <a:pt x="15" y="4"/>
                          </a:lnTo>
                          <a:lnTo>
                            <a:pt x="5" y="12"/>
                          </a:lnTo>
                          <a:lnTo>
                            <a:pt x="0" y="21"/>
                          </a:lnTo>
                          <a:lnTo>
                            <a:pt x="5" y="28"/>
                          </a:lnTo>
                          <a:lnTo>
                            <a:pt x="15" y="34"/>
                          </a:lnTo>
                          <a:lnTo>
                            <a:pt x="30" y="36"/>
                          </a:lnTo>
                          <a:close/>
                        </a:path>
                      </a:pathLst>
                    </a:custGeom>
                    <a:solidFill>
                      <a:srgbClr val="E4E4E4"/>
                    </a:solidFill>
                    <a:ln w="0">
                      <a:solidFill>
                        <a:srgbClr val="E4E4E4"/>
                      </a:solidFill>
                      <a:round/>
                      <a:headEnd/>
                      <a:tailEnd/>
                    </a:ln>
                  </p:spPr>
                  <p:txBody>
                    <a:bodyPr/>
                    <a:lstStyle/>
                    <a:p>
                      <a:endParaRPr lang="en-US" smtClean="0">
                        <a:solidFill>
                          <a:srgbClr val="1F497D"/>
                        </a:solidFill>
                      </a:endParaRPr>
                    </a:p>
                  </p:txBody>
                </p:sp>
                <p:sp>
                  <p:nvSpPr>
                    <p:cNvPr id="500976" name="Freeform 222"/>
                    <p:cNvSpPr>
                      <a:spLocks/>
                    </p:cNvSpPr>
                    <p:nvPr/>
                  </p:nvSpPr>
                  <p:spPr bwMode="auto">
                    <a:xfrm>
                      <a:off x="2382689" y="4693615"/>
                      <a:ext cx="115147" cy="55611"/>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2147483647 h 24"/>
                        <a:gd name="T10" fmla="*/ 2147483647 w 40"/>
                        <a:gd name="T11" fmla="*/ 2147483647 h 24"/>
                        <a:gd name="T12" fmla="*/ 2147483647 w 40"/>
                        <a:gd name="T13" fmla="*/ 2147483647 h 24"/>
                        <a:gd name="T14" fmla="*/ 2147483647 w 40"/>
                        <a:gd name="T15" fmla="*/ 2147483647 h 24"/>
                        <a:gd name="T16" fmla="*/ 2147483647 w 40"/>
                        <a:gd name="T17" fmla="*/ 2147483647 h 24"/>
                        <a:gd name="T18" fmla="*/ 2147483647 w 40"/>
                        <a:gd name="T19" fmla="*/ 2147483647 h 24"/>
                        <a:gd name="T20" fmla="*/ 2147483647 w 40"/>
                        <a:gd name="T21" fmla="*/ 0 h 24"/>
                        <a:gd name="T22" fmla="*/ 2147483647 w 40"/>
                        <a:gd name="T23" fmla="*/ 2147483647 h 24"/>
                        <a:gd name="T24" fmla="*/ 2147483647 w 40"/>
                        <a:gd name="T25" fmla="*/ 2147483647 h 24"/>
                        <a:gd name="T26" fmla="*/ 2147483647 w 40"/>
                        <a:gd name="T27" fmla="*/ 2147483647 h 24"/>
                        <a:gd name="T28" fmla="*/ 2147483647 w 40"/>
                        <a:gd name="T29" fmla="*/ 2147483647 h 24"/>
                        <a:gd name="T30" fmla="*/ 0 w 40"/>
                        <a:gd name="T31" fmla="*/ 2147483647 h 24"/>
                        <a:gd name="T32" fmla="*/ 2147483647 w 40"/>
                        <a:gd name="T33" fmla="*/ 2147483647 h 24"/>
                        <a:gd name="T34" fmla="*/ 2147483647 w 40"/>
                        <a:gd name="T35" fmla="*/ 2147483647 h 24"/>
                        <a:gd name="T36" fmla="*/ 2147483647 w 40"/>
                        <a:gd name="T37" fmla="*/ 2147483647 h 24"/>
                        <a:gd name="T38" fmla="*/ 2147483647 w 40"/>
                        <a:gd name="T39" fmla="*/ 2147483647 h 24"/>
                        <a:gd name="T40" fmla="*/ 2147483647 w 40"/>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24"/>
                        <a:gd name="T65" fmla="*/ 40 w 4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24">
                          <a:moveTo>
                            <a:pt x="21" y="24"/>
                          </a:moveTo>
                          <a:lnTo>
                            <a:pt x="27" y="24"/>
                          </a:lnTo>
                          <a:lnTo>
                            <a:pt x="31" y="23"/>
                          </a:lnTo>
                          <a:lnTo>
                            <a:pt x="36" y="20"/>
                          </a:lnTo>
                          <a:lnTo>
                            <a:pt x="39" y="18"/>
                          </a:lnTo>
                          <a:lnTo>
                            <a:pt x="40" y="14"/>
                          </a:lnTo>
                          <a:lnTo>
                            <a:pt x="39" y="11"/>
                          </a:lnTo>
                          <a:lnTo>
                            <a:pt x="36" y="8"/>
                          </a:lnTo>
                          <a:lnTo>
                            <a:pt x="31" y="3"/>
                          </a:lnTo>
                          <a:lnTo>
                            <a:pt x="27" y="2"/>
                          </a:lnTo>
                          <a:lnTo>
                            <a:pt x="21" y="0"/>
                          </a:lnTo>
                          <a:lnTo>
                            <a:pt x="13" y="2"/>
                          </a:lnTo>
                          <a:lnTo>
                            <a:pt x="9" y="3"/>
                          </a:lnTo>
                          <a:lnTo>
                            <a:pt x="4" y="8"/>
                          </a:lnTo>
                          <a:lnTo>
                            <a:pt x="1" y="11"/>
                          </a:lnTo>
                          <a:lnTo>
                            <a:pt x="0" y="14"/>
                          </a:lnTo>
                          <a:lnTo>
                            <a:pt x="1" y="18"/>
                          </a:lnTo>
                          <a:lnTo>
                            <a:pt x="4" y="20"/>
                          </a:lnTo>
                          <a:lnTo>
                            <a:pt x="9" y="23"/>
                          </a:lnTo>
                          <a:lnTo>
                            <a:pt x="13" y="24"/>
                          </a:lnTo>
                          <a:lnTo>
                            <a:pt x="21" y="24"/>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77" name="Freeform 223"/>
                    <p:cNvSpPr>
                      <a:spLocks/>
                    </p:cNvSpPr>
                    <p:nvPr/>
                  </p:nvSpPr>
                  <p:spPr bwMode="auto">
                    <a:xfrm>
                      <a:off x="2497836" y="5252040"/>
                      <a:ext cx="782997" cy="576962"/>
                    </a:xfrm>
                    <a:custGeom>
                      <a:avLst/>
                      <a:gdLst>
                        <a:gd name="T0" fmla="*/ 2147483647 w 272"/>
                        <a:gd name="T1" fmla="*/ 2147483647 h 249"/>
                        <a:gd name="T2" fmla="*/ 2147483647 w 272"/>
                        <a:gd name="T3" fmla="*/ 2147483647 h 249"/>
                        <a:gd name="T4" fmla="*/ 2147483647 w 272"/>
                        <a:gd name="T5" fmla="*/ 2147483647 h 249"/>
                        <a:gd name="T6" fmla="*/ 2147483647 w 272"/>
                        <a:gd name="T7" fmla="*/ 2147483647 h 249"/>
                        <a:gd name="T8" fmla="*/ 2147483647 w 272"/>
                        <a:gd name="T9" fmla="*/ 2147483647 h 249"/>
                        <a:gd name="T10" fmla="*/ 2147483647 w 272"/>
                        <a:gd name="T11" fmla="*/ 2147483647 h 249"/>
                        <a:gd name="T12" fmla="*/ 2147483647 w 272"/>
                        <a:gd name="T13" fmla="*/ 2147483647 h 249"/>
                        <a:gd name="T14" fmla="*/ 2147483647 w 272"/>
                        <a:gd name="T15" fmla="*/ 2147483647 h 249"/>
                        <a:gd name="T16" fmla="*/ 0 w 272"/>
                        <a:gd name="T17" fmla="*/ 2147483647 h 249"/>
                        <a:gd name="T18" fmla="*/ 0 w 272"/>
                        <a:gd name="T19" fmla="*/ 2147483647 h 249"/>
                        <a:gd name="T20" fmla="*/ 0 w 272"/>
                        <a:gd name="T21" fmla="*/ 0 h 249"/>
                        <a:gd name="T22" fmla="*/ 2147483647 w 272"/>
                        <a:gd name="T23" fmla="*/ 2147483647 h 249"/>
                        <a:gd name="T24" fmla="*/ 2147483647 w 272"/>
                        <a:gd name="T25" fmla="*/ 2147483647 h 249"/>
                        <a:gd name="T26" fmla="*/ 2147483647 w 272"/>
                        <a:gd name="T27" fmla="*/ 2147483647 h 249"/>
                        <a:gd name="T28" fmla="*/ 2147483647 w 272"/>
                        <a:gd name="T29" fmla="*/ 2147483647 h 249"/>
                        <a:gd name="T30" fmla="*/ 2147483647 w 272"/>
                        <a:gd name="T31" fmla="*/ 2147483647 h 249"/>
                        <a:gd name="T32" fmla="*/ 2147483647 w 272"/>
                        <a:gd name="T33" fmla="*/ 2147483647 h 249"/>
                        <a:gd name="T34" fmla="*/ 2147483647 w 272"/>
                        <a:gd name="T35" fmla="*/ 2147483647 h 249"/>
                        <a:gd name="T36" fmla="*/ 2147483647 w 272"/>
                        <a:gd name="T37" fmla="*/ 2147483647 h 249"/>
                        <a:gd name="T38" fmla="*/ 2147483647 w 272"/>
                        <a:gd name="T39" fmla="*/ 2147483647 h 249"/>
                        <a:gd name="T40" fmla="*/ 2147483647 w 272"/>
                        <a:gd name="T41" fmla="*/ 2147483647 h 249"/>
                        <a:gd name="T42" fmla="*/ 2147483647 w 272"/>
                        <a:gd name="T43" fmla="*/ 2147483647 h 249"/>
                        <a:gd name="T44" fmla="*/ 2147483647 w 272"/>
                        <a:gd name="T45" fmla="*/ 2147483647 h 249"/>
                        <a:gd name="T46" fmla="*/ 2147483647 w 272"/>
                        <a:gd name="T47" fmla="*/ 2147483647 h 249"/>
                        <a:gd name="T48" fmla="*/ 2147483647 w 272"/>
                        <a:gd name="T49" fmla="*/ 2147483647 h 249"/>
                        <a:gd name="T50" fmla="*/ 2147483647 w 272"/>
                        <a:gd name="T51" fmla="*/ 2147483647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2"/>
                        <a:gd name="T79" fmla="*/ 0 h 249"/>
                        <a:gd name="T80" fmla="*/ 272 w 272"/>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2" h="249">
                          <a:moveTo>
                            <a:pt x="119" y="249"/>
                          </a:moveTo>
                          <a:lnTo>
                            <a:pt x="87" y="245"/>
                          </a:lnTo>
                          <a:lnTo>
                            <a:pt x="61" y="236"/>
                          </a:lnTo>
                          <a:lnTo>
                            <a:pt x="40" y="225"/>
                          </a:lnTo>
                          <a:lnTo>
                            <a:pt x="25" y="214"/>
                          </a:lnTo>
                          <a:lnTo>
                            <a:pt x="15" y="200"/>
                          </a:lnTo>
                          <a:lnTo>
                            <a:pt x="8" y="188"/>
                          </a:lnTo>
                          <a:lnTo>
                            <a:pt x="3" y="179"/>
                          </a:lnTo>
                          <a:lnTo>
                            <a:pt x="0" y="172"/>
                          </a:lnTo>
                          <a:lnTo>
                            <a:pt x="0" y="169"/>
                          </a:lnTo>
                          <a:lnTo>
                            <a:pt x="0" y="0"/>
                          </a:lnTo>
                          <a:lnTo>
                            <a:pt x="272" y="1"/>
                          </a:lnTo>
                          <a:lnTo>
                            <a:pt x="272" y="166"/>
                          </a:lnTo>
                          <a:lnTo>
                            <a:pt x="266" y="179"/>
                          </a:lnTo>
                          <a:lnTo>
                            <a:pt x="258" y="191"/>
                          </a:lnTo>
                          <a:lnTo>
                            <a:pt x="252" y="202"/>
                          </a:lnTo>
                          <a:lnTo>
                            <a:pt x="248" y="208"/>
                          </a:lnTo>
                          <a:lnTo>
                            <a:pt x="246" y="211"/>
                          </a:lnTo>
                          <a:lnTo>
                            <a:pt x="233" y="222"/>
                          </a:lnTo>
                          <a:lnTo>
                            <a:pt x="215" y="233"/>
                          </a:lnTo>
                          <a:lnTo>
                            <a:pt x="194" y="239"/>
                          </a:lnTo>
                          <a:lnTo>
                            <a:pt x="172" y="243"/>
                          </a:lnTo>
                          <a:lnTo>
                            <a:pt x="152" y="246"/>
                          </a:lnTo>
                          <a:lnTo>
                            <a:pt x="134" y="248"/>
                          </a:lnTo>
                          <a:lnTo>
                            <a:pt x="122" y="248"/>
                          </a:lnTo>
                          <a:lnTo>
                            <a:pt x="119" y="249"/>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0978" name="Freeform 224"/>
                    <p:cNvSpPr>
                      <a:spLocks/>
                    </p:cNvSpPr>
                    <p:nvPr/>
                  </p:nvSpPr>
                  <p:spPr bwMode="auto">
                    <a:xfrm>
                      <a:off x="2497836" y="5252040"/>
                      <a:ext cx="782997" cy="576962"/>
                    </a:xfrm>
                    <a:custGeom>
                      <a:avLst/>
                      <a:gdLst>
                        <a:gd name="T0" fmla="*/ 2147483647 w 272"/>
                        <a:gd name="T1" fmla="*/ 2147483647 h 249"/>
                        <a:gd name="T2" fmla="*/ 2147483647 w 272"/>
                        <a:gd name="T3" fmla="*/ 2147483647 h 249"/>
                        <a:gd name="T4" fmla="*/ 2147483647 w 272"/>
                        <a:gd name="T5" fmla="*/ 2147483647 h 249"/>
                        <a:gd name="T6" fmla="*/ 2147483647 w 272"/>
                        <a:gd name="T7" fmla="*/ 2147483647 h 249"/>
                        <a:gd name="T8" fmla="*/ 2147483647 w 272"/>
                        <a:gd name="T9" fmla="*/ 2147483647 h 249"/>
                        <a:gd name="T10" fmla="*/ 2147483647 w 272"/>
                        <a:gd name="T11" fmla="*/ 2147483647 h 249"/>
                        <a:gd name="T12" fmla="*/ 2147483647 w 272"/>
                        <a:gd name="T13" fmla="*/ 2147483647 h 249"/>
                        <a:gd name="T14" fmla="*/ 2147483647 w 272"/>
                        <a:gd name="T15" fmla="*/ 2147483647 h 249"/>
                        <a:gd name="T16" fmla="*/ 0 w 272"/>
                        <a:gd name="T17" fmla="*/ 2147483647 h 249"/>
                        <a:gd name="T18" fmla="*/ 0 w 272"/>
                        <a:gd name="T19" fmla="*/ 2147483647 h 249"/>
                        <a:gd name="T20" fmla="*/ 0 w 272"/>
                        <a:gd name="T21" fmla="*/ 0 h 249"/>
                        <a:gd name="T22" fmla="*/ 2147483647 w 272"/>
                        <a:gd name="T23" fmla="*/ 2147483647 h 249"/>
                        <a:gd name="T24" fmla="*/ 2147483647 w 272"/>
                        <a:gd name="T25" fmla="*/ 2147483647 h 249"/>
                        <a:gd name="T26" fmla="*/ 2147483647 w 272"/>
                        <a:gd name="T27" fmla="*/ 2147483647 h 249"/>
                        <a:gd name="T28" fmla="*/ 2147483647 w 272"/>
                        <a:gd name="T29" fmla="*/ 2147483647 h 249"/>
                        <a:gd name="T30" fmla="*/ 2147483647 w 272"/>
                        <a:gd name="T31" fmla="*/ 2147483647 h 249"/>
                        <a:gd name="T32" fmla="*/ 2147483647 w 272"/>
                        <a:gd name="T33" fmla="*/ 2147483647 h 249"/>
                        <a:gd name="T34" fmla="*/ 2147483647 w 272"/>
                        <a:gd name="T35" fmla="*/ 2147483647 h 249"/>
                        <a:gd name="T36" fmla="*/ 2147483647 w 272"/>
                        <a:gd name="T37" fmla="*/ 2147483647 h 249"/>
                        <a:gd name="T38" fmla="*/ 2147483647 w 272"/>
                        <a:gd name="T39" fmla="*/ 2147483647 h 249"/>
                        <a:gd name="T40" fmla="*/ 2147483647 w 272"/>
                        <a:gd name="T41" fmla="*/ 2147483647 h 249"/>
                        <a:gd name="T42" fmla="*/ 2147483647 w 272"/>
                        <a:gd name="T43" fmla="*/ 2147483647 h 249"/>
                        <a:gd name="T44" fmla="*/ 2147483647 w 272"/>
                        <a:gd name="T45" fmla="*/ 2147483647 h 249"/>
                        <a:gd name="T46" fmla="*/ 2147483647 w 272"/>
                        <a:gd name="T47" fmla="*/ 2147483647 h 249"/>
                        <a:gd name="T48" fmla="*/ 2147483647 w 272"/>
                        <a:gd name="T49" fmla="*/ 2147483647 h 249"/>
                        <a:gd name="T50" fmla="*/ 2147483647 w 272"/>
                        <a:gd name="T51" fmla="*/ 2147483647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2"/>
                        <a:gd name="T79" fmla="*/ 0 h 249"/>
                        <a:gd name="T80" fmla="*/ 272 w 272"/>
                        <a:gd name="T81" fmla="*/ 249 h 2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2" h="249">
                          <a:moveTo>
                            <a:pt x="119" y="249"/>
                          </a:moveTo>
                          <a:lnTo>
                            <a:pt x="87" y="245"/>
                          </a:lnTo>
                          <a:lnTo>
                            <a:pt x="61" y="236"/>
                          </a:lnTo>
                          <a:lnTo>
                            <a:pt x="40" y="225"/>
                          </a:lnTo>
                          <a:lnTo>
                            <a:pt x="25" y="214"/>
                          </a:lnTo>
                          <a:lnTo>
                            <a:pt x="15" y="200"/>
                          </a:lnTo>
                          <a:lnTo>
                            <a:pt x="8" y="188"/>
                          </a:lnTo>
                          <a:lnTo>
                            <a:pt x="3" y="179"/>
                          </a:lnTo>
                          <a:lnTo>
                            <a:pt x="0" y="172"/>
                          </a:lnTo>
                          <a:lnTo>
                            <a:pt x="0" y="169"/>
                          </a:lnTo>
                          <a:lnTo>
                            <a:pt x="0" y="0"/>
                          </a:lnTo>
                          <a:lnTo>
                            <a:pt x="272" y="1"/>
                          </a:lnTo>
                          <a:lnTo>
                            <a:pt x="272" y="166"/>
                          </a:lnTo>
                          <a:lnTo>
                            <a:pt x="266" y="179"/>
                          </a:lnTo>
                          <a:lnTo>
                            <a:pt x="258" y="191"/>
                          </a:lnTo>
                          <a:lnTo>
                            <a:pt x="252" y="202"/>
                          </a:lnTo>
                          <a:lnTo>
                            <a:pt x="248" y="208"/>
                          </a:lnTo>
                          <a:lnTo>
                            <a:pt x="246" y="211"/>
                          </a:lnTo>
                          <a:lnTo>
                            <a:pt x="233" y="222"/>
                          </a:lnTo>
                          <a:lnTo>
                            <a:pt x="215" y="233"/>
                          </a:lnTo>
                          <a:lnTo>
                            <a:pt x="194" y="239"/>
                          </a:lnTo>
                          <a:lnTo>
                            <a:pt x="172" y="243"/>
                          </a:lnTo>
                          <a:lnTo>
                            <a:pt x="152" y="246"/>
                          </a:lnTo>
                          <a:lnTo>
                            <a:pt x="134" y="248"/>
                          </a:lnTo>
                          <a:lnTo>
                            <a:pt x="122" y="248"/>
                          </a:lnTo>
                          <a:lnTo>
                            <a:pt x="119" y="249"/>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79" name="Freeform 225"/>
                    <p:cNvSpPr>
                      <a:spLocks/>
                    </p:cNvSpPr>
                    <p:nvPr/>
                  </p:nvSpPr>
                  <p:spPr bwMode="auto">
                    <a:xfrm>
                      <a:off x="2535259" y="5252040"/>
                      <a:ext cx="713909" cy="574645"/>
                    </a:xfrm>
                    <a:custGeom>
                      <a:avLst/>
                      <a:gdLst>
                        <a:gd name="T0" fmla="*/ 2147483647 w 248"/>
                        <a:gd name="T1" fmla="*/ 2147483647 h 248"/>
                        <a:gd name="T2" fmla="*/ 2147483647 w 248"/>
                        <a:gd name="T3" fmla="*/ 2147483647 h 248"/>
                        <a:gd name="T4" fmla="*/ 2147483647 w 248"/>
                        <a:gd name="T5" fmla="*/ 2147483647 h 248"/>
                        <a:gd name="T6" fmla="*/ 2147483647 w 248"/>
                        <a:gd name="T7" fmla="*/ 2147483647 h 248"/>
                        <a:gd name="T8" fmla="*/ 2147483647 w 248"/>
                        <a:gd name="T9" fmla="*/ 2147483647 h 248"/>
                        <a:gd name="T10" fmla="*/ 2147483647 w 248"/>
                        <a:gd name="T11" fmla="*/ 2147483647 h 248"/>
                        <a:gd name="T12" fmla="*/ 2147483647 w 248"/>
                        <a:gd name="T13" fmla="*/ 2147483647 h 248"/>
                        <a:gd name="T14" fmla="*/ 2147483647 w 248"/>
                        <a:gd name="T15" fmla="*/ 2147483647 h 248"/>
                        <a:gd name="T16" fmla="*/ 0 w 248"/>
                        <a:gd name="T17" fmla="*/ 2147483647 h 248"/>
                        <a:gd name="T18" fmla="*/ 0 w 248"/>
                        <a:gd name="T19" fmla="*/ 2147483647 h 248"/>
                        <a:gd name="T20" fmla="*/ 0 w 248"/>
                        <a:gd name="T21" fmla="*/ 0 h 248"/>
                        <a:gd name="T22" fmla="*/ 2147483647 w 248"/>
                        <a:gd name="T23" fmla="*/ 2147483647 h 248"/>
                        <a:gd name="T24" fmla="*/ 2147483647 w 248"/>
                        <a:gd name="T25" fmla="*/ 2147483647 h 248"/>
                        <a:gd name="T26" fmla="*/ 2147483647 w 248"/>
                        <a:gd name="T27" fmla="*/ 2147483647 h 248"/>
                        <a:gd name="T28" fmla="*/ 2147483647 w 248"/>
                        <a:gd name="T29" fmla="*/ 2147483647 h 248"/>
                        <a:gd name="T30" fmla="*/ 2147483647 w 248"/>
                        <a:gd name="T31" fmla="*/ 2147483647 h 248"/>
                        <a:gd name="T32" fmla="*/ 2147483647 w 248"/>
                        <a:gd name="T33" fmla="*/ 2147483647 h 248"/>
                        <a:gd name="T34" fmla="*/ 2147483647 w 248"/>
                        <a:gd name="T35" fmla="*/ 2147483647 h 248"/>
                        <a:gd name="T36" fmla="*/ 2147483647 w 248"/>
                        <a:gd name="T37" fmla="*/ 2147483647 h 248"/>
                        <a:gd name="T38" fmla="*/ 2147483647 w 248"/>
                        <a:gd name="T39" fmla="*/ 2147483647 h 248"/>
                        <a:gd name="T40" fmla="*/ 2147483647 w 248"/>
                        <a:gd name="T41" fmla="*/ 2147483647 h 248"/>
                        <a:gd name="T42" fmla="*/ 2147483647 w 248"/>
                        <a:gd name="T43" fmla="*/ 2147483647 h 248"/>
                        <a:gd name="T44" fmla="*/ 2147483647 w 248"/>
                        <a:gd name="T45" fmla="*/ 2147483647 h 248"/>
                        <a:gd name="T46" fmla="*/ 2147483647 w 248"/>
                        <a:gd name="T47" fmla="*/ 2147483647 h 248"/>
                        <a:gd name="T48" fmla="*/ 2147483647 w 248"/>
                        <a:gd name="T49" fmla="*/ 2147483647 h 248"/>
                        <a:gd name="T50" fmla="*/ 2147483647 w 248"/>
                        <a:gd name="T51" fmla="*/ 2147483647 h 2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248"/>
                        <a:gd name="T80" fmla="*/ 248 w 248"/>
                        <a:gd name="T81" fmla="*/ 248 h 2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248">
                          <a:moveTo>
                            <a:pt x="111" y="248"/>
                          </a:moveTo>
                          <a:lnTo>
                            <a:pt x="83" y="245"/>
                          </a:lnTo>
                          <a:lnTo>
                            <a:pt x="59" y="237"/>
                          </a:lnTo>
                          <a:lnTo>
                            <a:pt x="39" y="227"/>
                          </a:lnTo>
                          <a:lnTo>
                            <a:pt x="26" y="216"/>
                          </a:lnTo>
                          <a:lnTo>
                            <a:pt x="15" y="205"/>
                          </a:lnTo>
                          <a:lnTo>
                            <a:pt x="8" y="194"/>
                          </a:lnTo>
                          <a:lnTo>
                            <a:pt x="3" y="185"/>
                          </a:lnTo>
                          <a:lnTo>
                            <a:pt x="0" y="179"/>
                          </a:lnTo>
                          <a:lnTo>
                            <a:pt x="0" y="176"/>
                          </a:lnTo>
                          <a:lnTo>
                            <a:pt x="0" y="0"/>
                          </a:lnTo>
                          <a:lnTo>
                            <a:pt x="248" y="1"/>
                          </a:lnTo>
                          <a:lnTo>
                            <a:pt x="248" y="160"/>
                          </a:lnTo>
                          <a:lnTo>
                            <a:pt x="242" y="172"/>
                          </a:lnTo>
                          <a:lnTo>
                            <a:pt x="238" y="184"/>
                          </a:lnTo>
                          <a:lnTo>
                            <a:pt x="232" y="194"/>
                          </a:lnTo>
                          <a:lnTo>
                            <a:pt x="227" y="200"/>
                          </a:lnTo>
                          <a:lnTo>
                            <a:pt x="226" y="203"/>
                          </a:lnTo>
                          <a:lnTo>
                            <a:pt x="214" y="215"/>
                          </a:lnTo>
                          <a:lnTo>
                            <a:pt x="197" y="224"/>
                          </a:lnTo>
                          <a:lnTo>
                            <a:pt x="178" y="231"/>
                          </a:lnTo>
                          <a:lnTo>
                            <a:pt x="159" y="237"/>
                          </a:lnTo>
                          <a:lnTo>
                            <a:pt x="141" y="242"/>
                          </a:lnTo>
                          <a:lnTo>
                            <a:pt x="126" y="245"/>
                          </a:lnTo>
                          <a:lnTo>
                            <a:pt x="115" y="248"/>
                          </a:lnTo>
                          <a:lnTo>
                            <a:pt x="111" y="248"/>
                          </a:lnTo>
                          <a:close/>
                        </a:path>
                      </a:pathLst>
                    </a:custGeom>
                    <a:solidFill>
                      <a:srgbClr val="1A1A1A"/>
                    </a:solidFill>
                    <a:ln w="0">
                      <a:solidFill>
                        <a:srgbClr val="1A1A1A"/>
                      </a:solidFill>
                      <a:round/>
                      <a:headEnd/>
                      <a:tailEnd/>
                    </a:ln>
                  </p:spPr>
                  <p:txBody>
                    <a:bodyPr/>
                    <a:lstStyle/>
                    <a:p>
                      <a:endParaRPr lang="en-US" smtClean="0">
                        <a:solidFill>
                          <a:srgbClr val="1F497D"/>
                        </a:solidFill>
                      </a:endParaRPr>
                    </a:p>
                  </p:txBody>
                </p:sp>
                <p:sp>
                  <p:nvSpPr>
                    <p:cNvPr id="500980" name="Freeform 226"/>
                    <p:cNvSpPr>
                      <a:spLocks/>
                    </p:cNvSpPr>
                    <p:nvPr/>
                  </p:nvSpPr>
                  <p:spPr bwMode="auto">
                    <a:xfrm>
                      <a:off x="2575560" y="5252040"/>
                      <a:ext cx="644821" cy="570010"/>
                    </a:xfrm>
                    <a:custGeom>
                      <a:avLst/>
                      <a:gdLst>
                        <a:gd name="T0" fmla="*/ 2147483647 w 224"/>
                        <a:gd name="T1" fmla="*/ 2147483647 h 246"/>
                        <a:gd name="T2" fmla="*/ 2147483647 w 224"/>
                        <a:gd name="T3" fmla="*/ 2147483647 h 246"/>
                        <a:gd name="T4" fmla="*/ 2147483647 w 224"/>
                        <a:gd name="T5" fmla="*/ 2147483647 h 246"/>
                        <a:gd name="T6" fmla="*/ 2147483647 w 224"/>
                        <a:gd name="T7" fmla="*/ 2147483647 h 246"/>
                        <a:gd name="T8" fmla="*/ 2147483647 w 224"/>
                        <a:gd name="T9" fmla="*/ 2147483647 h 246"/>
                        <a:gd name="T10" fmla="*/ 2147483647 w 224"/>
                        <a:gd name="T11" fmla="*/ 2147483647 h 246"/>
                        <a:gd name="T12" fmla="*/ 2147483647 w 224"/>
                        <a:gd name="T13" fmla="*/ 2147483647 h 246"/>
                        <a:gd name="T14" fmla="*/ 2147483647 w 224"/>
                        <a:gd name="T15" fmla="*/ 2147483647 h 246"/>
                        <a:gd name="T16" fmla="*/ 2147483647 w 224"/>
                        <a:gd name="T17" fmla="*/ 2147483647 h 246"/>
                        <a:gd name="T18" fmla="*/ 0 w 224"/>
                        <a:gd name="T19" fmla="*/ 2147483647 h 246"/>
                        <a:gd name="T20" fmla="*/ 0 w 224"/>
                        <a:gd name="T21" fmla="*/ 0 h 246"/>
                        <a:gd name="T22" fmla="*/ 2147483647 w 224"/>
                        <a:gd name="T23" fmla="*/ 2147483647 h 246"/>
                        <a:gd name="T24" fmla="*/ 2147483647 w 224"/>
                        <a:gd name="T25" fmla="*/ 2147483647 h 246"/>
                        <a:gd name="T26" fmla="*/ 2147483647 w 224"/>
                        <a:gd name="T27" fmla="*/ 2147483647 h 246"/>
                        <a:gd name="T28" fmla="*/ 2147483647 w 224"/>
                        <a:gd name="T29" fmla="*/ 2147483647 h 246"/>
                        <a:gd name="T30" fmla="*/ 2147483647 w 224"/>
                        <a:gd name="T31" fmla="*/ 2147483647 h 246"/>
                        <a:gd name="T32" fmla="*/ 2147483647 w 224"/>
                        <a:gd name="T33" fmla="*/ 2147483647 h 246"/>
                        <a:gd name="T34" fmla="*/ 2147483647 w 224"/>
                        <a:gd name="T35" fmla="*/ 2147483647 h 246"/>
                        <a:gd name="T36" fmla="*/ 2147483647 w 224"/>
                        <a:gd name="T37" fmla="*/ 2147483647 h 246"/>
                        <a:gd name="T38" fmla="*/ 2147483647 w 224"/>
                        <a:gd name="T39" fmla="*/ 2147483647 h 246"/>
                        <a:gd name="T40" fmla="*/ 2147483647 w 224"/>
                        <a:gd name="T41" fmla="*/ 2147483647 h 246"/>
                        <a:gd name="T42" fmla="*/ 2147483647 w 224"/>
                        <a:gd name="T43" fmla="*/ 2147483647 h 246"/>
                        <a:gd name="T44" fmla="*/ 2147483647 w 224"/>
                        <a:gd name="T45" fmla="*/ 2147483647 h 246"/>
                        <a:gd name="T46" fmla="*/ 2147483647 w 224"/>
                        <a:gd name="T47" fmla="*/ 2147483647 h 246"/>
                        <a:gd name="T48" fmla="*/ 2147483647 w 224"/>
                        <a:gd name="T49" fmla="*/ 2147483647 h 246"/>
                        <a:gd name="T50" fmla="*/ 2147483647 w 224"/>
                        <a:gd name="T51" fmla="*/ 2147483647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4"/>
                        <a:gd name="T79" fmla="*/ 0 h 246"/>
                        <a:gd name="T80" fmla="*/ 224 w 224"/>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4" h="246">
                          <a:moveTo>
                            <a:pt x="103" y="246"/>
                          </a:moveTo>
                          <a:lnTo>
                            <a:pt x="76" y="243"/>
                          </a:lnTo>
                          <a:lnTo>
                            <a:pt x="54" y="237"/>
                          </a:lnTo>
                          <a:lnTo>
                            <a:pt x="37" y="230"/>
                          </a:lnTo>
                          <a:lnTo>
                            <a:pt x="24" y="219"/>
                          </a:lnTo>
                          <a:lnTo>
                            <a:pt x="13" y="209"/>
                          </a:lnTo>
                          <a:lnTo>
                            <a:pt x="7" y="200"/>
                          </a:lnTo>
                          <a:lnTo>
                            <a:pt x="3" y="191"/>
                          </a:lnTo>
                          <a:lnTo>
                            <a:pt x="1" y="187"/>
                          </a:lnTo>
                          <a:lnTo>
                            <a:pt x="0" y="184"/>
                          </a:lnTo>
                          <a:lnTo>
                            <a:pt x="0" y="0"/>
                          </a:lnTo>
                          <a:lnTo>
                            <a:pt x="224" y="1"/>
                          </a:lnTo>
                          <a:lnTo>
                            <a:pt x="224" y="154"/>
                          </a:lnTo>
                          <a:lnTo>
                            <a:pt x="219" y="166"/>
                          </a:lnTo>
                          <a:lnTo>
                            <a:pt x="215" y="176"/>
                          </a:lnTo>
                          <a:lnTo>
                            <a:pt x="210" y="187"/>
                          </a:lnTo>
                          <a:lnTo>
                            <a:pt x="206" y="193"/>
                          </a:lnTo>
                          <a:lnTo>
                            <a:pt x="204" y="196"/>
                          </a:lnTo>
                          <a:lnTo>
                            <a:pt x="194" y="206"/>
                          </a:lnTo>
                          <a:lnTo>
                            <a:pt x="179" y="216"/>
                          </a:lnTo>
                          <a:lnTo>
                            <a:pt x="163" y="225"/>
                          </a:lnTo>
                          <a:lnTo>
                            <a:pt x="145" y="233"/>
                          </a:lnTo>
                          <a:lnTo>
                            <a:pt x="128" y="239"/>
                          </a:lnTo>
                          <a:lnTo>
                            <a:pt x="115" y="243"/>
                          </a:lnTo>
                          <a:lnTo>
                            <a:pt x="106" y="246"/>
                          </a:lnTo>
                          <a:lnTo>
                            <a:pt x="103" y="246"/>
                          </a:lnTo>
                          <a:close/>
                        </a:path>
                      </a:pathLst>
                    </a:custGeom>
                    <a:solidFill>
                      <a:srgbClr val="333333"/>
                    </a:solidFill>
                    <a:ln w="0">
                      <a:solidFill>
                        <a:srgbClr val="333333"/>
                      </a:solidFill>
                      <a:round/>
                      <a:headEnd/>
                      <a:tailEnd/>
                    </a:ln>
                  </p:spPr>
                  <p:txBody>
                    <a:bodyPr/>
                    <a:lstStyle/>
                    <a:p>
                      <a:endParaRPr lang="en-US" smtClean="0">
                        <a:solidFill>
                          <a:srgbClr val="1F497D"/>
                        </a:solidFill>
                      </a:endParaRPr>
                    </a:p>
                  </p:txBody>
                </p:sp>
                <p:sp>
                  <p:nvSpPr>
                    <p:cNvPr id="500981" name="Freeform 227"/>
                    <p:cNvSpPr>
                      <a:spLocks/>
                    </p:cNvSpPr>
                    <p:nvPr/>
                  </p:nvSpPr>
                  <p:spPr bwMode="auto">
                    <a:xfrm>
                      <a:off x="2618740" y="5252040"/>
                      <a:ext cx="575733" cy="570010"/>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0 w 200"/>
                        <a:gd name="T15" fmla="*/ 2147483647 h 246"/>
                        <a:gd name="T16" fmla="*/ 0 w 200"/>
                        <a:gd name="T17" fmla="*/ 2147483647 h 246"/>
                        <a:gd name="T18" fmla="*/ 0 w 200"/>
                        <a:gd name="T19" fmla="*/ 0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0"/>
                        <a:gd name="T76" fmla="*/ 0 h 246"/>
                        <a:gd name="T77" fmla="*/ 200 w 200"/>
                        <a:gd name="T78" fmla="*/ 246 h 2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0" h="246">
                          <a:moveTo>
                            <a:pt x="92" y="246"/>
                          </a:moveTo>
                          <a:lnTo>
                            <a:pt x="65" y="243"/>
                          </a:lnTo>
                          <a:lnTo>
                            <a:pt x="45" y="237"/>
                          </a:lnTo>
                          <a:lnTo>
                            <a:pt x="28" y="228"/>
                          </a:lnTo>
                          <a:lnTo>
                            <a:pt x="16" y="218"/>
                          </a:lnTo>
                          <a:lnTo>
                            <a:pt x="9" y="209"/>
                          </a:lnTo>
                          <a:lnTo>
                            <a:pt x="3" y="200"/>
                          </a:lnTo>
                          <a:lnTo>
                            <a:pt x="0" y="194"/>
                          </a:lnTo>
                          <a:lnTo>
                            <a:pt x="0" y="193"/>
                          </a:lnTo>
                          <a:lnTo>
                            <a:pt x="0" y="0"/>
                          </a:lnTo>
                          <a:lnTo>
                            <a:pt x="200" y="1"/>
                          </a:lnTo>
                          <a:lnTo>
                            <a:pt x="200" y="149"/>
                          </a:lnTo>
                          <a:lnTo>
                            <a:pt x="195" y="158"/>
                          </a:lnTo>
                          <a:lnTo>
                            <a:pt x="191" y="169"/>
                          </a:lnTo>
                          <a:lnTo>
                            <a:pt x="186" y="179"/>
                          </a:lnTo>
                          <a:lnTo>
                            <a:pt x="183" y="185"/>
                          </a:lnTo>
                          <a:lnTo>
                            <a:pt x="182" y="188"/>
                          </a:lnTo>
                          <a:lnTo>
                            <a:pt x="173" y="197"/>
                          </a:lnTo>
                          <a:lnTo>
                            <a:pt x="159" y="208"/>
                          </a:lnTo>
                          <a:lnTo>
                            <a:pt x="145" y="218"/>
                          </a:lnTo>
                          <a:lnTo>
                            <a:pt x="130" y="227"/>
                          </a:lnTo>
                          <a:lnTo>
                            <a:pt x="116" y="234"/>
                          </a:lnTo>
                          <a:lnTo>
                            <a:pt x="104" y="240"/>
                          </a:lnTo>
                          <a:lnTo>
                            <a:pt x="95" y="245"/>
                          </a:lnTo>
                          <a:lnTo>
                            <a:pt x="92" y="246"/>
                          </a:lnTo>
                          <a:close/>
                        </a:path>
                      </a:pathLst>
                    </a:custGeom>
                    <a:solidFill>
                      <a:srgbClr val="4D4D4D"/>
                    </a:solidFill>
                    <a:ln w="0">
                      <a:solidFill>
                        <a:srgbClr val="4D4D4D"/>
                      </a:solidFill>
                      <a:round/>
                      <a:headEnd/>
                      <a:tailEnd/>
                    </a:ln>
                  </p:spPr>
                  <p:txBody>
                    <a:bodyPr/>
                    <a:lstStyle/>
                    <a:p>
                      <a:endParaRPr lang="en-US" smtClean="0">
                        <a:solidFill>
                          <a:srgbClr val="1F497D"/>
                        </a:solidFill>
                      </a:endParaRPr>
                    </a:p>
                  </p:txBody>
                </p:sp>
                <p:sp>
                  <p:nvSpPr>
                    <p:cNvPr id="500982" name="Freeform 228"/>
                    <p:cNvSpPr>
                      <a:spLocks/>
                    </p:cNvSpPr>
                    <p:nvPr/>
                  </p:nvSpPr>
                  <p:spPr bwMode="auto">
                    <a:xfrm>
                      <a:off x="2656163" y="5254357"/>
                      <a:ext cx="506645" cy="565376"/>
                    </a:xfrm>
                    <a:custGeom>
                      <a:avLst/>
                      <a:gdLst>
                        <a:gd name="T0" fmla="*/ 2147483647 w 176"/>
                        <a:gd name="T1" fmla="*/ 2147483647 h 244"/>
                        <a:gd name="T2" fmla="*/ 2147483647 w 176"/>
                        <a:gd name="T3" fmla="*/ 2147483647 h 244"/>
                        <a:gd name="T4" fmla="*/ 2147483647 w 176"/>
                        <a:gd name="T5" fmla="*/ 2147483647 h 244"/>
                        <a:gd name="T6" fmla="*/ 2147483647 w 176"/>
                        <a:gd name="T7" fmla="*/ 2147483647 h 244"/>
                        <a:gd name="T8" fmla="*/ 2147483647 w 176"/>
                        <a:gd name="T9" fmla="*/ 2147483647 h 244"/>
                        <a:gd name="T10" fmla="*/ 2147483647 w 176"/>
                        <a:gd name="T11" fmla="*/ 2147483647 h 244"/>
                        <a:gd name="T12" fmla="*/ 2147483647 w 176"/>
                        <a:gd name="T13" fmla="*/ 2147483647 h 244"/>
                        <a:gd name="T14" fmla="*/ 2147483647 w 176"/>
                        <a:gd name="T15" fmla="*/ 2147483647 h 244"/>
                        <a:gd name="T16" fmla="*/ 0 w 176"/>
                        <a:gd name="T17" fmla="*/ 2147483647 h 244"/>
                        <a:gd name="T18" fmla="*/ 0 w 176"/>
                        <a:gd name="T19" fmla="*/ 0 h 244"/>
                        <a:gd name="T20" fmla="*/ 2147483647 w 176"/>
                        <a:gd name="T21" fmla="*/ 0 h 244"/>
                        <a:gd name="T22" fmla="*/ 2147483647 w 176"/>
                        <a:gd name="T23" fmla="*/ 2147483647 h 244"/>
                        <a:gd name="T24" fmla="*/ 2147483647 w 176"/>
                        <a:gd name="T25" fmla="*/ 2147483647 h 244"/>
                        <a:gd name="T26" fmla="*/ 2147483647 w 176"/>
                        <a:gd name="T27" fmla="*/ 2147483647 h 244"/>
                        <a:gd name="T28" fmla="*/ 2147483647 w 176"/>
                        <a:gd name="T29" fmla="*/ 2147483647 h 244"/>
                        <a:gd name="T30" fmla="*/ 2147483647 w 176"/>
                        <a:gd name="T31" fmla="*/ 2147483647 h 244"/>
                        <a:gd name="T32" fmla="*/ 2147483647 w 176"/>
                        <a:gd name="T33" fmla="*/ 2147483647 h 244"/>
                        <a:gd name="T34" fmla="*/ 2147483647 w 176"/>
                        <a:gd name="T35" fmla="*/ 2147483647 h 244"/>
                        <a:gd name="T36" fmla="*/ 2147483647 w 176"/>
                        <a:gd name="T37" fmla="*/ 2147483647 h 244"/>
                        <a:gd name="T38" fmla="*/ 2147483647 w 176"/>
                        <a:gd name="T39" fmla="*/ 2147483647 h 244"/>
                        <a:gd name="T40" fmla="*/ 2147483647 w 176"/>
                        <a:gd name="T41" fmla="*/ 2147483647 h 244"/>
                        <a:gd name="T42" fmla="*/ 2147483647 w 176"/>
                        <a:gd name="T43" fmla="*/ 2147483647 h 244"/>
                        <a:gd name="T44" fmla="*/ 2147483647 w 176"/>
                        <a:gd name="T45" fmla="*/ 2147483647 h 244"/>
                        <a:gd name="T46" fmla="*/ 2147483647 w 176"/>
                        <a:gd name="T47" fmla="*/ 2147483647 h 244"/>
                        <a:gd name="T48" fmla="*/ 2147483647 w 176"/>
                        <a:gd name="T49" fmla="*/ 2147483647 h 2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6"/>
                        <a:gd name="T76" fmla="*/ 0 h 244"/>
                        <a:gd name="T77" fmla="*/ 176 w 176"/>
                        <a:gd name="T78" fmla="*/ 244 h 2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6" h="244">
                          <a:moveTo>
                            <a:pt x="85" y="244"/>
                          </a:moveTo>
                          <a:lnTo>
                            <a:pt x="61" y="242"/>
                          </a:lnTo>
                          <a:lnTo>
                            <a:pt x="42" y="236"/>
                          </a:lnTo>
                          <a:lnTo>
                            <a:pt x="27" y="229"/>
                          </a:lnTo>
                          <a:lnTo>
                            <a:pt x="17" y="221"/>
                          </a:lnTo>
                          <a:lnTo>
                            <a:pt x="9" y="213"/>
                          </a:lnTo>
                          <a:lnTo>
                            <a:pt x="3" y="205"/>
                          </a:lnTo>
                          <a:lnTo>
                            <a:pt x="2" y="201"/>
                          </a:lnTo>
                          <a:lnTo>
                            <a:pt x="0" y="199"/>
                          </a:lnTo>
                          <a:lnTo>
                            <a:pt x="0" y="0"/>
                          </a:lnTo>
                          <a:lnTo>
                            <a:pt x="176" y="0"/>
                          </a:lnTo>
                          <a:lnTo>
                            <a:pt x="176" y="142"/>
                          </a:lnTo>
                          <a:lnTo>
                            <a:pt x="173" y="151"/>
                          </a:lnTo>
                          <a:lnTo>
                            <a:pt x="169" y="162"/>
                          </a:lnTo>
                          <a:lnTo>
                            <a:pt x="166" y="169"/>
                          </a:lnTo>
                          <a:lnTo>
                            <a:pt x="163" y="177"/>
                          </a:lnTo>
                          <a:lnTo>
                            <a:pt x="161" y="180"/>
                          </a:lnTo>
                          <a:lnTo>
                            <a:pt x="154" y="189"/>
                          </a:lnTo>
                          <a:lnTo>
                            <a:pt x="142" y="199"/>
                          </a:lnTo>
                          <a:lnTo>
                            <a:pt x="130" y="210"/>
                          </a:lnTo>
                          <a:lnTo>
                            <a:pt x="117" y="220"/>
                          </a:lnTo>
                          <a:lnTo>
                            <a:pt x="105" y="229"/>
                          </a:lnTo>
                          <a:lnTo>
                            <a:pt x="94" y="238"/>
                          </a:lnTo>
                          <a:lnTo>
                            <a:pt x="88" y="242"/>
                          </a:lnTo>
                          <a:lnTo>
                            <a:pt x="85" y="244"/>
                          </a:lnTo>
                          <a:close/>
                        </a:path>
                      </a:pathLst>
                    </a:custGeom>
                    <a:solidFill>
                      <a:srgbClr val="666666"/>
                    </a:solidFill>
                    <a:ln w="0">
                      <a:solidFill>
                        <a:srgbClr val="666666"/>
                      </a:solidFill>
                      <a:round/>
                      <a:headEnd/>
                      <a:tailEnd/>
                    </a:ln>
                  </p:spPr>
                  <p:txBody>
                    <a:bodyPr/>
                    <a:lstStyle/>
                    <a:p>
                      <a:endParaRPr lang="en-US" smtClean="0">
                        <a:solidFill>
                          <a:srgbClr val="1F497D"/>
                        </a:solidFill>
                      </a:endParaRPr>
                    </a:p>
                  </p:txBody>
                </p:sp>
                <p:sp>
                  <p:nvSpPr>
                    <p:cNvPr id="500983" name="Freeform 229"/>
                    <p:cNvSpPr>
                      <a:spLocks/>
                    </p:cNvSpPr>
                    <p:nvPr/>
                  </p:nvSpPr>
                  <p:spPr bwMode="auto">
                    <a:xfrm>
                      <a:off x="2699343" y="5254357"/>
                      <a:ext cx="437557" cy="565376"/>
                    </a:xfrm>
                    <a:custGeom>
                      <a:avLst/>
                      <a:gdLst>
                        <a:gd name="T0" fmla="*/ 2147483647 w 152"/>
                        <a:gd name="T1" fmla="*/ 2147483647 h 244"/>
                        <a:gd name="T2" fmla="*/ 2147483647 w 152"/>
                        <a:gd name="T3" fmla="*/ 2147483647 h 244"/>
                        <a:gd name="T4" fmla="*/ 2147483647 w 152"/>
                        <a:gd name="T5" fmla="*/ 2147483647 h 244"/>
                        <a:gd name="T6" fmla="*/ 2147483647 w 152"/>
                        <a:gd name="T7" fmla="*/ 2147483647 h 244"/>
                        <a:gd name="T8" fmla="*/ 2147483647 w 152"/>
                        <a:gd name="T9" fmla="*/ 2147483647 h 244"/>
                        <a:gd name="T10" fmla="*/ 2147483647 w 152"/>
                        <a:gd name="T11" fmla="*/ 2147483647 h 244"/>
                        <a:gd name="T12" fmla="*/ 0 w 152"/>
                        <a:gd name="T13" fmla="*/ 2147483647 h 244"/>
                        <a:gd name="T14" fmla="*/ 0 w 152"/>
                        <a:gd name="T15" fmla="*/ 2147483647 h 244"/>
                        <a:gd name="T16" fmla="*/ 0 w 152"/>
                        <a:gd name="T17" fmla="*/ 0 h 244"/>
                        <a:gd name="T18" fmla="*/ 2147483647 w 152"/>
                        <a:gd name="T19" fmla="*/ 0 h 244"/>
                        <a:gd name="T20" fmla="*/ 2147483647 w 152"/>
                        <a:gd name="T21" fmla="*/ 2147483647 h 244"/>
                        <a:gd name="T22" fmla="*/ 2147483647 w 152"/>
                        <a:gd name="T23" fmla="*/ 2147483647 h 244"/>
                        <a:gd name="T24" fmla="*/ 2147483647 w 152"/>
                        <a:gd name="T25" fmla="*/ 2147483647 h 244"/>
                        <a:gd name="T26" fmla="*/ 2147483647 w 152"/>
                        <a:gd name="T27" fmla="*/ 2147483647 h 244"/>
                        <a:gd name="T28" fmla="*/ 2147483647 w 152"/>
                        <a:gd name="T29" fmla="*/ 2147483647 h 244"/>
                        <a:gd name="T30" fmla="*/ 2147483647 w 152"/>
                        <a:gd name="T31" fmla="*/ 2147483647 h 244"/>
                        <a:gd name="T32" fmla="*/ 2147483647 w 152"/>
                        <a:gd name="T33" fmla="*/ 2147483647 h 244"/>
                        <a:gd name="T34" fmla="*/ 2147483647 w 152"/>
                        <a:gd name="T35" fmla="*/ 2147483647 h 244"/>
                        <a:gd name="T36" fmla="*/ 2147483647 w 152"/>
                        <a:gd name="T37" fmla="*/ 2147483647 h 244"/>
                        <a:gd name="T38" fmla="*/ 2147483647 w 152"/>
                        <a:gd name="T39" fmla="*/ 2147483647 h 244"/>
                        <a:gd name="T40" fmla="*/ 2147483647 w 152"/>
                        <a:gd name="T41" fmla="*/ 2147483647 h 244"/>
                        <a:gd name="T42" fmla="*/ 2147483647 w 152"/>
                        <a:gd name="T43" fmla="*/ 2147483647 h 244"/>
                        <a:gd name="T44" fmla="*/ 2147483647 w 152"/>
                        <a:gd name="T45" fmla="*/ 2147483647 h 2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244"/>
                        <a:gd name="T71" fmla="*/ 152 w 152"/>
                        <a:gd name="T72" fmla="*/ 244 h 2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244">
                          <a:moveTo>
                            <a:pt x="76" y="244"/>
                          </a:moveTo>
                          <a:lnTo>
                            <a:pt x="52" y="241"/>
                          </a:lnTo>
                          <a:lnTo>
                            <a:pt x="33" y="236"/>
                          </a:lnTo>
                          <a:lnTo>
                            <a:pt x="20" y="229"/>
                          </a:lnTo>
                          <a:lnTo>
                            <a:pt x="9" y="221"/>
                          </a:lnTo>
                          <a:lnTo>
                            <a:pt x="3" y="214"/>
                          </a:lnTo>
                          <a:lnTo>
                            <a:pt x="0" y="208"/>
                          </a:lnTo>
                          <a:lnTo>
                            <a:pt x="0" y="207"/>
                          </a:lnTo>
                          <a:lnTo>
                            <a:pt x="0" y="0"/>
                          </a:lnTo>
                          <a:lnTo>
                            <a:pt x="152" y="0"/>
                          </a:lnTo>
                          <a:lnTo>
                            <a:pt x="152" y="136"/>
                          </a:lnTo>
                          <a:lnTo>
                            <a:pt x="148" y="147"/>
                          </a:lnTo>
                          <a:lnTo>
                            <a:pt x="143" y="159"/>
                          </a:lnTo>
                          <a:lnTo>
                            <a:pt x="140" y="168"/>
                          </a:lnTo>
                          <a:lnTo>
                            <a:pt x="139" y="171"/>
                          </a:lnTo>
                          <a:lnTo>
                            <a:pt x="133" y="180"/>
                          </a:lnTo>
                          <a:lnTo>
                            <a:pt x="124" y="190"/>
                          </a:lnTo>
                          <a:lnTo>
                            <a:pt x="114" y="202"/>
                          </a:lnTo>
                          <a:lnTo>
                            <a:pt x="102" y="214"/>
                          </a:lnTo>
                          <a:lnTo>
                            <a:pt x="93" y="226"/>
                          </a:lnTo>
                          <a:lnTo>
                            <a:pt x="84" y="235"/>
                          </a:lnTo>
                          <a:lnTo>
                            <a:pt x="78" y="241"/>
                          </a:lnTo>
                          <a:lnTo>
                            <a:pt x="76" y="244"/>
                          </a:lnTo>
                          <a:close/>
                        </a:path>
                      </a:pathLst>
                    </a:custGeom>
                    <a:solidFill>
                      <a:srgbClr val="808080"/>
                    </a:solidFill>
                    <a:ln w="0">
                      <a:solidFill>
                        <a:srgbClr val="808080"/>
                      </a:solidFill>
                      <a:round/>
                      <a:headEnd/>
                      <a:tailEnd/>
                    </a:ln>
                  </p:spPr>
                  <p:txBody>
                    <a:bodyPr/>
                    <a:lstStyle/>
                    <a:p>
                      <a:endParaRPr lang="en-US" smtClean="0">
                        <a:solidFill>
                          <a:srgbClr val="1F497D"/>
                        </a:solidFill>
                      </a:endParaRPr>
                    </a:p>
                  </p:txBody>
                </p:sp>
                <p:sp>
                  <p:nvSpPr>
                    <p:cNvPr id="500984" name="Freeform 230"/>
                    <p:cNvSpPr>
                      <a:spLocks/>
                    </p:cNvSpPr>
                    <p:nvPr/>
                  </p:nvSpPr>
                  <p:spPr bwMode="auto">
                    <a:xfrm>
                      <a:off x="2739644" y="5254357"/>
                      <a:ext cx="368469" cy="560742"/>
                    </a:xfrm>
                    <a:custGeom>
                      <a:avLst/>
                      <a:gdLst>
                        <a:gd name="T0" fmla="*/ 2147483647 w 128"/>
                        <a:gd name="T1" fmla="*/ 2147483647 h 242"/>
                        <a:gd name="T2" fmla="*/ 2147483647 w 128"/>
                        <a:gd name="T3" fmla="*/ 2147483647 h 242"/>
                        <a:gd name="T4" fmla="*/ 2147483647 w 128"/>
                        <a:gd name="T5" fmla="*/ 2147483647 h 242"/>
                        <a:gd name="T6" fmla="*/ 2147483647 w 128"/>
                        <a:gd name="T7" fmla="*/ 2147483647 h 242"/>
                        <a:gd name="T8" fmla="*/ 2147483647 w 128"/>
                        <a:gd name="T9" fmla="*/ 2147483647 h 242"/>
                        <a:gd name="T10" fmla="*/ 2147483647 w 128"/>
                        <a:gd name="T11" fmla="*/ 2147483647 h 242"/>
                        <a:gd name="T12" fmla="*/ 0 w 128"/>
                        <a:gd name="T13" fmla="*/ 2147483647 h 242"/>
                        <a:gd name="T14" fmla="*/ 0 w 128"/>
                        <a:gd name="T15" fmla="*/ 0 h 242"/>
                        <a:gd name="T16" fmla="*/ 2147483647 w 128"/>
                        <a:gd name="T17" fmla="*/ 0 h 242"/>
                        <a:gd name="T18" fmla="*/ 2147483647 w 128"/>
                        <a:gd name="T19" fmla="*/ 2147483647 h 242"/>
                        <a:gd name="T20" fmla="*/ 2147483647 w 128"/>
                        <a:gd name="T21" fmla="*/ 2147483647 h 242"/>
                        <a:gd name="T22" fmla="*/ 2147483647 w 128"/>
                        <a:gd name="T23" fmla="*/ 2147483647 h 242"/>
                        <a:gd name="T24" fmla="*/ 2147483647 w 128"/>
                        <a:gd name="T25" fmla="*/ 2147483647 h 242"/>
                        <a:gd name="T26" fmla="*/ 2147483647 w 128"/>
                        <a:gd name="T27" fmla="*/ 2147483647 h 242"/>
                        <a:gd name="T28" fmla="*/ 2147483647 w 128"/>
                        <a:gd name="T29" fmla="*/ 2147483647 h 242"/>
                        <a:gd name="T30" fmla="*/ 2147483647 w 128"/>
                        <a:gd name="T31" fmla="*/ 2147483647 h 242"/>
                        <a:gd name="T32" fmla="*/ 2147483647 w 128"/>
                        <a:gd name="T33" fmla="*/ 2147483647 h 242"/>
                        <a:gd name="T34" fmla="*/ 2147483647 w 128"/>
                        <a:gd name="T35" fmla="*/ 2147483647 h 242"/>
                        <a:gd name="T36" fmla="*/ 2147483647 w 128"/>
                        <a:gd name="T37" fmla="*/ 2147483647 h 242"/>
                        <a:gd name="T38" fmla="*/ 2147483647 w 128"/>
                        <a:gd name="T39" fmla="*/ 2147483647 h 242"/>
                        <a:gd name="T40" fmla="*/ 2147483647 w 128"/>
                        <a:gd name="T41" fmla="*/ 2147483647 h 242"/>
                        <a:gd name="T42" fmla="*/ 2147483647 w 128"/>
                        <a:gd name="T43" fmla="*/ 2147483647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8"/>
                        <a:gd name="T67" fmla="*/ 0 h 242"/>
                        <a:gd name="T68" fmla="*/ 128 w 128"/>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8" h="242">
                          <a:moveTo>
                            <a:pt x="67" y="242"/>
                          </a:moveTo>
                          <a:lnTo>
                            <a:pt x="43" y="241"/>
                          </a:lnTo>
                          <a:lnTo>
                            <a:pt x="25" y="236"/>
                          </a:lnTo>
                          <a:lnTo>
                            <a:pt x="13" y="229"/>
                          </a:lnTo>
                          <a:lnTo>
                            <a:pt x="6" y="221"/>
                          </a:lnTo>
                          <a:lnTo>
                            <a:pt x="1" y="215"/>
                          </a:lnTo>
                          <a:lnTo>
                            <a:pt x="0" y="214"/>
                          </a:lnTo>
                          <a:lnTo>
                            <a:pt x="0" y="0"/>
                          </a:lnTo>
                          <a:lnTo>
                            <a:pt x="128" y="0"/>
                          </a:lnTo>
                          <a:lnTo>
                            <a:pt x="128" y="130"/>
                          </a:lnTo>
                          <a:lnTo>
                            <a:pt x="125" y="139"/>
                          </a:lnTo>
                          <a:lnTo>
                            <a:pt x="122" y="151"/>
                          </a:lnTo>
                          <a:lnTo>
                            <a:pt x="119" y="160"/>
                          </a:lnTo>
                          <a:lnTo>
                            <a:pt x="117" y="163"/>
                          </a:lnTo>
                          <a:lnTo>
                            <a:pt x="113" y="171"/>
                          </a:lnTo>
                          <a:lnTo>
                            <a:pt x="106" y="183"/>
                          </a:lnTo>
                          <a:lnTo>
                            <a:pt x="97" y="195"/>
                          </a:lnTo>
                          <a:lnTo>
                            <a:pt x="88" y="210"/>
                          </a:lnTo>
                          <a:lnTo>
                            <a:pt x="80" y="221"/>
                          </a:lnTo>
                          <a:lnTo>
                            <a:pt x="73" y="233"/>
                          </a:lnTo>
                          <a:lnTo>
                            <a:pt x="68" y="241"/>
                          </a:lnTo>
                          <a:lnTo>
                            <a:pt x="67" y="242"/>
                          </a:lnTo>
                          <a:close/>
                        </a:path>
                      </a:pathLst>
                    </a:custGeom>
                    <a:solidFill>
                      <a:srgbClr val="999999"/>
                    </a:solidFill>
                    <a:ln w="0">
                      <a:solidFill>
                        <a:srgbClr val="999999"/>
                      </a:solidFill>
                      <a:round/>
                      <a:headEnd/>
                      <a:tailEnd/>
                    </a:ln>
                  </p:spPr>
                  <p:txBody>
                    <a:bodyPr/>
                    <a:lstStyle/>
                    <a:p>
                      <a:endParaRPr lang="en-US" smtClean="0">
                        <a:solidFill>
                          <a:srgbClr val="1F497D"/>
                        </a:solidFill>
                      </a:endParaRPr>
                    </a:p>
                  </p:txBody>
                </p:sp>
                <p:sp>
                  <p:nvSpPr>
                    <p:cNvPr id="500985" name="Freeform 231"/>
                    <p:cNvSpPr>
                      <a:spLocks/>
                    </p:cNvSpPr>
                    <p:nvPr/>
                  </p:nvSpPr>
                  <p:spPr bwMode="auto">
                    <a:xfrm>
                      <a:off x="2777067" y="5254357"/>
                      <a:ext cx="299381" cy="560742"/>
                    </a:xfrm>
                    <a:custGeom>
                      <a:avLst/>
                      <a:gdLst>
                        <a:gd name="T0" fmla="*/ 2147483647 w 104"/>
                        <a:gd name="T1" fmla="*/ 2147483647 h 242"/>
                        <a:gd name="T2" fmla="*/ 2147483647 w 104"/>
                        <a:gd name="T3" fmla="*/ 2147483647 h 242"/>
                        <a:gd name="T4" fmla="*/ 2147483647 w 104"/>
                        <a:gd name="T5" fmla="*/ 2147483647 h 242"/>
                        <a:gd name="T6" fmla="*/ 2147483647 w 104"/>
                        <a:gd name="T7" fmla="*/ 2147483647 h 242"/>
                        <a:gd name="T8" fmla="*/ 2147483647 w 104"/>
                        <a:gd name="T9" fmla="*/ 2147483647 h 242"/>
                        <a:gd name="T10" fmla="*/ 2147483647 w 104"/>
                        <a:gd name="T11" fmla="*/ 2147483647 h 242"/>
                        <a:gd name="T12" fmla="*/ 0 w 104"/>
                        <a:gd name="T13" fmla="*/ 2147483647 h 242"/>
                        <a:gd name="T14" fmla="*/ 0 w 104"/>
                        <a:gd name="T15" fmla="*/ 0 h 242"/>
                        <a:gd name="T16" fmla="*/ 2147483647 w 104"/>
                        <a:gd name="T17" fmla="*/ 0 h 242"/>
                        <a:gd name="T18" fmla="*/ 2147483647 w 104"/>
                        <a:gd name="T19" fmla="*/ 2147483647 h 242"/>
                        <a:gd name="T20" fmla="*/ 2147483647 w 104"/>
                        <a:gd name="T21" fmla="*/ 2147483647 h 242"/>
                        <a:gd name="T22" fmla="*/ 2147483647 w 104"/>
                        <a:gd name="T23" fmla="*/ 2147483647 h 242"/>
                        <a:gd name="T24" fmla="*/ 2147483647 w 104"/>
                        <a:gd name="T25" fmla="*/ 2147483647 h 242"/>
                        <a:gd name="T26" fmla="*/ 2147483647 w 104"/>
                        <a:gd name="T27" fmla="*/ 2147483647 h 242"/>
                        <a:gd name="T28" fmla="*/ 2147483647 w 104"/>
                        <a:gd name="T29" fmla="*/ 2147483647 h 242"/>
                        <a:gd name="T30" fmla="*/ 2147483647 w 104"/>
                        <a:gd name="T31" fmla="*/ 2147483647 h 242"/>
                        <a:gd name="T32" fmla="*/ 2147483647 w 104"/>
                        <a:gd name="T33" fmla="*/ 2147483647 h 242"/>
                        <a:gd name="T34" fmla="*/ 2147483647 w 104"/>
                        <a:gd name="T35" fmla="*/ 2147483647 h 242"/>
                        <a:gd name="T36" fmla="*/ 2147483647 w 104"/>
                        <a:gd name="T37" fmla="*/ 2147483647 h 242"/>
                        <a:gd name="T38" fmla="*/ 2147483647 w 104"/>
                        <a:gd name="T39" fmla="*/ 2147483647 h 242"/>
                        <a:gd name="T40" fmla="*/ 2147483647 w 104"/>
                        <a:gd name="T41" fmla="*/ 2147483647 h 242"/>
                        <a:gd name="T42" fmla="*/ 2147483647 w 104"/>
                        <a:gd name="T43" fmla="*/ 2147483647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242"/>
                        <a:gd name="T68" fmla="*/ 104 w 104"/>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242">
                          <a:moveTo>
                            <a:pt x="60" y="242"/>
                          </a:moveTo>
                          <a:lnTo>
                            <a:pt x="39" y="241"/>
                          </a:lnTo>
                          <a:lnTo>
                            <a:pt x="24" y="238"/>
                          </a:lnTo>
                          <a:lnTo>
                            <a:pt x="13" y="232"/>
                          </a:lnTo>
                          <a:lnTo>
                            <a:pt x="6" y="227"/>
                          </a:lnTo>
                          <a:lnTo>
                            <a:pt x="2" y="223"/>
                          </a:lnTo>
                          <a:lnTo>
                            <a:pt x="0" y="221"/>
                          </a:lnTo>
                          <a:lnTo>
                            <a:pt x="0" y="0"/>
                          </a:lnTo>
                          <a:lnTo>
                            <a:pt x="104" y="0"/>
                          </a:lnTo>
                          <a:lnTo>
                            <a:pt x="104" y="126"/>
                          </a:lnTo>
                          <a:lnTo>
                            <a:pt x="103" y="133"/>
                          </a:lnTo>
                          <a:lnTo>
                            <a:pt x="100" y="144"/>
                          </a:lnTo>
                          <a:lnTo>
                            <a:pt x="98" y="153"/>
                          </a:lnTo>
                          <a:lnTo>
                            <a:pt x="97" y="156"/>
                          </a:lnTo>
                          <a:lnTo>
                            <a:pt x="94" y="163"/>
                          </a:lnTo>
                          <a:lnTo>
                            <a:pt x="88" y="174"/>
                          </a:lnTo>
                          <a:lnTo>
                            <a:pt x="82" y="189"/>
                          </a:lnTo>
                          <a:lnTo>
                            <a:pt x="75" y="204"/>
                          </a:lnTo>
                          <a:lnTo>
                            <a:pt x="69" y="218"/>
                          </a:lnTo>
                          <a:lnTo>
                            <a:pt x="64" y="230"/>
                          </a:lnTo>
                          <a:lnTo>
                            <a:pt x="61" y="239"/>
                          </a:lnTo>
                          <a:lnTo>
                            <a:pt x="60" y="242"/>
                          </a:lnTo>
                          <a:close/>
                        </a:path>
                      </a:pathLst>
                    </a:custGeom>
                    <a:solidFill>
                      <a:srgbClr val="B2B2B2"/>
                    </a:solidFill>
                    <a:ln w="0">
                      <a:solidFill>
                        <a:srgbClr val="B2B2B2"/>
                      </a:solidFill>
                      <a:round/>
                      <a:headEnd/>
                      <a:tailEnd/>
                    </a:ln>
                  </p:spPr>
                  <p:txBody>
                    <a:bodyPr/>
                    <a:lstStyle/>
                    <a:p>
                      <a:endParaRPr lang="en-US" smtClean="0">
                        <a:solidFill>
                          <a:srgbClr val="1F497D"/>
                        </a:solidFill>
                      </a:endParaRPr>
                    </a:p>
                  </p:txBody>
                </p:sp>
                <p:sp>
                  <p:nvSpPr>
                    <p:cNvPr id="500986" name="Freeform 232"/>
                    <p:cNvSpPr>
                      <a:spLocks/>
                    </p:cNvSpPr>
                    <p:nvPr/>
                  </p:nvSpPr>
                  <p:spPr bwMode="auto">
                    <a:xfrm>
                      <a:off x="2820247" y="5254357"/>
                      <a:ext cx="230293" cy="558425"/>
                    </a:xfrm>
                    <a:custGeom>
                      <a:avLst/>
                      <a:gdLst>
                        <a:gd name="T0" fmla="*/ 2147483647 w 80"/>
                        <a:gd name="T1" fmla="*/ 2147483647 h 241"/>
                        <a:gd name="T2" fmla="*/ 2147483647 w 80"/>
                        <a:gd name="T3" fmla="*/ 2147483647 h 241"/>
                        <a:gd name="T4" fmla="*/ 2147483647 w 80"/>
                        <a:gd name="T5" fmla="*/ 2147483647 h 241"/>
                        <a:gd name="T6" fmla="*/ 2147483647 w 80"/>
                        <a:gd name="T7" fmla="*/ 2147483647 h 241"/>
                        <a:gd name="T8" fmla="*/ 2147483647 w 80"/>
                        <a:gd name="T9" fmla="*/ 2147483647 h 241"/>
                        <a:gd name="T10" fmla="*/ 0 w 80"/>
                        <a:gd name="T11" fmla="*/ 2147483647 h 241"/>
                        <a:gd name="T12" fmla="*/ 0 w 80"/>
                        <a:gd name="T13" fmla="*/ 2147483647 h 241"/>
                        <a:gd name="T14" fmla="*/ 2147483647 w 80"/>
                        <a:gd name="T15" fmla="*/ 0 h 241"/>
                        <a:gd name="T16" fmla="*/ 2147483647 w 80"/>
                        <a:gd name="T17" fmla="*/ 2147483647 h 241"/>
                        <a:gd name="T18" fmla="*/ 2147483647 w 80"/>
                        <a:gd name="T19" fmla="*/ 2147483647 h 241"/>
                        <a:gd name="T20" fmla="*/ 2147483647 w 80"/>
                        <a:gd name="T21" fmla="*/ 2147483647 h 241"/>
                        <a:gd name="T22" fmla="*/ 2147483647 w 80"/>
                        <a:gd name="T23" fmla="*/ 2147483647 h 241"/>
                        <a:gd name="T24" fmla="*/ 2147483647 w 80"/>
                        <a:gd name="T25" fmla="*/ 2147483647 h 241"/>
                        <a:gd name="T26" fmla="*/ 2147483647 w 80"/>
                        <a:gd name="T27" fmla="*/ 2147483647 h 241"/>
                        <a:gd name="T28" fmla="*/ 2147483647 w 80"/>
                        <a:gd name="T29" fmla="*/ 2147483647 h 241"/>
                        <a:gd name="T30" fmla="*/ 2147483647 w 80"/>
                        <a:gd name="T31" fmla="*/ 2147483647 h 241"/>
                        <a:gd name="T32" fmla="*/ 2147483647 w 80"/>
                        <a:gd name="T33" fmla="*/ 2147483647 h 241"/>
                        <a:gd name="T34" fmla="*/ 2147483647 w 80"/>
                        <a:gd name="T35" fmla="*/ 2147483647 h 241"/>
                        <a:gd name="T36" fmla="*/ 2147483647 w 80"/>
                        <a:gd name="T37" fmla="*/ 2147483647 h 241"/>
                        <a:gd name="T38" fmla="*/ 2147483647 w 80"/>
                        <a:gd name="T39" fmla="*/ 2147483647 h 241"/>
                        <a:gd name="T40" fmla="*/ 2147483647 w 80"/>
                        <a:gd name="T41" fmla="*/ 2147483647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241"/>
                        <a:gd name="T65" fmla="*/ 80 w 80"/>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241">
                          <a:moveTo>
                            <a:pt x="49" y="241"/>
                          </a:moveTo>
                          <a:lnTo>
                            <a:pt x="30" y="241"/>
                          </a:lnTo>
                          <a:lnTo>
                            <a:pt x="16" y="238"/>
                          </a:lnTo>
                          <a:lnTo>
                            <a:pt x="7" y="233"/>
                          </a:lnTo>
                          <a:lnTo>
                            <a:pt x="1" y="230"/>
                          </a:lnTo>
                          <a:lnTo>
                            <a:pt x="0" y="229"/>
                          </a:lnTo>
                          <a:lnTo>
                            <a:pt x="0" y="2"/>
                          </a:lnTo>
                          <a:lnTo>
                            <a:pt x="80" y="0"/>
                          </a:lnTo>
                          <a:lnTo>
                            <a:pt x="80" y="120"/>
                          </a:lnTo>
                          <a:lnTo>
                            <a:pt x="79" y="126"/>
                          </a:lnTo>
                          <a:lnTo>
                            <a:pt x="78" y="136"/>
                          </a:lnTo>
                          <a:lnTo>
                            <a:pt x="76" y="144"/>
                          </a:lnTo>
                          <a:lnTo>
                            <a:pt x="75" y="148"/>
                          </a:lnTo>
                          <a:lnTo>
                            <a:pt x="73" y="154"/>
                          </a:lnTo>
                          <a:lnTo>
                            <a:pt x="69" y="166"/>
                          </a:lnTo>
                          <a:lnTo>
                            <a:pt x="64" y="181"/>
                          </a:lnTo>
                          <a:lnTo>
                            <a:pt x="60" y="198"/>
                          </a:lnTo>
                          <a:lnTo>
                            <a:pt x="57" y="214"/>
                          </a:lnTo>
                          <a:lnTo>
                            <a:pt x="52" y="227"/>
                          </a:lnTo>
                          <a:lnTo>
                            <a:pt x="51" y="238"/>
                          </a:lnTo>
                          <a:lnTo>
                            <a:pt x="49" y="241"/>
                          </a:lnTo>
                          <a:close/>
                        </a:path>
                      </a:pathLst>
                    </a:custGeom>
                    <a:solidFill>
                      <a:srgbClr val="CCCCCC"/>
                    </a:solidFill>
                    <a:ln w="0">
                      <a:solidFill>
                        <a:srgbClr val="CCCCCC"/>
                      </a:solidFill>
                      <a:round/>
                      <a:headEnd/>
                      <a:tailEnd/>
                    </a:ln>
                  </p:spPr>
                  <p:txBody>
                    <a:bodyPr/>
                    <a:lstStyle/>
                    <a:p>
                      <a:endParaRPr lang="en-US" smtClean="0">
                        <a:solidFill>
                          <a:srgbClr val="1F497D"/>
                        </a:solidFill>
                      </a:endParaRPr>
                    </a:p>
                  </p:txBody>
                </p:sp>
                <p:sp>
                  <p:nvSpPr>
                    <p:cNvPr id="500987" name="Freeform 233"/>
                    <p:cNvSpPr>
                      <a:spLocks/>
                    </p:cNvSpPr>
                    <p:nvPr/>
                  </p:nvSpPr>
                  <p:spPr bwMode="auto">
                    <a:xfrm>
                      <a:off x="2857669" y="5254357"/>
                      <a:ext cx="164084" cy="558425"/>
                    </a:xfrm>
                    <a:custGeom>
                      <a:avLst/>
                      <a:gdLst>
                        <a:gd name="T0" fmla="*/ 2147483647 w 57"/>
                        <a:gd name="T1" fmla="*/ 2147483647 h 241"/>
                        <a:gd name="T2" fmla="*/ 2147483647 w 57"/>
                        <a:gd name="T3" fmla="*/ 2147483647 h 241"/>
                        <a:gd name="T4" fmla="*/ 2147483647 w 57"/>
                        <a:gd name="T5" fmla="*/ 2147483647 h 241"/>
                        <a:gd name="T6" fmla="*/ 2147483647 w 57"/>
                        <a:gd name="T7" fmla="*/ 2147483647 h 241"/>
                        <a:gd name="T8" fmla="*/ 0 w 57"/>
                        <a:gd name="T9" fmla="*/ 2147483647 h 241"/>
                        <a:gd name="T10" fmla="*/ 0 w 57"/>
                        <a:gd name="T11" fmla="*/ 2147483647 h 241"/>
                        <a:gd name="T12" fmla="*/ 2147483647 w 57"/>
                        <a:gd name="T13" fmla="*/ 0 h 241"/>
                        <a:gd name="T14" fmla="*/ 2147483647 w 57"/>
                        <a:gd name="T15" fmla="*/ 2147483647 h 241"/>
                        <a:gd name="T16" fmla="*/ 2147483647 w 57"/>
                        <a:gd name="T17" fmla="*/ 2147483647 h 241"/>
                        <a:gd name="T18" fmla="*/ 2147483647 w 57"/>
                        <a:gd name="T19" fmla="*/ 2147483647 h 241"/>
                        <a:gd name="T20" fmla="*/ 2147483647 w 57"/>
                        <a:gd name="T21" fmla="*/ 2147483647 h 241"/>
                        <a:gd name="T22" fmla="*/ 2147483647 w 57"/>
                        <a:gd name="T23" fmla="*/ 2147483647 h 241"/>
                        <a:gd name="T24" fmla="*/ 2147483647 w 57"/>
                        <a:gd name="T25" fmla="*/ 2147483647 h 241"/>
                        <a:gd name="T26" fmla="*/ 2147483647 w 57"/>
                        <a:gd name="T27" fmla="*/ 2147483647 h 241"/>
                        <a:gd name="T28" fmla="*/ 2147483647 w 57"/>
                        <a:gd name="T29" fmla="*/ 2147483647 h 241"/>
                        <a:gd name="T30" fmla="*/ 2147483647 w 57"/>
                        <a:gd name="T31" fmla="*/ 2147483647 h 241"/>
                        <a:gd name="T32" fmla="*/ 2147483647 w 57"/>
                        <a:gd name="T33" fmla="*/ 2147483647 h 241"/>
                        <a:gd name="T34" fmla="*/ 2147483647 w 57"/>
                        <a:gd name="T35" fmla="*/ 2147483647 h 241"/>
                        <a:gd name="T36" fmla="*/ 2147483647 w 57"/>
                        <a:gd name="T37" fmla="*/ 2147483647 h 241"/>
                        <a:gd name="T38" fmla="*/ 2147483647 w 57"/>
                        <a:gd name="T39" fmla="*/ 2147483647 h 2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241"/>
                        <a:gd name="T62" fmla="*/ 57 w 57"/>
                        <a:gd name="T63" fmla="*/ 241 h 2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241">
                          <a:moveTo>
                            <a:pt x="42" y="241"/>
                          </a:moveTo>
                          <a:lnTo>
                            <a:pt x="24" y="241"/>
                          </a:lnTo>
                          <a:lnTo>
                            <a:pt x="11" y="239"/>
                          </a:lnTo>
                          <a:lnTo>
                            <a:pt x="3" y="238"/>
                          </a:lnTo>
                          <a:lnTo>
                            <a:pt x="0" y="236"/>
                          </a:lnTo>
                          <a:lnTo>
                            <a:pt x="0" y="2"/>
                          </a:lnTo>
                          <a:lnTo>
                            <a:pt x="57" y="0"/>
                          </a:lnTo>
                          <a:lnTo>
                            <a:pt x="57" y="114"/>
                          </a:lnTo>
                          <a:lnTo>
                            <a:pt x="57" y="120"/>
                          </a:lnTo>
                          <a:lnTo>
                            <a:pt x="56" y="129"/>
                          </a:lnTo>
                          <a:lnTo>
                            <a:pt x="56" y="136"/>
                          </a:lnTo>
                          <a:lnTo>
                            <a:pt x="54" y="141"/>
                          </a:lnTo>
                          <a:lnTo>
                            <a:pt x="54" y="145"/>
                          </a:lnTo>
                          <a:lnTo>
                            <a:pt x="51" y="157"/>
                          </a:lnTo>
                          <a:lnTo>
                            <a:pt x="50" y="174"/>
                          </a:lnTo>
                          <a:lnTo>
                            <a:pt x="47" y="192"/>
                          </a:lnTo>
                          <a:lnTo>
                            <a:pt x="45" y="210"/>
                          </a:lnTo>
                          <a:lnTo>
                            <a:pt x="44" y="226"/>
                          </a:lnTo>
                          <a:lnTo>
                            <a:pt x="42" y="236"/>
                          </a:lnTo>
                          <a:lnTo>
                            <a:pt x="42" y="241"/>
                          </a:lnTo>
                          <a:close/>
                        </a:path>
                      </a:pathLst>
                    </a:custGeom>
                    <a:solidFill>
                      <a:srgbClr val="E5E5E5"/>
                    </a:solidFill>
                    <a:ln w="0">
                      <a:solidFill>
                        <a:srgbClr val="E5E5E5"/>
                      </a:solidFill>
                      <a:round/>
                      <a:headEnd/>
                      <a:tailEnd/>
                    </a:ln>
                  </p:spPr>
                  <p:txBody>
                    <a:bodyPr/>
                    <a:lstStyle/>
                    <a:p>
                      <a:endParaRPr lang="en-US" smtClean="0">
                        <a:solidFill>
                          <a:srgbClr val="1F497D"/>
                        </a:solidFill>
                      </a:endParaRPr>
                    </a:p>
                  </p:txBody>
                </p:sp>
                <p:sp>
                  <p:nvSpPr>
                    <p:cNvPr id="500988" name="Freeform 234"/>
                    <p:cNvSpPr>
                      <a:spLocks/>
                    </p:cNvSpPr>
                    <p:nvPr/>
                  </p:nvSpPr>
                  <p:spPr bwMode="auto">
                    <a:xfrm>
                      <a:off x="2526623" y="5476801"/>
                      <a:ext cx="215900" cy="210858"/>
                    </a:xfrm>
                    <a:custGeom>
                      <a:avLst/>
                      <a:gdLst>
                        <a:gd name="T0" fmla="*/ 0 w 75"/>
                        <a:gd name="T1" fmla="*/ 2147483647 h 91"/>
                        <a:gd name="T2" fmla="*/ 2147483647 w 75"/>
                        <a:gd name="T3" fmla="*/ 2147483647 h 91"/>
                        <a:gd name="T4" fmla="*/ 2147483647 w 75"/>
                        <a:gd name="T5" fmla="*/ 2147483647 h 91"/>
                        <a:gd name="T6" fmla="*/ 2147483647 w 75"/>
                        <a:gd name="T7" fmla="*/ 2147483647 h 91"/>
                        <a:gd name="T8" fmla="*/ 2147483647 w 75"/>
                        <a:gd name="T9" fmla="*/ 2147483647 h 91"/>
                        <a:gd name="T10" fmla="*/ 2147483647 w 75"/>
                        <a:gd name="T11" fmla="*/ 2147483647 h 91"/>
                        <a:gd name="T12" fmla="*/ 2147483647 w 75"/>
                        <a:gd name="T13" fmla="*/ 2147483647 h 91"/>
                        <a:gd name="T14" fmla="*/ 2147483647 w 75"/>
                        <a:gd name="T15" fmla="*/ 2147483647 h 91"/>
                        <a:gd name="T16" fmla="*/ 2147483647 w 75"/>
                        <a:gd name="T17" fmla="*/ 2147483647 h 91"/>
                        <a:gd name="T18" fmla="*/ 2147483647 w 75"/>
                        <a:gd name="T19" fmla="*/ 2147483647 h 91"/>
                        <a:gd name="T20" fmla="*/ 2147483647 w 75"/>
                        <a:gd name="T21" fmla="*/ 2147483647 h 91"/>
                        <a:gd name="T22" fmla="*/ 2147483647 w 75"/>
                        <a:gd name="T23" fmla="*/ 2147483647 h 91"/>
                        <a:gd name="T24" fmla="*/ 2147483647 w 75"/>
                        <a:gd name="T25" fmla="*/ 2147483647 h 91"/>
                        <a:gd name="T26" fmla="*/ 2147483647 w 75"/>
                        <a:gd name="T27" fmla="*/ 2147483647 h 91"/>
                        <a:gd name="T28" fmla="*/ 2147483647 w 75"/>
                        <a:gd name="T29" fmla="*/ 2147483647 h 91"/>
                        <a:gd name="T30" fmla="*/ 2147483647 w 75"/>
                        <a:gd name="T31" fmla="*/ 2147483647 h 91"/>
                        <a:gd name="T32" fmla="*/ 2147483647 w 75"/>
                        <a:gd name="T33" fmla="*/ 2147483647 h 91"/>
                        <a:gd name="T34" fmla="*/ 2147483647 w 75"/>
                        <a:gd name="T35" fmla="*/ 2147483647 h 91"/>
                        <a:gd name="T36" fmla="*/ 2147483647 w 75"/>
                        <a:gd name="T37" fmla="*/ 2147483647 h 91"/>
                        <a:gd name="T38" fmla="*/ 2147483647 w 75"/>
                        <a:gd name="T39" fmla="*/ 2147483647 h 91"/>
                        <a:gd name="T40" fmla="*/ 2147483647 w 75"/>
                        <a:gd name="T41" fmla="*/ 2147483647 h 91"/>
                        <a:gd name="T42" fmla="*/ 2147483647 w 75"/>
                        <a:gd name="T43" fmla="*/ 2147483647 h 91"/>
                        <a:gd name="T44" fmla="*/ 2147483647 w 75"/>
                        <a:gd name="T45" fmla="*/ 2147483647 h 91"/>
                        <a:gd name="T46" fmla="*/ 2147483647 w 75"/>
                        <a:gd name="T47" fmla="*/ 2147483647 h 91"/>
                        <a:gd name="T48" fmla="*/ 2147483647 w 75"/>
                        <a:gd name="T49" fmla="*/ 2147483647 h 91"/>
                        <a:gd name="T50" fmla="*/ 2147483647 w 75"/>
                        <a:gd name="T51" fmla="*/ 2147483647 h 91"/>
                        <a:gd name="T52" fmla="*/ 2147483647 w 75"/>
                        <a:gd name="T53" fmla="*/ 2147483647 h 91"/>
                        <a:gd name="T54" fmla="*/ 2147483647 w 75"/>
                        <a:gd name="T55" fmla="*/ 2147483647 h 91"/>
                        <a:gd name="T56" fmla="*/ 2147483647 w 75"/>
                        <a:gd name="T57" fmla="*/ 2147483647 h 91"/>
                        <a:gd name="T58" fmla="*/ 2147483647 w 75"/>
                        <a:gd name="T59" fmla="*/ 2147483647 h 91"/>
                        <a:gd name="T60" fmla="*/ 2147483647 w 75"/>
                        <a:gd name="T61" fmla="*/ 2147483647 h 91"/>
                        <a:gd name="T62" fmla="*/ 2147483647 w 75"/>
                        <a:gd name="T63" fmla="*/ 2147483647 h 91"/>
                        <a:gd name="T64" fmla="*/ 2147483647 w 75"/>
                        <a:gd name="T65" fmla="*/ 2147483647 h 91"/>
                        <a:gd name="T66" fmla="*/ 2147483647 w 75"/>
                        <a:gd name="T67" fmla="*/ 2147483647 h 91"/>
                        <a:gd name="T68" fmla="*/ 2147483647 w 75"/>
                        <a:gd name="T69" fmla="*/ 2147483647 h 91"/>
                        <a:gd name="T70" fmla="*/ 2147483647 w 75"/>
                        <a:gd name="T71" fmla="*/ 2147483647 h 91"/>
                        <a:gd name="T72" fmla="*/ 2147483647 w 75"/>
                        <a:gd name="T73" fmla="*/ 2147483647 h 91"/>
                        <a:gd name="T74" fmla="*/ 2147483647 w 75"/>
                        <a:gd name="T75" fmla="*/ 2147483647 h 91"/>
                        <a:gd name="T76" fmla="*/ 2147483647 w 75"/>
                        <a:gd name="T77" fmla="*/ 2147483647 h 91"/>
                        <a:gd name="T78" fmla="*/ 2147483647 w 75"/>
                        <a:gd name="T79" fmla="*/ 0 h 91"/>
                        <a:gd name="T80" fmla="*/ 2147483647 w 75"/>
                        <a:gd name="T81" fmla="*/ 2147483647 h 91"/>
                        <a:gd name="T82" fmla="*/ 2147483647 w 75"/>
                        <a:gd name="T83" fmla="*/ 2147483647 h 91"/>
                        <a:gd name="T84" fmla="*/ 2147483647 w 75"/>
                        <a:gd name="T85" fmla="*/ 2147483647 h 91"/>
                        <a:gd name="T86" fmla="*/ 0 w 75"/>
                        <a:gd name="T87" fmla="*/ 2147483647 h 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
                        <a:gd name="T133" fmla="*/ 0 h 91"/>
                        <a:gd name="T134" fmla="*/ 75 w 75"/>
                        <a:gd name="T135" fmla="*/ 91 h 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 h="91">
                          <a:moveTo>
                            <a:pt x="0" y="46"/>
                          </a:moveTo>
                          <a:lnTo>
                            <a:pt x="2" y="64"/>
                          </a:lnTo>
                          <a:lnTo>
                            <a:pt x="11" y="79"/>
                          </a:lnTo>
                          <a:lnTo>
                            <a:pt x="23" y="88"/>
                          </a:lnTo>
                          <a:lnTo>
                            <a:pt x="39" y="91"/>
                          </a:lnTo>
                          <a:lnTo>
                            <a:pt x="53" y="88"/>
                          </a:lnTo>
                          <a:lnTo>
                            <a:pt x="63" y="82"/>
                          </a:lnTo>
                          <a:lnTo>
                            <a:pt x="69" y="76"/>
                          </a:lnTo>
                          <a:lnTo>
                            <a:pt x="74" y="67"/>
                          </a:lnTo>
                          <a:lnTo>
                            <a:pt x="75" y="60"/>
                          </a:lnTo>
                          <a:lnTo>
                            <a:pt x="57" y="60"/>
                          </a:lnTo>
                          <a:lnTo>
                            <a:pt x="56" y="64"/>
                          </a:lnTo>
                          <a:lnTo>
                            <a:pt x="53" y="69"/>
                          </a:lnTo>
                          <a:lnTo>
                            <a:pt x="50" y="73"/>
                          </a:lnTo>
                          <a:lnTo>
                            <a:pt x="45" y="75"/>
                          </a:lnTo>
                          <a:lnTo>
                            <a:pt x="39" y="75"/>
                          </a:lnTo>
                          <a:lnTo>
                            <a:pt x="33" y="75"/>
                          </a:lnTo>
                          <a:lnTo>
                            <a:pt x="29" y="72"/>
                          </a:lnTo>
                          <a:lnTo>
                            <a:pt x="24" y="69"/>
                          </a:lnTo>
                          <a:lnTo>
                            <a:pt x="21" y="64"/>
                          </a:lnTo>
                          <a:lnTo>
                            <a:pt x="20" y="58"/>
                          </a:lnTo>
                          <a:lnTo>
                            <a:pt x="18" y="54"/>
                          </a:lnTo>
                          <a:lnTo>
                            <a:pt x="18" y="46"/>
                          </a:lnTo>
                          <a:lnTo>
                            <a:pt x="18" y="37"/>
                          </a:lnTo>
                          <a:lnTo>
                            <a:pt x="21" y="30"/>
                          </a:lnTo>
                          <a:lnTo>
                            <a:pt x="24" y="24"/>
                          </a:lnTo>
                          <a:lnTo>
                            <a:pt x="27" y="19"/>
                          </a:lnTo>
                          <a:lnTo>
                            <a:pt x="33" y="16"/>
                          </a:lnTo>
                          <a:lnTo>
                            <a:pt x="39" y="16"/>
                          </a:lnTo>
                          <a:lnTo>
                            <a:pt x="45" y="16"/>
                          </a:lnTo>
                          <a:lnTo>
                            <a:pt x="50" y="18"/>
                          </a:lnTo>
                          <a:lnTo>
                            <a:pt x="53" y="21"/>
                          </a:lnTo>
                          <a:lnTo>
                            <a:pt x="56" y="25"/>
                          </a:lnTo>
                          <a:lnTo>
                            <a:pt x="57" y="31"/>
                          </a:lnTo>
                          <a:lnTo>
                            <a:pt x="75" y="31"/>
                          </a:lnTo>
                          <a:lnTo>
                            <a:pt x="74" y="22"/>
                          </a:lnTo>
                          <a:lnTo>
                            <a:pt x="69" y="15"/>
                          </a:lnTo>
                          <a:lnTo>
                            <a:pt x="62" y="7"/>
                          </a:lnTo>
                          <a:lnTo>
                            <a:pt x="51" y="1"/>
                          </a:lnTo>
                          <a:lnTo>
                            <a:pt x="38" y="0"/>
                          </a:lnTo>
                          <a:lnTo>
                            <a:pt x="24" y="3"/>
                          </a:lnTo>
                          <a:lnTo>
                            <a:pt x="12" y="10"/>
                          </a:lnTo>
                          <a:lnTo>
                            <a:pt x="3" y="25"/>
                          </a:lnTo>
                          <a:lnTo>
                            <a:pt x="0" y="46"/>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0989" name="Freeform 235"/>
                    <p:cNvSpPr>
                      <a:spLocks/>
                    </p:cNvSpPr>
                    <p:nvPr/>
                  </p:nvSpPr>
                  <p:spPr bwMode="auto">
                    <a:xfrm>
                      <a:off x="2520865" y="5071305"/>
                      <a:ext cx="771483" cy="326713"/>
                    </a:xfrm>
                    <a:custGeom>
                      <a:avLst/>
                      <a:gdLst>
                        <a:gd name="T0" fmla="*/ 2147483647 w 268"/>
                        <a:gd name="T1" fmla="*/ 2147483647 h 141"/>
                        <a:gd name="T2" fmla="*/ 2147483647 w 268"/>
                        <a:gd name="T3" fmla="*/ 2147483647 h 141"/>
                        <a:gd name="T4" fmla="*/ 2147483647 w 268"/>
                        <a:gd name="T5" fmla="*/ 2147483647 h 141"/>
                        <a:gd name="T6" fmla="*/ 2147483647 w 268"/>
                        <a:gd name="T7" fmla="*/ 2147483647 h 141"/>
                        <a:gd name="T8" fmla="*/ 2147483647 w 268"/>
                        <a:gd name="T9" fmla="*/ 2147483647 h 141"/>
                        <a:gd name="T10" fmla="*/ 2147483647 w 268"/>
                        <a:gd name="T11" fmla="*/ 2147483647 h 141"/>
                        <a:gd name="T12" fmla="*/ 2147483647 w 268"/>
                        <a:gd name="T13" fmla="*/ 2147483647 h 141"/>
                        <a:gd name="T14" fmla="*/ 2147483647 w 268"/>
                        <a:gd name="T15" fmla="*/ 2147483647 h 141"/>
                        <a:gd name="T16" fmla="*/ 2147483647 w 268"/>
                        <a:gd name="T17" fmla="*/ 2147483647 h 141"/>
                        <a:gd name="T18" fmla="*/ 2147483647 w 268"/>
                        <a:gd name="T19" fmla="*/ 2147483647 h 141"/>
                        <a:gd name="T20" fmla="*/ 2147483647 w 268"/>
                        <a:gd name="T21" fmla="*/ 2147483647 h 141"/>
                        <a:gd name="T22" fmla="*/ 2147483647 w 268"/>
                        <a:gd name="T23" fmla="*/ 2147483647 h 141"/>
                        <a:gd name="T24" fmla="*/ 2147483647 w 268"/>
                        <a:gd name="T25" fmla="*/ 0 h 141"/>
                        <a:gd name="T26" fmla="*/ 2147483647 w 268"/>
                        <a:gd name="T27" fmla="*/ 2147483647 h 141"/>
                        <a:gd name="T28" fmla="*/ 2147483647 w 268"/>
                        <a:gd name="T29" fmla="*/ 2147483647 h 141"/>
                        <a:gd name="T30" fmla="*/ 2147483647 w 268"/>
                        <a:gd name="T31" fmla="*/ 2147483647 h 141"/>
                        <a:gd name="T32" fmla="*/ 2147483647 w 268"/>
                        <a:gd name="T33" fmla="*/ 2147483647 h 141"/>
                        <a:gd name="T34" fmla="*/ 2147483647 w 268"/>
                        <a:gd name="T35" fmla="*/ 2147483647 h 141"/>
                        <a:gd name="T36" fmla="*/ 0 w 268"/>
                        <a:gd name="T37" fmla="*/ 2147483647 h 141"/>
                        <a:gd name="T38" fmla="*/ 2147483647 w 268"/>
                        <a:gd name="T39" fmla="*/ 2147483647 h 141"/>
                        <a:gd name="T40" fmla="*/ 2147483647 w 268"/>
                        <a:gd name="T41" fmla="*/ 2147483647 h 141"/>
                        <a:gd name="T42" fmla="*/ 2147483647 w 268"/>
                        <a:gd name="T43" fmla="*/ 2147483647 h 141"/>
                        <a:gd name="T44" fmla="*/ 2147483647 w 268"/>
                        <a:gd name="T45" fmla="*/ 2147483647 h 141"/>
                        <a:gd name="T46" fmla="*/ 2147483647 w 268"/>
                        <a:gd name="T47" fmla="*/ 2147483647 h 141"/>
                        <a:gd name="T48" fmla="*/ 2147483647 w 268"/>
                        <a:gd name="T49" fmla="*/ 2147483647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8"/>
                        <a:gd name="T76" fmla="*/ 0 h 141"/>
                        <a:gd name="T77" fmla="*/ 268 w 268"/>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8" h="141">
                          <a:moveTo>
                            <a:pt x="134" y="141"/>
                          </a:moveTo>
                          <a:lnTo>
                            <a:pt x="170" y="139"/>
                          </a:lnTo>
                          <a:lnTo>
                            <a:pt x="202" y="132"/>
                          </a:lnTo>
                          <a:lnTo>
                            <a:pt x="229" y="121"/>
                          </a:lnTo>
                          <a:lnTo>
                            <a:pt x="250" y="106"/>
                          </a:lnTo>
                          <a:lnTo>
                            <a:pt x="264" y="90"/>
                          </a:lnTo>
                          <a:lnTo>
                            <a:pt x="268" y="70"/>
                          </a:lnTo>
                          <a:lnTo>
                            <a:pt x="264" y="53"/>
                          </a:lnTo>
                          <a:lnTo>
                            <a:pt x="250" y="35"/>
                          </a:lnTo>
                          <a:lnTo>
                            <a:pt x="229" y="21"/>
                          </a:lnTo>
                          <a:lnTo>
                            <a:pt x="202" y="9"/>
                          </a:lnTo>
                          <a:lnTo>
                            <a:pt x="170" y="3"/>
                          </a:lnTo>
                          <a:lnTo>
                            <a:pt x="134" y="0"/>
                          </a:lnTo>
                          <a:lnTo>
                            <a:pt x="98" y="3"/>
                          </a:lnTo>
                          <a:lnTo>
                            <a:pt x="65" y="9"/>
                          </a:lnTo>
                          <a:lnTo>
                            <a:pt x="38" y="21"/>
                          </a:lnTo>
                          <a:lnTo>
                            <a:pt x="17" y="35"/>
                          </a:lnTo>
                          <a:lnTo>
                            <a:pt x="4" y="53"/>
                          </a:lnTo>
                          <a:lnTo>
                            <a:pt x="0" y="70"/>
                          </a:lnTo>
                          <a:lnTo>
                            <a:pt x="4" y="90"/>
                          </a:lnTo>
                          <a:lnTo>
                            <a:pt x="17" y="106"/>
                          </a:lnTo>
                          <a:lnTo>
                            <a:pt x="38" y="121"/>
                          </a:lnTo>
                          <a:lnTo>
                            <a:pt x="65" y="132"/>
                          </a:lnTo>
                          <a:lnTo>
                            <a:pt x="98" y="139"/>
                          </a:lnTo>
                          <a:lnTo>
                            <a:pt x="134" y="141"/>
                          </a:lnTo>
                          <a:close/>
                        </a:path>
                      </a:pathLst>
                    </a:custGeom>
                    <a:solidFill>
                      <a:srgbClr val="BFBFBF"/>
                    </a:solidFill>
                    <a:ln w="0">
                      <a:solidFill>
                        <a:srgbClr val="BFBFBF"/>
                      </a:solidFill>
                      <a:round/>
                      <a:headEnd/>
                      <a:tailEnd/>
                    </a:ln>
                  </p:spPr>
                  <p:txBody>
                    <a:bodyPr/>
                    <a:lstStyle/>
                    <a:p>
                      <a:endParaRPr lang="en-US" smtClean="0">
                        <a:solidFill>
                          <a:srgbClr val="1F497D"/>
                        </a:solidFill>
                      </a:endParaRPr>
                    </a:p>
                  </p:txBody>
                </p:sp>
                <p:sp>
                  <p:nvSpPr>
                    <p:cNvPr id="500990" name="Freeform 236"/>
                    <p:cNvSpPr>
                      <a:spLocks/>
                    </p:cNvSpPr>
                    <p:nvPr/>
                  </p:nvSpPr>
                  <p:spPr bwMode="auto">
                    <a:xfrm>
                      <a:off x="2520865" y="5071305"/>
                      <a:ext cx="771483" cy="326713"/>
                    </a:xfrm>
                    <a:custGeom>
                      <a:avLst/>
                      <a:gdLst>
                        <a:gd name="T0" fmla="*/ 2147483647 w 268"/>
                        <a:gd name="T1" fmla="*/ 2147483647 h 141"/>
                        <a:gd name="T2" fmla="*/ 2147483647 w 268"/>
                        <a:gd name="T3" fmla="*/ 2147483647 h 141"/>
                        <a:gd name="T4" fmla="*/ 2147483647 w 268"/>
                        <a:gd name="T5" fmla="*/ 2147483647 h 141"/>
                        <a:gd name="T6" fmla="*/ 2147483647 w 268"/>
                        <a:gd name="T7" fmla="*/ 2147483647 h 141"/>
                        <a:gd name="T8" fmla="*/ 2147483647 w 268"/>
                        <a:gd name="T9" fmla="*/ 2147483647 h 141"/>
                        <a:gd name="T10" fmla="*/ 2147483647 w 268"/>
                        <a:gd name="T11" fmla="*/ 2147483647 h 141"/>
                        <a:gd name="T12" fmla="*/ 2147483647 w 268"/>
                        <a:gd name="T13" fmla="*/ 2147483647 h 141"/>
                        <a:gd name="T14" fmla="*/ 2147483647 w 268"/>
                        <a:gd name="T15" fmla="*/ 2147483647 h 141"/>
                        <a:gd name="T16" fmla="*/ 2147483647 w 268"/>
                        <a:gd name="T17" fmla="*/ 2147483647 h 141"/>
                        <a:gd name="T18" fmla="*/ 2147483647 w 268"/>
                        <a:gd name="T19" fmla="*/ 2147483647 h 141"/>
                        <a:gd name="T20" fmla="*/ 2147483647 w 268"/>
                        <a:gd name="T21" fmla="*/ 2147483647 h 141"/>
                        <a:gd name="T22" fmla="*/ 2147483647 w 268"/>
                        <a:gd name="T23" fmla="*/ 2147483647 h 141"/>
                        <a:gd name="T24" fmla="*/ 2147483647 w 268"/>
                        <a:gd name="T25" fmla="*/ 0 h 141"/>
                        <a:gd name="T26" fmla="*/ 2147483647 w 268"/>
                        <a:gd name="T27" fmla="*/ 2147483647 h 141"/>
                        <a:gd name="T28" fmla="*/ 2147483647 w 268"/>
                        <a:gd name="T29" fmla="*/ 2147483647 h 141"/>
                        <a:gd name="T30" fmla="*/ 2147483647 w 268"/>
                        <a:gd name="T31" fmla="*/ 2147483647 h 141"/>
                        <a:gd name="T32" fmla="*/ 2147483647 w 268"/>
                        <a:gd name="T33" fmla="*/ 2147483647 h 141"/>
                        <a:gd name="T34" fmla="*/ 2147483647 w 268"/>
                        <a:gd name="T35" fmla="*/ 2147483647 h 141"/>
                        <a:gd name="T36" fmla="*/ 0 w 268"/>
                        <a:gd name="T37" fmla="*/ 2147483647 h 141"/>
                        <a:gd name="T38" fmla="*/ 2147483647 w 268"/>
                        <a:gd name="T39" fmla="*/ 2147483647 h 141"/>
                        <a:gd name="T40" fmla="*/ 2147483647 w 268"/>
                        <a:gd name="T41" fmla="*/ 2147483647 h 141"/>
                        <a:gd name="T42" fmla="*/ 2147483647 w 268"/>
                        <a:gd name="T43" fmla="*/ 2147483647 h 141"/>
                        <a:gd name="T44" fmla="*/ 2147483647 w 268"/>
                        <a:gd name="T45" fmla="*/ 2147483647 h 141"/>
                        <a:gd name="T46" fmla="*/ 2147483647 w 268"/>
                        <a:gd name="T47" fmla="*/ 2147483647 h 141"/>
                        <a:gd name="T48" fmla="*/ 2147483647 w 268"/>
                        <a:gd name="T49" fmla="*/ 2147483647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8"/>
                        <a:gd name="T76" fmla="*/ 0 h 141"/>
                        <a:gd name="T77" fmla="*/ 268 w 268"/>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8" h="141">
                          <a:moveTo>
                            <a:pt x="134" y="141"/>
                          </a:moveTo>
                          <a:lnTo>
                            <a:pt x="170" y="139"/>
                          </a:lnTo>
                          <a:lnTo>
                            <a:pt x="202" y="132"/>
                          </a:lnTo>
                          <a:lnTo>
                            <a:pt x="229" y="121"/>
                          </a:lnTo>
                          <a:lnTo>
                            <a:pt x="250" y="106"/>
                          </a:lnTo>
                          <a:lnTo>
                            <a:pt x="264" y="90"/>
                          </a:lnTo>
                          <a:lnTo>
                            <a:pt x="268" y="70"/>
                          </a:lnTo>
                          <a:lnTo>
                            <a:pt x="264" y="53"/>
                          </a:lnTo>
                          <a:lnTo>
                            <a:pt x="250" y="35"/>
                          </a:lnTo>
                          <a:lnTo>
                            <a:pt x="229" y="21"/>
                          </a:lnTo>
                          <a:lnTo>
                            <a:pt x="202" y="9"/>
                          </a:lnTo>
                          <a:lnTo>
                            <a:pt x="170" y="3"/>
                          </a:lnTo>
                          <a:lnTo>
                            <a:pt x="134" y="0"/>
                          </a:lnTo>
                          <a:lnTo>
                            <a:pt x="98" y="3"/>
                          </a:lnTo>
                          <a:lnTo>
                            <a:pt x="65" y="9"/>
                          </a:lnTo>
                          <a:lnTo>
                            <a:pt x="38" y="21"/>
                          </a:lnTo>
                          <a:lnTo>
                            <a:pt x="17" y="35"/>
                          </a:lnTo>
                          <a:lnTo>
                            <a:pt x="4" y="53"/>
                          </a:lnTo>
                          <a:lnTo>
                            <a:pt x="0" y="70"/>
                          </a:lnTo>
                          <a:lnTo>
                            <a:pt x="4" y="90"/>
                          </a:lnTo>
                          <a:lnTo>
                            <a:pt x="17" y="106"/>
                          </a:lnTo>
                          <a:lnTo>
                            <a:pt x="38" y="121"/>
                          </a:lnTo>
                          <a:lnTo>
                            <a:pt x="65" y="132"/>
                          </a:lnTo>
                          <a:lnTo>
                            <a:pt x="98" y="139"/>
                          </a:lnTo>
                          <a:lnTo>
                            <a:pt x="134" y="141"/>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0991" name="Freeform 237"/>
                    <p:cNvSpPr>
                      <a:spLocks/>
                    </p:cNvSpPr>
                    <p:nvPr/>
                  </p:nvSpPr>
                  <p:spPr bwMode="auto">
                    <a:xfrm>
                      <a:off x="2592832" y="5041183"/>
                      <a:ext cx="630428" cy="303542"/>
                    </a:xfrm>
                    <a:custGeom>
                      <a:avLst/>
                      <a:gdLst>
                        <a:gd name="T0" fmla="*/ 2147483647 w 219"/>
                        <a:gd name="T1" fmla="*/ 2147483647 h 131"/>
                        <a:gd name="T2" fmla="*/ 2147483647 w 219"/>
                        <a:gd name="T3" fmla="*/ 2147483647 h 131"/>
                        <a:gd name="T4" fmla="*/ 2147483647 w 219"/>
                        <a:gd name="T5" fmla="*/ 2147483647 h 131"/>
                        <a:gd name="T6" fmla="*/ 2147483647 w 219"/>
                        <a:gd name="T7" fmla="*/ 2147483647 h 131"/>
                        <a:gd name="T8" fmla="*/ 2147483647 w 219"/>
                        <a:gd name="T9" fmla="*/ 2147483647 h 131"/>
                        <a:gd name="T10" fmla="*/ 2147483647 w 219"/>
                        <a:gd name="T11" fmla="*/ 2147483647 h 131"/>
                        <a:gd name="T12" fmla="*/ 2147483647 w 219"/>
                        <a:gd name="T13" fmla="*/ 2147483647 h 131"/>
                        <a:gd name="T14" fmla="*/ 2147483647 w 219"/>
                        <a:gd name="T15" fmla="*/ 2147483647 h 131"/>
                        <a:gd name="T16" fmla="*/ 2147483647 w 219"/>
                        <a:gd name="T17" fmla="*/ 2147483647 h 131"/>
                        <a:gd name="T18" fmla="*/ 2147483647 w 219"/>
                        <a:gd name="T19" fmla="*/ 2147483647 h 131"/>
                        <a:gd name="T20" fmla="*/ 2147483647 w 219"/>
                        <a:gd name="T21" fmla="*/ 2147483647 h 131"/>
                        <a:gd name="T22" fmla="*/ 2147483647 w 219"/>
                        <a:gd name="T23" fmla="*/ 2147483647 h 131"/>
                        <a:gd name="T24" fmla="*/ 2147483647 w 219"/>
                        <a:gd name="T25" fmla="*/ 0 h 131"/>
                        <a:gd name="T26" fmla="*/ 2147483647 w 219"/>
                        <a:gd name="T27" fmla="*/ 2147483647 h 131"/>
                        <a:gd name="T28" fmla="*/ 2147483647 w 219"/>
                        <a:gd name="T29" fmla="*/ 2147483647 h 131"/>
                        <a:gd name="T30" fmla="*/ 2147483647 w 219"/>
                        <a:gd name="T31" fmla="*/ 2147483647 h 131"/>
                        <a:gd name="T32" fmla="*/ 2147483647 w 219"/>
                        <a:gd name="T33" fmla="*/ 2147483647 h 131"/>
                        <a:gd name="T34" fmla="*/ 2147483647 w 219"/>
                        <a:gd name="T35" fmla="*/ 2147483647 h 131"/>
                        <a:gd name="T36" fmla="*/ 0 w 219"/>
                        <a:gd name="T37" fmla="*/ 2147483647 h 131"/>
                        <a:gd name="T38" fmla="*/ 2147483647 w 219"/>
                        <a:gd name="T39" fmla="*/ 2147483647 h 131"/>
                        <a:gd name="T40" fmla="*/ 2147483647 w 219"/>
                        <a:gd name="T41" fmla="*/ 2147483647 h 131"/>
                        <a:gd name="T42" fmla="*/ 2147483647 w 219"/>
                        <a:gd name="T43" fmla="*/ 2147483647 h 131"/>
                        <a:gd name="T44" fmla="*/ 2147483647 w 219"/>
                        <a:gd name="T45" fmla="*/ 2147483647 h 131"/>
                        <a:gd name="T46" fmla="*/ 2147483647 w 219"/>
                        <a:gd name="T47" fmla="*/ 2147483647 h 131"/>
                        <a:gd name="T48" fmla="*/ 2147483647 w 219"/>
                        <a:gd name="T49" fmla="*/ 2147483647 h 1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131"/>
                        <a:gd name="T77" fmla="*/ 219 w 219"/>
                        <a:gd name="T78" fmla="*/ 131 h 1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131">
                          <a:moveTo>
                            <a:pt x="109" y="131"/>
                          </a:moveTo>
                          <a:lnTo>
                            <a:pt x="139" y="130"/>
                          </a:lnTo>
                          <a:lnTo>
                            <a:pt x="164" y="124"/>
                          </a:lnTo>
                          <a:lnTo>
                            <a:pt x="186" y="115"/>
                          </a:lnTo>
                          <a:lnTo>
                            <a:pt x="204" y="103"/>
                          </a:lnTo>
                          <a:lnTo>
                            <a:pt x="215" y="89"/>
                          </a:lnTo>
                          <a:lnTo>
                            <a:pt x="219" y="74"/>
                          </a:lnTo>
                          <a:lnTo>
                            <a:pt x="215" y="58"/>
                          </a:lnTo>
                          <a:lnTo>
                            <a:pt x="204" y="40"/>
                          </a:lnTo>
                          <a:lnTo>
                            <a:pt x="186" y="25"/>
                          </a:lnTo>
                          <a:lnTo>
                            <a:pt x="164" y="12"/>
                          </a:lnTo>
                          <a:lnTo>
                            <a:pt x="139" y="3"/>
                          </a:lnTo>
                          <a:lnTo>
                            <a:pt x="109" y="0"/>
                          </a:lnTo>
                          <a:lnTo>
                            <a:pt x="80" y="3"/>
                          </a:lnTo>
                          <a:lnTo>
                            <a:pt x="54" y="12"/>
                          </a:lnTo>
                          <a:lnTo>
                            <a:pt x="33" y="25"/>
                          </a:lnTo>
                          <a:lnTo>
                            <a:pt x="15" y="40"/>
                          </a:lnTo>
                          <a:lnTo>
                            <a:pt x="4" y="58"/>
                          </a:lnTo>
                          <a:lnTo>
                            <a:pt x="0" y="74"/>
                          </a:lnTo>
                          <a:lnTo>
                            <a:pt x="4" y="89"/>
                          </a:lnTo>
                          <a:lnTo>
                            <a:pt x="15" y="103"/>
                          </a:lnTo>
                          <a:lnTo>
                            <a:pt x="33" y="115"/>
                          </a:lnTo>
                          <a:lnTo>
                            <a:pt x="54" y="124"/>
                          </a:lnTo>
                          <a:lnTo>
                            <a:pt x="80" y="130"/>
                          </a:lnTo>
                          <a:lnTo>
                            <a:pt x="109" y="131"/>
                          </a:lnTo>
                          <a:close/>
                        </a:path>
                      </a:pathLst>
                    </a:custGeom>
                    <a:solidFill>
                      <a:srgbClr val="404040"/>
                    </a:solidFill>
                    <a:ln w="0">
                      <a:solidFill>
                        <a:srgbClr val="404040"/>
                      </a:solidFill>
                      <a:round/>
                      <a:headEnd/>
                      <a:tailEnd/>
                    </a:ln>
                  </p:spPr>
                  <p:txBody>
                    <a:bodyPr/>
                    <a:lstStyle/>
                    <a:p>
                      <a:endParaRPr lang="en-US" smtClean="0">
                        <a:solidFill>
                          <a:srgbClr val="1F497D"/>
                        </a:solidFill>
                      </a:endParaRPr>
                    </a:p>
                  </p:txBody>
                </p:sp>
                <p:sp>
                  <p:nvSpPr>
                    <p:cNvPr id="500992" name="Freeform 238"/>
                    <p:cNvSpPr>
                      <a:spLocks/>
                    </p:cNvSpPr>
                    <p:nvPr/>
                  </p:nvSpPr>
                  <p:spPr bwMode="auto">
                    <a:xfrm>
                      <a:off x="2621619" y="5041183"/>
                      <a:ext cx="572855" cy="275737"/>
                    </a:xfrm>
                    <a:custGeom>
                      <a:avLst/>
                      <a:gdLst>
                        <a:gd name="T0" fmla="*/ 2147483647 w 199"/>
                        <a:gd name="T1" fmla="*/ 2147483647 h 119"/>
                        <a:gd name="T2" fmla="*/ 2147483647 w 199"/>
                        <a:gd name="T3" fmla="*/ 2147483647 h 119"/>
                        <a:gd name="T4" fmla="*/ 2147483647 w 199"/>
                        <a:gd name="T5" fmla="*/ 2147483647 h 119"/>
                        <a:gd name="T6" fmla="*/ 2147483647 w 199"/>
                        <a:gd name="T7" fmla="*/ 2147483647 h 119"/>
                        <a:gd name="T8" fmla="*/ 2147483647 w 199"/>
                        <a:gd name="T9" fmla="*/ 2147483647 h 119"/>
                        <a:gd name="T10" fmla="*/ 2147483647 w 199"/>
                        <a:gd name="T11" fmla="*/ 2147483647 h 119"/>
                        <a:gd name="T12" fmla="*/ 2147483647 w 199"/>
                        <a:gd name="T13" fmla="*/ 2147483647 h 119"/>
                        <a:gd name="T14" fmla="*/ 2147483647 w 199"/>
                        <a:gd name="T15" fmla="*/ 2147483647 h 119"/>
                        <a:gd name="T16" fmla="*/ 2147483647 w 199"/>
                        <a:gd name="T17" fmla="*/ 2147483647 h 119"/>
                        <a:gd name="T18" fmla="*/ 2147483647 w 199"/>
                        <a:gd name="T19" fmla="*/ 2147483647 h 119"/>
                        <a:gd name="T20" fmla="*/ 2147483647 w 199"/>
                        <a:gd name="T21" fmla="*/ 2147483647 h 119"/>
                        <a:gd name="T22" fmla="*/ 2147483647 w 199"/>
                        <a:gd name="T23" fmla="*/ 0 h 119"/>
                        <a:gd name="T24" fmla="*/ 2147483647 w 199"/>
                        <a:gd name="T25" fmla="*/ 2147483647 h 119"/>
                        <a:gd name="T26" fmla="*/ 2147483647 w 199"/>
                        <a:gd name="T27" fmla="*/ 2147483647 h 119"/>
                        <a:gd name="T28" fmla="*/ 2147483647 w 199"/>
                        <a:gd name="T29" fmla="*/ 2147483647 h 119"/>
                        <a:gd name="T30" fmla="*/ 2147483647 w 199"/>
                        <a:gd name="T31" fmla="*/ 2147483647 h 119"/>
                        <a:gd name="T32" fmla="*/ 2147483647 w 199"/>
                        <a:gd name="T33" fmla="*/ 2147483647 h 119"/>
                        <a:gd name="T34" fmla="*/ 0 w 199"/>
                        <a:gd name="T35" fmla="*/ 2147483647 h 119"/>
                        <a:gd name="T36" fmla="*/ 2147483647 w 199"/>
                        <a:gd name="T37" fmla="*/ 2147483647 h 119"/>
                        <a:gd name="T38" fmla="*/ 2147483647 w 199"/>
                        <a:gd name="T39" fmla="*/ 2147483647 h 119"/>
                        <a:gd name="T40" fmla="*/ 2147483647 w 199"/>
                        <a:gd name="T41" fmla="*/ 2147483647 h 119"/>
                        <a:gd name="T42" fmla="*/ 2147483647 w 199"/>
                        <a:gd name="T43" fmla="*/ 2147483647 h 119"/>
                        <a:gd name="T44" fmla="*/ 2147483647 w 199"/>
                        <a:gd name="T45" fmla="*/ 2147483647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
                        <a:gd name="T70" fmla="*/ 0 h 119"/>
                        <a:gd name="T71" fmla="*/ 199 w 199"/>
                        <a:gd name="T72" fmla="*/ 119 h 1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 h="119">
                          <a:moveTo>
                            <a:pt x="99" y="119"/>
                          </a:moveTo>
                          <a:lnTo>
                            <a:pt x="130" y="116"/>
                          </a:lnTo>
                          <a:lnTo>
                            <a:pt x="157" y="109"/>
                          </a:lnTo>
                          <a:lnTo>
                            <a:pt x="179" y="98"/>
                          </a:lnTo>
                          <a:lnTo>
                            <a:pt x="193" y="83"/>
                          </a:lnTo>
                          <a:lnTo>
                            <a:pt x="199" y="69"/>
                          </a:lnTo>
                          <a:lnTo>
                            <a:pt x="194" y="54"/>
                          </a:lnTo>
                          <a:lnTo>
                            <a:pt x="184" y="37"/>
                          </a:lnTo>
                          <a:lnTo>
                            <a:pt x="169" y="24"/>
                          </a:lnTo>
                          <a:lnTo>
                            <a:pt x="149" y="12"/>
                          </a:lnTo>
                          <a:lnTo>
                            <a:pt x="126" y="3"/>
                          </a:lnTo>
                          <a:lnTo>
                            <a:pt x="99" y="0"/>
                          </a:lnTo>
                          <a:lnTo>
                            <a:pt x="73" y="3"/>
                          </a:lnTo>
                          <a:lnTo>
                            <a:pt x="50" y="12"/>
                          </a:lnTo>
                          <a:lnTo>
                            <a:pt x="30" y="24"/>
                          </a:lnTo>
                          <a:lnTo>
                            <a:pt x="14" y="37"/>
                          </a:lnTo>
                          <a:lnTo>
                            <a:pt x="5" y="54"/>
                          </a:lnTo>
                          <a:lnTo>
                            <a:pt x="0" y="69"/>
                          </a:lnTo>
                          <a:lnTo>
                            <a:pt x="6" y="83"/>
                          </a:lnTo>
                          <a:lnTo>
                            <a:pt x="20" y="98"/>
                          </a:lnTo>
                          <a:lnTo>
                            <a:pt x="41" y="109"/>
                          </a:lnTo>
                          <a:lnTo>
                            <a:pt x="69" y="116"/>
                          </a:lnTo>
                          <a:lnTo>
                            <a:pt x="99" y="119"/>
                          </a:lnTo>
                          <a:close/>
                        </a:path>
                      </a:pathLst>
                    </a:custGeom>
                    <a:solidFill>
                      <a:srgbClr val="585858"/>
                    </a:solidFill>
                    <a:ln w="0">
                      <a:solidFill>
                        <a:srgbClr val="585858"/>
                      </a:solidFill>
                      <a:round/>
                      <a:headEnd/>
                      <a:tailEnd/>
                    </a:ln>
                  </p:spPr>
                  <p:txBody>
                    <a:bodyPr/>
                    <a:lstStyle/>
                    <a:p>
                      <a:endParaRPr lang="en-US" smtClean="0">
                        <a:solidFill>
                          <a:srgbClr val="1F497D"/>
                        </a:solidFill>
                      </a:endParaRPr>
                    </a:p>
                  </p:txBody>
                </p:sp>
                <p:sp>
                  <p:nvSpPr>
                    <p:cNvPr id="500993" name="Freeform 239"/>
                    <p:cNvSpPr>
                      <a:spLocks/>
                    </p:cNvSpPr>
                    <p:nvPr/>
                  </p:nvSpPr>
                  <p:spPr bwMode="auto">
                    <a:xfrm>
                      <a:off x="2656163" y="5043500"/>
                      <a:ext cx="503767" cy="245614"/>
                    </a:xfrm>
                    <a:custGeom>
                      <a:avLst/>
                      <a:gdLst>
                        <a:gd name="T0" fmla="*/ 2147483647 w 175"/>
                        <a:gd name="T1" fmla="*/ 2147483647 h 106"/>
                        <a:gd name="T2" fmla="*/ 2147483647 w 175"/>
                        <a:gd name="T3" fmla="*/ 2147483647 h 106"/>
                        <a:gd name="T4" fmla="*/ 2147483647 w 175"/>
                        <a:gd name="T5" fmla="*/ 2147483647 h 106"/>
                        <a:gd name="T6" fmla="*/ 2147483647 w 175"/>
                        <a:gd name="T7" fmla="*/ 2147483647 h 106"/>
                        <a:gd name="T8" fmla="*/ 2147483647 w 175"/>
                        <a:gd name="T9" fmla="*/ 2147483647 h 106"/>
                        <a:gd name="T10" fmla="*/ 2147483647 w 175"/>
                        <a:gd name="T11" fmla="*/ 2147483647 h 106"/>
                        <a:gd name="T12" fmla="*/ 2147483647 w 175"/>
                        <a:gd name="T13" fmla="*/ 2147483647 h 106"/>
                        <a:gd name="T14" fmla="*/ 2147483647 w 175"/>
                        <a:gd name="T15" fmla="*/ 2147483647 h 106"/>
                        <a:gd name="T16" fmla="*/ 2147483647 w 175"/>
                        <a:gd name="T17" fmla="*/ 2147483647 h 106"/>
                        <a:gd name="T18" fmla="*/ 2147483647 w 175"/>
                        <a:gd name="T19" fmla="*/ 2147483647 h 106"/>
                        <a:gd name="T20" fmla="*/ 2147483647 w 175"/>
                        <a:gd name="T21" fmla="*/ 0 h 106"/>
                        <a:gd name="T22" fmla="*/ 2147483647 w 175"/>
                        <a:gd name="T23" fmla="*/ 2147483647 h 106"/>
                        <a:gd name="T24" fmla="*/ 2147483647 w 175"/>
                        <a:gd name="T25" fmla="*/ 2147483647 h 106"/>
                        <a:gd name="T26" fmla="*/ 2147483647 w 175"/>
                        <a:gd name="T27" fmla="*/ 2147483647 h 106"/>
                        <a:gd name="T28" fmla="*/ 2147483647 w 175"/>
                        <a:gd name="T29" fmla="*/ 2147483647 h 106"/>
                        <a:gd name="T30" fmla="*/ 0 w 175"/>
                        <a:gd name="T31" fmla="*/ 2147483647 h 106"/>
                        <a:gd name="T32" fmla="*/ 2147483647 w 175"/>
                        <a:gd name="T33" fmla="*/ 2147483647 h 106"/>
                        <a:gd name="T34" fmla="*/ 2147483647 w 175"/>
                        <a:gd name="T35" fmla="*/ 2147483647 h 106"/>
                        <a:gd name="T36" fmla="*/ 2147483647 w 175"/>
                        <a:gd name="T37" fmla="*/ 2147483647 h 106"/>
                        <a:gd name="T38" fmla="*/ 2147483647 w 175"/>
                        <a:gd name="T39" fmla="*/ 2147483647 h 106"/>
                        <a:gd name="T40" fmla="*/ 2147483647 w 175"/>
                        <a:gd name="T41" fmla="*/ 2147483647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106"/>
                        <a:gd name="T65" fmla="*/ 175 w 175"/>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106">
                          <a:moveTo>
                            <a:pt x="88" y="106"/>
                          </a:moveTo>
                          <a:lnTo>
                            <a:pt x="115" y="103"/>
                          </a:lnTo>
                          <a:lnTo>
                            <a:pt x="139" y="97"/>
                          </a:lnTo>
                          <a:lnTo>
                            <a:pt x="158" y="87"/>
                          </a:lnTo>
                          <a:lnTo>
                            <a:pt x="170" y="75"/>
                          </a:lnTo>
                          <a:lnTo>
                            <a:pt x="175" y="60"/>
                          </a:lnTo>
                          <a:lnTo>
                            <a:pt x="170" y="45"/>
                          </a:lnTo>
                          <a:lnTo>
                            <a:pt x="158" y="29"/>
                          </a:lnTo>
                          <a:lnTo>
                            <a:pt x="139" y="14"/>
                          </a:lnTo>
                          <a:lnTo>
                            <a:pt x="115" y="3"/>
                          </a:lnTo>
                          <a:lnTo>
                            <a:pt x="88" y="0"/>
                          </a:lnTo>
                          <a:lnTo>
                            <a:pt x="60" y="3"/>
                          </a:lnTo>
                          <a:lnTo>
                            <a:pt x="36" y="14"/>
                          </a:lnTo>
                          <a:lnTo>
                            <a:pt x="17" y="29"/>
                          </a:lnTo>
                          <a:lnTo>
                            <a:pt x="5" y="45"/>
                          </a:lnTo>
                          <a:lnTo>
                            <a:pt x="0" y="60"/>
                          </a:lnTo>
                          <a:lnTo>
                            <a:pt x="5" y="75"/>
                          </a:lnTo>
                          <a:lnTo>
                            <a:pt x="17" y="87"/>
                          </a:lnTo>
                          <a:lnTo>
                            <a:pt x="36" y="97"/>
                          </a:lnTo>
                          <a:lnTo>
                            <a:pt x="60" y="103"/>
                          </a:lnTo>
                          <a:lnTo>
                            <a:pt x="88" y="106"/>
                          </a:lnTo>
                          <a:close/>
                        </a:path>
                      </a:pathLst>
                    </a:custGeom>
                    <a:solidFill>
                      <a:srgbClr val="707070"/>
                    </a:solidFill>
                    <a:ln w="0">
                      <a:solidFill>
                        <a:srgbClr val="707070"/>
                      </a:solidFill>
                      <a:round/>
                      <a:headEnd/>
                      <a:tailEnd/>
                    </a:ln>
                  </p:spPr>
                  <p:txBody>
                    <a:bodyPr/>
                    <a:lstStyle/>
                    <a:p>
                      <a:endParaRPr lang="en-US" smtClean="0">
                        <a:solidFill>
                          <a:srgbClr val="1F497D"/>
                        </a:solidFill>
                      </a:endParaRPr>
                    </a:p>
                  </p:txBody>
                </p:sp>
                <p:sp>
                  <p:nvSpPr>
                    <p:cNvPr id="500994" name="Freeform 240"/>
                    <p:cNvSpPr>
                      <a:spLocks/>
                    </p:cNvSpPr>
                    <p:nvPr/>
                  </p:nvSpPr>
                  <p:spPr bwMode="auto">
                    <a:xfrm>
                      <a:off x="2687828" y="5043500"/>
                      <a:ext cx="440436" cy="217809"/>
                    </a:xfrm>
                    <a:custGeom>
                      <a:avLst/>
                      <a:gdLst>
                        <a:gd name="T0" fmla="*/ 2147483647 w 153"/>
                        <a:gd name="T1" fmla="*/ 2147483647 h 94"/>
                        <a:gd name="T2" fmla="*/ 2147483647 w 153"/>
                        <a:gd name="T3" fmla="*/ 2147483647 h 94"/>
                        <a:gd name="T4" fmla="*/ 2147483647 w 153"/>
                        <a:gd name="T5" fmla="*/ 2147483647 h 94"/>
                        <a:gd name="T6" fmla="*/ 2147483647 w 153"/>
                        <a:gd name="T7" fmla="*/ 2147483647 h 94"/>
                        <a:gd name="T8" fmla="*/ 2147483647 w 153"/>
                        <a:gd name="T9" fmla="*/ 2147483647 h 94"/>
                        <a:gd name="T10" fmla="*/ 2147483647 w 153"/>
                        <a:gd name="T11" fmla="*/ 2147483647 h 94"/>
                        <a:gd name="T12" fmla="*/ 2147483647 w 153"/>
                        <a:gd name="T13" fmla="*/ 2147483647 h 94"/>
                        <a:gd name="T14" fmla="*/ 2147483647 w 153"/>
                        <a:gd name="T15" fmla="*/ 2147483647 h 94"/>
                        <a:gd name="T16" fmla="*/ 2147483647 w 153"/>
                        <a:gd name="T17" fmla="*/ 2147483647 h 94"/>
                        <a:gd name="T18" fmla="*/ 2147483647 w 153"/>
                        <a:gd name="T19" fmla="*/ 2147483647 h 94"/>
                        <a:gd name="T20" fmla="*/ 2147483647 w 153"/>
                        <a:gd name="T21" fmla="*/ 0 h 94"/>
                        <a:gd name="T22" fmla="*/ 2147483647 w 153"/>
                        <a:gd name="T23" fmla="*/ 2147483647 h 94"/>
                        <a:gd name="T24" fmla="*/ 2147483647 w 153"/>
                        <a:gd name="T25" fmla="*/ 2147483647 h 94"/>
                        <a:gd name="T26" fmla="*/ 2147483647 w 153"/>
                        <a:gd name="T27" fmla="*/ 2147483647 h 94"/>
                        <a:gd name="T28" fmla="*/ 2147483647 w 153"/>
                        <a:gd name="T29" fmla="*/ 2147483647 h 94"/>
                        <a:gd name="T30" fmla="*/ 0 w 153"/>
                        <a:gd name="T31" fmla="*/ 2147483647 h 94"/>
                        <a:gd name="T32" fmla="*/ 2147483647 w 153"/>
                        <a:gd name="T33" fmla="*/ 2147483647 h 94"/>
                        <a:gd name="T34" fmla="*/ 2147483647 w 153"/>
                        <a:gd name="T35" fmla="*/ 2147483647 h 94"/>
                        <a:gd name="T36" fmla="*/ 2147483647 w 153"/>
                        <a:gd name="T37" fmla="*/ 2147483647 h 94"/>
                        <a:gd name="T38" fmla="*/ 2147483647 w 153"/>
                        <a:gd name="T39" fmla="*/ 2147483647 h 94"/>
                        <a:gd name="T40" fmla="*/ 2147483647 w 153"/>
                        <a:gd name="T41" fmla="*/ 2147483647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94"/>
                        <a:gd name="T65" fmla="*/ 153 w 153"/>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94">
                          <a:moveTo>
                            <a:pt x="77" y="94"/>
                          </a:moveTo>
                          <a:lnTo>
                            <a:pt x="101" y="93"/>
                          </a:lnTo>
                          <a:lnTo>
                            <a:pt x="122" y="87"/>
                          </a:lnTo>
                          <a:lnTo>
                            <a:pt x="138" y="78"/>
                          </a:lnTo>
                          <a:lnTo>
                            <a:pt x="150" y="68"/>
                          </a:lnTo>
                          <a:lnTo>
                            <a:pt x="153" y="54"/>
                          </a:lnTo>
                          <a:lnTo>
                            <a:pt x="150" y="41"/>
                          </a:lnTo>
                          <a:lnTo>
                            <a:pt x="138" y="26"/>
                          </a:lnTo>
                          <a:lnTo>
                            <a:pt x="122" y="14"/>
                          </a:lnTo>
                          <a:lnTo>
                            <a:pt x="101" y="5"/>
                          </a:lnTo>
                          <a:lnTo>
                            <a:pt x="77" y="0"/>
                          </a:lnTo>
                          <a:lnTo>
                            <a:pt x="52" y="5"/>
                          </a:lnTo>
                          <a:lnTo>
                            <a:pt x="31" y="14"/>
                          </a:lnTo>
                          <a:lnTo>
                            <a:pt x="15" y="26"/>
                          </a:lnTo>
                          <a:lnTo>
                            <a:pt x="3" y="41"/>
                          </a:lnTo>
                          <a:lnTo>
                            <a:pt x="0" y="54"/>
                          </a:lnTo>
                          <a:lnTo>
                            <a:pt x="3" y="68"/>
                          </a:lnTo>
                          <a:lnTo>
                            <a:pt x="15" y="78"/>
                          </a:lnTo>
                          <a:lnTo>
                            <a:pt x="31" y="87"/>
                          </a:lnTo>
                          <a:lnTo>
                            <a:pt x="52" y="93"/>
                          </a:lnTo>
                          <a:lnTo>
                            <a:pt x="77" y="94"/>
                          </a:lnTo>
                          <a:close/>
                        </a:path>
                      </a:pathLst>
                    </a:custGeom>
                    <a:solidFill>
                      <a:srgbClr val="878787"/>
                    </a:solidFill>
                    <a:ln w="0">
                      <a:solidFill>
                        <a:srgbClr val="878787"/>
                      </a:solidFill>
                      <a:round/>
                      <a:headEnd/>
                      <a:tailEnd/>
                    </a:ln>
                  </p:spPr>
                  <p:txBody>
                    <a:bodyPr/>
                    <a:lstStyle/>
                    <a:p>
                      <a:endParaRPr lang="en-US" smtClean="0">
                        <a:solidFill>
                          <a:srgbClr val="1F497D"/>
                        </a:solidFill>
                      </a:endParaRPr>
                    </a:p>
                  </p:txBody>
                </p:sp>
                <p:sp>
                  <p:nvSpPr>
                    <p:cNvPr id="500995" name="Freeform 241"/>
                    <p:cNvSpPr>
                      <a:spLocks/>
                    </p:cNvSpPr>
                    <p:nvPr/>
                  </p:nvSpPr>
                  <p:spPr bwMode="auto">
                    <a:xfrm>
                      <a:off x="2716615" y="5048134"/>
                      <a:ext cx="382863" cy="185369"/>
                    </a:xfrm>
                    <a:custGeom>
                      <a:avLst/>
                      <a:gdLst>
                        <a:gd name="T0" fmla="*/ 2147483647 w 133"/>
                        <a:gd name="T1" fmla="*/ 2147483647 h 80"/>
                        <a:gd name="T2" fmla="*/ 2147483647 w 133"/>
                        <a:gd name="T3" fmla="*/ 2147483647 h 80"/>
                        <a:gd name="T4" fmla="*/ 2147483647 w 133"/>
                        <a:gd name="T5" fmla="*/ 2147483647 h 80"/>
                        <a:gd name="T6" fmla="*/ 2147483647 w 133"/>
                        <a:gd name="T7" fmla="*/ 2147483647 h 80"/>
                        <a:gd name="T8" fmla="*/ 2147483647 w 133"/>
                        <a:gd name="T9" fmla="*/ 2147483647 h 80"/>
                        <a:gd name="T10" fmla="*/ 2147483647 w 133"/>
                        <a:gd name="T11" fmla="*/ 2147483647 h 80"/>
                        <a:gd name="T12" fmla="*/ 2147483647 w 133"/>
                        <a:gd name="T13" fmla="*/ 2147483647 h 80"/>
                        <a:gd name="T14" fmla="*/ 2147483647 w 133"/>
                        <a:gd name="T15" fmla="*/ 2147483647 h 80"/>
                        <a:gd name="T16" fmla="*/ 2147483647 w 133"/>
                        <a:gd name="T17" fmla="*/ 2147483647 h 80"/>
                        <a:gd name="T18" fmla="*/ 2147483647 w 133"/>
                        <a:gd name="T19" fmla="*/ 2147483647 h 80"/>
                        <a:gd name="T20" fmla="*/ 2147483647 w 133"/>
                        <a:gd name="T21" fmla="*/ 0 h 80"/>
                        <a:gd name="T22" fmla="*/ 2147483647 w 133"/>
                        <a:gd name="T23" fmla="*/ 2147483647 h 80"/>
                        <a:gd name="T24" fmla="*/ 2147483647 w 133"/>
                        <a:gd name="T25" fmla="*/ 2147483647 h 80"/>
                        <a:gd name="T26" fmla="*/ 2147483647 w 133"/>
                        <a:gd name="T27" fmla="*/ 2147483647 h 80"/>
                        <a:gd name="T28" fmla="*/ 2147483647 w 133"/>
                        <a:gd name="T29" fmla="*/ 2147483647 h 80"/>
                        <a:gd name="T30" fmla="*/ 0 w 133"/>
                        <a:gd name="T31" fmla="*/ 2147483647 h 80"/>
                        <a:gd name="T32" fmla="*/ 2147483647 w 133"/>
                        <a:gd name="T33" fmla="*/ 2147483647 h 80"/>
                        <a:gd name="T34" fmla="*/ 2147483647 w 133"/>
                        <a:gd name="T35" fmla="*/ 2147483647 h 80"/>
                        <a:gd name="T36" fmla="*/ 2147483647 w 133"/>
                        <a:gd name="T37" fmla="*/ 2147483647 h 80"/>
                        <a:gd name="T38" fmla="*/ 2147483647 w 133"/>
                        <a:gd name="T39" fmla="*/ 2147483647 h 80"/>
                        <a:gd name="T40" fmla="*/ 2147483647 w 133"/>
                        <a:gd name="T41" fmla="*/ 2147483647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80"/>
                        <a:gd name="T65" fmla="*/ 133 w 133"/>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80">
                          <a:moveTo>
                            <a:pt x="67" y="80"/>
                          </a:moveTo>
                          <a:lnTo>
                            <a:pt x="88" y="79"/>
                          </a:lnTo>
                          <a:lnTo>
                            <a:pt x="106" y="74"/>
                          </a:lnTo>
                          <a:lnTo>
                            <a:pt x="121" y="67"/>
                          </a:lnTo>
                          <a:lnTo>
                            <a:pt x="130" y="57"/>
                          </a:lnTo>
                          <a:lnTo>
                            <a:pt x="133" y="46"/>
                          </a:lnTo>
                          <a:lnTo>
                            <a:pt x="130" y="34"/>
                          </a:lnTo>
                          <a:lnTo>
                            <a:pt x="121" y="21"/>
                          </a:lnTo>
                          <a:lnTo>
                            <a:pt x="106" y="10"/>
                          </a:lnTo>
                          <a:lnTo>
                            <a:pt x="88" y="3"/>
                          </a:lnTo>
                          <a:lnTo>
                            <a:pt x="67" y="0"/>
                          </a:lnTo>
                          <a:lnTo>
                            <a:pt x="46" y="3"/>
                          </a:lnTo>
                          <a:lnTo>
                            <a:pt x="27" y="10"/>
                          </a:lnTo>
                          <a:lnTo>
                            <a:pt x="14" y="21"/>
                          </a:lnTo>
                          <a:lnTo>
                            <a:pt x="3" y="34"/>
                          </a:lnTo>
                          <a:lnTo>
                            <a:pt x="0" y="46"/>
                          </a:lnTo>
                          <a:lnTo>
                            <a:pt x="3" y="57"/>
                          </a:lnTo>
                          <a:lnTo>
                            <a:pt x="14" y="67"/>
                          </a:lnTo>
                          <a:lnTo>
                            <a:pt x="27" y="74"/>
                          </a:lnTo>
                          <a:lnTo>
                            <a:pt x="46" y="79"/>
                          </a:lnTo>
                          <a:lnTo>
                            <a:pt x="67" y="80"/>
                          </a:lnTo>
                          <a:close/>
                        </a:path>
                      </a:pathLst>
                    </a:custGeom>
                    <a:solidFill>
                      <a:srgbClr val="9F9F9F"/>
                    </a:solidFill>
                    <a:ln w="0">
                      <a:solidFill>
                        <a:srgbClr val="9F9F9F"/>
                      </a:solidFill>
                      <a:round/>
                      <a:headEnd/>
                      <a:tailEnd/>
                    </a:ln>
                  </p:spPr>
                  <p:txBody>
                    <a:bodyPr/>
                    <a:lstStyle/>
                    <a:p>
                      <a:endParaRPr lang="en-US" smtClean="0">
                        <a:solidFill>
                          <a:srgbClr val="1F497D"/>
                        </a:solidFill>
                      </a:endParaRPr>
                    </a:p>
                  </p:txBody>
                </p:sp>
                <p:sp>
                  <p:nvSpPr>
                    <p:cNvPr id="500996" name="Freeform 242"/>
                    <p:cNvSpPr>
                      <a:spLocks/>
                    </p:cNvSpPr>
                    <p:nvPr/>
                  </p:nvSpPr>
                  <p:spPr bwMode="auto">
                    <a:xfrm>
                      <a:off x="2748280" y="5050451"/>
                      <a:ext cx="319532" cy="157564"/>
                    </a:xfrm>
                    <a:custGeom>
                      <a:avLst/>
                      <a:gdLst>
                        <a:gd name="T0" fmla="*/ 2147483647 w 111"/>
                        <a:gd name="T1" fmla="*/ 2147483647 h 68"/>
                        <a:gd name="T2" fmla="*/ 2147483647 w 111"/>
                        <a:gd name="T3" fmla="*/ 2147483647 h 68"/>
                        <a:gd name="T4" fmla="*/ 2147483647 w 111"/>
                        <a:gd name="T5" fmla="*/ 2147483647 h 68"/>
                        <a:gd name="T6" fmla="*/ 2147483647 w 111"/>
                        <a:gd name="T7" fmla="*/ 2147483647 h 68"/>
                        <a:gd name="T8" fmla="*/ 2147483647 w 111"/>
                        <a:gd name="T9" fmla="*/ 2147483647 h 68"/>
                        <a:gd name="T10" fmla="*/ 2147483647 w 111"/>
                        <a:gd name="T11" fmla="*/ 2147483647 h 68"/>
                        <a:gd name="T12" fmla="*/ 2147483647 w 111"/>
                        <a:gd name="T13" fmla="*/ 2147483647 h 68"/>
                        <a:gd name="T14" fmla="*/ 2147483647 w 111"/>
                        <a:gd name="T15" fmla="*/ 2147483647 h 68"/>
                        <a:gd name="T16" fmla="*/ 2147483647 w 111"/>
                        <a:gd name="T17" fmla="*/ 0 h 68"/>
                        <a:gd name="T18" fmla="*/ 2147483647 w 111"/>
                        <a:gd name="T19" fmla="*/ 2147483647 h 68"/>
                        <a:gd name="T20" fmla="*/ 2147483647 w 111"/>
                        <a:gd name="T21" fmla="*/ 2147483647 h 68"/>
                        <a:gd name="T22" fmla="*/ 2147483647 w 111"/>
                        <a:gd name="T23" fmla="*/ 2147483647 h 68"/>
                        <a:gd name="T24" fmla="*/ 0 w 111"/>
                        <a:gd name="T25" fmla="*/ 2147483647 h 68"/>
                        <a:gd name="T26" fmla="*/ 2147483647 w 111"/>
                        <a:gd name="T27" fmla="*/ 2147483647 h 68"/>
                        <a:gd name="T28" fmla="*/ 2147483647 w 111"/>
                        <a:gd name="T29" fmla="*/ 2147483647 h 68"/>
                        <a:gd name="T30" fmla="*/ 2147483647 w 111"/>
                        <a:gd name="T31" fmla="*/ 2147483647 h 68"/>
                        <a:gd name="T32" fmla="*/ 2147483647 w 111"/>
                        <a:gd name="T33" fmla="*/ 2147483647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68"/>
                        <a:gd name="T53" fmla="*/ 111 w 111"/>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68">
                          <a:moveTo>
                            <a:pt x="56" y="68"/>
                          </a:moveTo>
                          <a:lnTo>
                            <a:pt x="77" y="66"/>
                          </a:lnTo>
                          <a:lnTo>
                            <a:pt x="95" y="59"/>
                          </a:lnTo>
                          <a:lnTo>
                            <a:pt x="107" y="50"/>
                          </a:lnTo>
                          <a:lnTo>
                            <a:pt x="111" y="38"/>
                          </a:lnTo>
                          <a:lnTo>
                            <a:pt x="107" y="26"/>
                          </a:lnTo>
                          <a:lnTo>
                            <a:pt x="95" y="14"/>
                          </a:lnTo>
                          <a:lnTo>
                            <a:pt x="77" y="3"/>
                          </a:lnTo>
                          <a:lnTo>
                            <a:pt x="56" y="0"/>
                          </a:lnTo>
                          <a:lnTo>
                            <a:pt x="34" y="3"/>
                          </a:lnTo>
                          <a:lnTo>
                            <a:pt x="16" y="14"/>
                          </a:lnTo>
                          <a:lnTo>
                            <a:pt x="4" y="26"/>
                          </a:lnTo>
                          <a:lnTo>
                            <a:pt x="0" y="38"/>
                          </a:lnTo>
                          <a:lnTo>
                            <a:pt x="4" y="50"/>
                          </a:lnTo>
                          <a:lnTo>
                            <a:pt x="16" y="59"/>
                          </a:lnTo>
                          <a:lnTo>
                            <a:pt x="34" y="66"/>
                          </a:lnTo>
                          <a:lnTo>
                            <a:pt x="56" y="68"/>
                          </a:lnTo>
                          <a:close/>
                        </a:path>
                      </a:pathLst>
                    </a:custGeom>
                    <a:solidFill>
                      <a:srgbClr val="B7B7B7"/>
                    </a:solidFill>
                    <a:ln w="0">
                      <a:solidFill>
                        <a:srgbClr val="B7B7B7"/>
                      </a:solidFill>
                      <a:round/>
                      <a:headEnd/>
                      <a:tailEnd/>
                    </a:ln>
                  </p:spPr>
                  <p:txBody>
                    <a:bodyPr/>
                    <a:lstStyle/>
                    <a:p>
                      <a:endParaRPr lang="en-US" smtClean="0">
                        <a:solidFill>
                          <a:srgbClr val="1F497D"/>
                        </a:solidFill>
                      </a:endParaRPr>
                    </a:p>
                  </p:txBody>
                </p:sp>
                <p:sp>
                  <p:nvSpPr>
                    <p:cNvPr id="500997" name="Freeform 243"/>
                    <p:cNvSpPr>
                      <a:spLocks/>
                    </p:cNvSpPr>
                    <p:nvPr/>
                  </p:nvSpPr>
                  <p:spPr bwMode="auto">
                    <a:xfrm>
                      <a:off x="2777067" y="5050451"/>
                      <a:ext cx="261959" cy="129758"/>
                    </a:xfrm>
                    <a:custGeom>
                      <a:avLst/>
                      <a:gdLst>
                        <a:gd name="T0" fmla="*/ 2147483647 w 91"/>
                        <a:gd name="T1" fmla="*/ 2147483647 h 56"/>
                        <a:gd name="T2" fmla="*/ 2147483647 w 91"/>
                        <a:gd name="T3" fmla="*/ 2147483647 h 56"/>
                        <a:gd name="T4" fmla="*/ 2147483647 w 91"/>
                        <a:gd name="T5" fmla="*/ 2147483647 h 56"/>
                        <a:gd name="T6" fmla="*/ 2147483647 w 91"/>
                        <a:gd name="T7" fmla="*/ 2147483647 h 56"/>
                        <a:gd name="T8" fmla="*/ 2147483647 w 91"/>
                        <a:gd name="T9" fmla="*/ 2147483647 h 56"/>
                        <a:gd name="T10" fmla="*/ 2147483647 w 91"/>
                        <a:gd name="T11" fmla="*/ 2147483647 h 56"/>
                        <a:gd name="T12" fmla="*/ 2147483647 w 91"/>
                        <a:gd name="T13" fmla="*/ 2147483647 h 56"/>
                        <a:gd name="T14" fmla="*/ 2147483647 w 91"/>
                        <a:gd name="T15" fmla="*/ 2147483647 h 56"/>
                        <a:gd name="T16" fmla="*/ 2147483647 w 91"/>
                        <a:gd name="T17" fmla="*/ 0 h 56"/>
                        <a:gd name="T18" fmla="*/ 2147483647 w 91"/>
                        <a:gd name="T19" fmla="*/ 2147483647 h 56"/>
                        <a:gd name="T20" fmla="*/ 2147483647 w 91"/>
                        <a:gd name="T21" fmla="*/ 2147483647 h 56"/>
                        <a:gd name="T22" fmla="*/ 2147483647 w 91"/>
                        <a:gd name="T23" fmla="*/ 2147483647 h 56"/>
                        <a:gd name="T24" fmla="*/ 0 w 91"/>
                        <a:gd name="T25" fmla="*/ 2147483647 h 56"/>
                        <a:gd name="T26" fmla="*/ 2147483647 w 91"/>
                        <a:gd name="T27" fmla="*/ 2147483647 h 56"/>
                        <a:gd name="T28" fmla="*/ 2147483647 w 91"/>
                        <a:gd name="T29" fmla="*/ 2147483647 h 56"/>
                        <a:gd name="T30" fmla="*/ 2147483647 w 91"/>
                        <a:gd name="T31" fmla="*/ 2147483647 h 56"/>
                        <a:gd name="T32" fmla="*/ 2147483647 w 91"/>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56"/>
                        <a:gd name="T53" fmla="*/ 91 w 91"/>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56">
                          <a:moveTo>
                            <a:pt x="46" y="56"/>
                          </a:moveTo>
                          <a:lnTo>
                            <a:pt x="64" y="54"/>
                          </a:lnTo>
                          <a:lnTo>
                            <a:pt x="78" y="50"/>
                          </a:lnTo>
                          <a:lnTo>
                            <a:pt x="88" y="41"/>
                          </a:lnTo>
                          <a:lnTo>
                            <a:pt x="91" y="32"/>
                          </a:lnTo>
                          <a:lnTo>
                            <a:pt x="88" y="21"/>
                          </a:lnTo>
                          <a:lnTo>
                            <a:pt x="78" y="11"/>
                          </a:lnTo>
                          <a:lnTo>
                            <a:pt x="64" y="3"/>
                          </a:lnTo>
                          <a:lnTo>
                            <a:pt x="46" y="0"/>
                          </a:lnTo>
                          <a:lnTo>
                            <a:pt x="28" y="3"/>
                          </a:lnTo>
                          <a:lnTo>
                            <a:pt x="13" y="11"/>
                          </a:lnTo>
                          <a:lnTo>
                            <a:pt x="4" y="21"/>
                          </a:lnTo>
                          <a:lnTo>
                            <a:pt x="0" y="32"/>
                          </a:lnTo>
                          <a:lnTo>
                            <a:pt x="4" y="41"/>
                          </a:lnTo>
                          <a:lnTo>
                            <a:pt x="13" y="50"/>
                          </a:lnTo>
                          <a:lnTo>
                            <a:pt x="28" y="54"/>
                          </a:lnTo>
                          <a:lnTo>
                            <a:pt x="46" y="56"/>
                          </a:lnTo>
                          <a:close/>
                        </a:path>
                      </a:pathLst>
                    </a:custGeom>
                    <a:solidFill>
                      <a:srgbClr val="CFCFCF"/>
                    </a:solidFill>
                    <a:ln w="0">
                      <a:solidFill>
                        <a:srgbClr val="CFCFCF"/>
                      </a:solidFill>
                      <a:round/>
                      <a:headEnd/>
                      <a:tailEnd/>
                    </a:ln>
                  </p:spPr>
                  <p:txBody>
                    <a:bodyPr/>
                    <a:lstStyle/>
                    <a:p>
                      <a:endParaRPr lang="en-US" smtClean="0">
                        <a:solidFill>
                          <a:srgbClr val="1F497D"/>
                        </a:solidFill>
                      </a:endParaRPr>
                    </a:p>
                  </p:txBody>
                </p:sp>
                <p:sp>
                  <p:nvSpPr>
                    <p:cNvPr id="500998" name="Freeform 244"/>
                    <p:cNvSpPr>
                      <a:spLocks/>
                    </p:cNvSpPr>
                    <p:nvPr/>
                  </p:nvSpPr>
                  <p:spPr bwMode="auto">
                    <a:xfrm>
                      <a:off x="2811611" y="5055085"/>
                      <a:ext cx="198628" cy="97319"/>
                    </a:xfrm>
                    <a:custGeom>
                      <a:avLst/>
                      <a:gdLst>
                        <a:gd name="T0" fmla="*/ 2147483647 w 69"/>
                        <a:gd name="T1" fmla="*/ 2147483647 h 42"/>
                        <a:gd name="T2" fmla="*/ 2147483647 w 69"/>
                        <a:gd name="T3" fmla="*/ 2147483647 h 42"/>
                        <a:gd name="T4" fmla="*/ 2147483647 w 69"/>
                        <a:gd name="T5" fmla="*/ 2147483647 h 42"/>
                        <a:gd name="T6" fmla="*/ 2147483647 w 69"/>
                        <a:gd name="T7" fmla="*/ 2147483647 h 42"/>
                        <a:gd name="T8" fmla="*/ 2147483647 w 69"/>
                        <a:gd name="T9" fmla="*/ 2147483647 h 42"/>
                        <a:gd name="T10" fmla="*/ 2147483647 w 69"/>
                        <a:gd name="T11" fmla="*/ 2147483647 h 42"/>
                        <a:gd name="T12" fmla="*/ 2147483647 w 69"/>
                        <a:gd name="T13" fmla="*/ 2147483647 h 42"/>
                        <a:gd name="T14" fmla="*/ 2147483647 w 69"/>
                        <a:gd name="T15" fmla="*/ 0 h 42"/>
                        <a:gd name="T16" fmla="*/ 2147483647 w 69"/>
                        <a:gd name="T17" fmla="*/ 2147483647 h 42"/>
                        <a:gd name="T18" fmla="*/ 2147483647 w 69"/>
                        <a:gd name="T19" fmla="*/ 2147483647 h 42"/>
                        <a:gd name="T20" fmla="*/ 2147483647 w 69"/>
                        <a:gd name="T21" fmla="*/ 2147483647 h 42"/>
                        <a:gd name="T22" fmla="*/ 0 w 69"/>
                        <a:gd name="T23" fmla="*/ 2147483647 h 42"/>
                        <a:gd name="T24" fmla="*/ 2147483647 w 69"/>
                        <a:gd name="T25" fmla="*/ 2147483647 h 42"/>
                        <a:gd name="T26" fmla="*/ 2147483647 w 69"/>
                        <a:gd name="T27" fmla="*/ 2147483647 h 42"/>
                        <a:gd name="T28" fmla="*/ 2147483647 w 69"/>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42"/>
                        <a:gd name="T47" fmla="*/ 69 w 69"/>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42">
                          <a:moveTo>
                            <a:pt x="34" y="42"/>
                          </a:moveTo>
                          <a:lnTo>
                            <a:pt x="52" y="40"/>
                          </a:lnTo>
                          <a:lnTo>
                            <a:pt x="64" y="33"/>
                          </a:lnTo>
                          <a:lnTo>
                            <a:pt x="69" y="24"/>
                          </a:lnTo>
                          <a:lnTo>
                            <a:pt x="67" y="16"/>
                          </a:lnTo>
                          <a:lnTo>
                            <a:pt x="58" y="7"/>
                          </a:lnTo>
                          <a:lnTo>
                            <a:pt x="48" y="3"/>
                          </a:lnTo>
                          <a:lnTo>
                            <a:pt x="34" y="0"/>
                          </a:lnTo>
                          <a:lnTo>
                            <a:pt x="21" y="3"/>
                          </a:lnTo>
                          <a:lnTo>
                            <a:pt x="9" y="7"/>
                          </a:lnTo>
                          <a:lnTo>
                            <a:pt x="1" y="16"/>
                          </a:lnTo>
                          <a:lnTo>
                            <a:pt x="0" y="24"/>
                          </a:lnTo>
                          <a:lnTo>
                            <a:pt x="4" y="33"/>
                          </a:lnTo>
                          <a:lnTo>
                            <a:pt x="16" y="40"/>
                          </a:lnTo>
                          <a:lnTo>
                            <a:pt x="34" y="42"/>
                          </a:lnTo>
                          <a:close/>
                        </a:path>
                      </a:pathLst>
                    </a:custGeom>
                    <a:solidFill>
                      <a:srgbClr val="E7E7E7"/>
                    </a:solidFill>
                    <a:ln w="0">
                      <a:solidFill>
                        <a:srgbClr val="E7E7E7"/>
                      </a:solidFill>
                      <a:round/>
                      <a:headEnd/>
                      <a:tailEnd/>
                    </a:ln>
                  </p:spPr>
                  <p:txBody>
                    <a:bodyPr/>
                    <a:lstStyle/>
                    <a:p>
                      <a:endParaRPr lang="en-US" smtClean="0">
                        <a:solidFill>
                          <a:srgbClr val="1F497D"/>
                        </a:solidFill>
                      </a:endParaRPr>
                    </a:p>
                  </p:txBody>
                </p:sp>
                <p:sp>
                  <p:nvSpPr>
                    <p:cNvPr id="500999" name="Freeform 245"/>
                    <p:cNvSpPr>
                      <a:spLocks/>
                    </p:cNvSpPr>
                    <p:nvPr/>
                  </p:nvSpPr>
                  <p:spPr bwMode="auto">
                    <a:xfrm>
                      <a:off x="2840397" y="5057403"/>
                      <a:ext cx="138176" cy="67196"/>
                    </a:xfrm>
                    <a:custGeom>
                      <a:avLst/>
                      <a:gdLst>
                        <a:gd name="T0" fmla="*/ 2147483647 w 48"/>
                        <a:gd name="T1" fmla="*/ 2147483647 h 29"/>
                        <a:gd name="T2" fmla="*/ 2147483647 w 48"/>
                        <a:gd name="T3" fmla="*/ 2147483647 h 29"/>
                        <a:gd name="T4" fmla="*/ 2147483647 w 48"/>
                        <a:gd name="T5" fmla="*/ 2147483647 h 29"/>
                        <a:gd name="T6" fmla="*/ 2147483647 w 48"/>
                        <a:gd name="T7" fmla="*/ 2147483647 h 29"/>
                        <a:gd name="T8" fmla="*/ 2147483647 w 48"/>
                        <a:gd name="T9" fmla="*/ 2147483647 h 29"/>
                        <a:gd name="T10" fmla="*/ 2147483647 w 48"/>
                        <a:gd name="T11" fmla="*/ 2147483647 h 29"/>
                        <a:gd name="T12" fmla="*/ 2147483647 w 48"/>
                        <a:gd name="T13" fmla="*/ 0 h 29"/>
                        <a:gd name="T14" fmla="*/ 2147483647 w 48"/>
                        <a:gd name="T15" fmla="*/ 2147483647 h 29"/>
                        <a:gd name="T16" fmla="*/ 2147483647 w 48"/>
                        <a:gd name="T17" fmla="*/ 2147483647 h 29"/>
                        <a:gd name="T18" fmla="*/ 0 w 48"/>
                        <a:gd name="T19" fmla="*/ 2147483647 h 29"/>
                        <a:gd name="T20" fmla="*/ 2147483647 w 48"/>
                        <a:gd name="T21" fmla="*/ 2147483647 h 29"/>
                        <a:gd name="T22" fmla="*/ 2147483647 w 48"/>
                        <a:gd name="T23" fmla="*/ 2147483647 h 29"/>
                        <a:gd name="T24" fmla="*/ 2147483647 w 48"/>
                        <a:gd name="T25" fmla="*/ 2147483647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29"/>
                        <a:gd name="T41" fmla="*/ 48 w 48"/>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29">
                          <a:moveTo>
                            <a:pt x="24" y="29"/>
                          </a:moveTo>
                          <a:lnTo>
                            <a:pt x="36" y="27"/>
                          </a:lnTo>
                          <a:lnTo>
                            <a:pt x="45" y="23"/>
                          </a:lnTo>
                          <a:lnTo>
                            <a:pt x="48" y="17"/>
                          </a:lnTo>
                          <a:lnTo>
                            <a:pt x="45" y="9"/>
                          </a:lnTo>
                          <a:lnTo>
                            <a:pt x="36" y="2"/>
                          </a:lnTo>
                          <a:lnTo>
                            <a:pt x="24" y="0"/>
                          </a:lnTo>
                          <a:lnTo>
                            <a:pt x="12" y="2"/>
                          </a:lnTo>
                          <a:lnTo>
                            <a:pt x="3" y="9"/>
                          </a:lnTo>
                          <a:lnTo>
                            <a:pt x="0" y="17"/>
                          </a:lnTo>
                          <a:lnTo>
                            <a:pt x="3" y="23"/>
                          </a:lnTo>
                          <a:lnTo>
                            <a:pt x="12" y="27"/>
                          </a:lnTo>
                          <a:lnTo>
                            <a:pt x="24" y="29"/>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1000" name="Freeform 246"/>
                    <p:cNvSpPr>
                      <a:spLocks/>
                    </p:cNvSpPr>
                    <p:nvPr/>
                  </p:nvSpPr>
                  <p:spPr bwMode="auto">
                    <a:xfrm>
                      <a:off x="5264235" y="3847868"/>
                      <a:ext cx="143933" cy="120490"/>
                    </a:xfrm>
                    <a:custGeom>
                      <a:avLst/>
                      <a:gdLst>
                        <a:gd name="T0" fmla="*/ 2147483647 w 50"/>
                        <a:gd name="T1" fmla="*/ 2147483647 h 52"/>
                        <a:gd name="T2" fmla="*/ 2147483647 w 50"/>
                        <a:gd name="T3" fmla="*/ 2147483647 h 52"/>
                        <a:gd name="T4" fmla="*/ 2147483647 w 50"/>
                        <a:gd name="T5" fmla="*/ 2147483647 h 52"/>
                        <a:gd name="T6" fmla="*/ 2147483647 w 50"/>
                        <a:gd name="T7" fmla="*/ 2147483647 h 52"/>
                        <a:gd name="T8" fmla="*/ 2147483647 w 50"/>
                        <a:gd name="T9" fmla="*/ 2147483647 h 52"/>
                        <a:gd name="T10" fmla="*/ 2147483647 w 50"/>
                        <a:gd name="T11" fmla="*/ 0 h 52"/>
                        <a:gd name="T12" fmla="*/ 2147483647 w 50"/>
                        <a:gd name="T13" fmla="*/ 2147483647 h 52"/>
                        <a:gd name="T14" fmla="*/ 2147483647 w 50"/>
                        <a:gd name="T15" fmla="*/ 2147483647 h 52"/>
                        <a:gd name="T16" fmla="*/ 0 w 50"/>
                        <a:gd name="T17" fmla="*/ 2147483647 h 52"/>
                        <a:gd name="T18" fmla="*/ 2147483647 w 50"/>
                        <a:gd name="T19" fmla="*/ 2147483647 h 52"/>
                        <a:gd name="T20" fmla="*/ 2147483647 w 50"/>
                        <a:gd name="T21" fmla="*/ 2147483647 h 52"/>
                        <a:gd name="T22" fmla="*/ 2147483647 w 50"/>
                        <a:gd name="T23" fmla="*/ 2147483647 h 52"/>
                        <a:gd name="T24" fmla="*/ 2147483647 w 50"/>
                        <a:gd name="T25" fmla="*/ 214748364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2"/>
                        <a:gd name="T41" fmla="*/ 50 w 5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2">
                          <a:moveTo>
                            <a:pt x="36" y="50"/>
                          </a:moveTo>
                          <a:lnTo>
                            <a:pt x="46" y="41"/>
                          </a:lnTo>
                          <a:lnTo>
                            <a:pt x="50" y="29"/>
                          </a:lnTo>
                          <a:lnTo>
                            <a:pt x="47" y="14"/>
                          </a:lnTo>
                          <a:lnTo>
                            <a:pt x="39" y="4"/>
                          </a:lnTo>
                          <a:lnTo>
                            <a:pt x="27" y="0"/>
                          </a:lnTo>
                          <a:lnTo>
                            <a:pt x="13" y="1"/>
                          </a:lnTo>
                          <a:lnTo>
                            <a:pt x="4" y="10"/>
                          </a:lnTo>
                          <a:lnTo>
                            <a:pt x="0" y="22"/>
                          </a:lnTo>
                          <a:lnTo>
                            <a:pt x="3" y="35"/>
                          </a:lnTo>
                          <a:lnTo>
                            <a:pt x="10" y="47"/>
                          </a:lnTo>
                          <a:lnTo>
                            <a:pt x="24" y="52"/>
                          </a:lnTo>
                          <a:lnTo>
                            <a:pt x="36" y="50"/>
                          </a:lnTo>
                          <a:close/>
                        </a:path>
                      </a:pathLst>
                    </a:custGeom>
                    <a:solidFill>
                      <a:srgbClr val="D90000"/>
                    </a:solidFill>
                    <a:ln w="0">
                      <a:solidFill>
                        <a:srgbClr val="D90000"/>
                      </a:solidFill>
                      <a:round/>
                      <a:headEnd/>
                      <a:tailEnd/>
                    </a:ln>
                  </p:spPr>
                  <p:txBody>
                    <a:bodyPr/>
                    <a:lstStyle/>
                    <a:p>
                      <a:endParaRPr lang="en-US" smtClean="0">
                        <a:solidFill>
                          <a:srgbClr val="1F497D"/>
                        </a:solidFill>
                      </a:endParaRPr>
                    </a:p>
                  </p:txBody>
                </p:sp>
                <p:sp>
                  <p:nvSpPr>
                    <p:cNvPr id="501001" name="Freeform 247"/>
                    <p:cNvSpPr>
                      <a:spLocks/>
                    </p:cNvSpPr>
                    <p:nvPr/>
                  </p:nvSpPr>
                  <p:spPr bwMode="auto">
                    <a:xfrm>
                      <a:off x="5264235" y="3847868"/>
                      <a:ext cx="143933" cy="120490"/>
                    </a:xfrm>
                    <a:custGeom>
                      <a:avLst/>
                      <a:gdLst>
                        <a:gd name="T0" fmla="*/ 2147483647 w 50"/>
                        <a:gd name="T1" fmla="*/ 2147483647 h 52"/>
                        <a:gd name="T2" fmla="*/ 2147483647 w 50"/>
                        <a:gd name="T3" fmla="*/ 2147483647 h 52"/>
                        <a:gd name="T4" fmla="*/ 2147483647 w 50"/>
                        <a:gd name="T5" fmla="*/ 2147483647 h 52"/>
                        <a:gd name="T6" fmla="*/ 2147483647 w 50"/>
                        <a:gd name="T7" fmla="*/ 2147483647 h 52"/>
                        <a:gd name="T8" fmla="*/ 2147483647 w 50"/>
                        <a:gd name="T9" fmla="*/ 2147483647 h 52"/>
                        <a:gd name="T10" fmla="*/ 2147483647 w 50"/>
                        <a:gd name="T11" fmla="*/ 0 h 52"/>
                        <a:gd name="T12" fmla="*/ 2147483647 w 50"/>
                        <a:gd name="T13" fmla="*/ 2147483647 h 52"/>
                        <a:gd name="T14" fmla="*/ 2147483647 w 50"/>
                        <a:gd name="T15" fmla="*/ 2147483647 h 52"/>
                        <a:gd name="T16" fmla="*/ 0 w 50"/>
                        <a:gd name="T17" fmla="*/ 2147483647 h 52"/>
                        <a:gd name="T18" fmla="*/ 2147483647 w 50"/>
                        <a:gd name="T19" fmla="*/ 2147483647 h 52"/>
                        <a:gd name="T20" fmla="*/ 2147483647 w 50"/>
                        <a:gd name="T21" fmla="*/ 2147483647 h 52"/>
                        <a:gd name="T22" fmla="*/ 2147483647 w 50"/>
                        <a:gd name="T23" fmla="*/ 2147483647 h 52"/>
                        <a:gd name="T24" fmla="*/ 2147483647 w 50"/>
                        <a:gd name="T25" fmla="*/ 214748364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52"/>
                        <a:gd name="T41" fmla="*/ 50 w 5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52">
                          <a:moveTo>
                            <a:pt x="36" y="50"/>
                          </a:moveTo>
                          <a:lnTo>
                            <a:pt x="46" y="41"/>
                          </a:lnTo>
                          <a:lnTo>
                            <a:pt x="50" y="29"/>
                          </a:lnTo>
                          <a:lnTo>
                            <a:pt x="47" y="14"/>
                          </a:lnTo>
                          <a:lnTo>
                            <a:pt x="39" y="4"/>
                          </a:lnTo>
                          <a:lnTo>
                            <a:pt x="27" y="0"/>
                          </a:lnTo>
                          <a:lnTo>
                            <a:pt x="13" y="1"/>
                          </a:lnTo>
                          <a:lnTo>
                            <a:pt x="4" y="10"/>
                          </a:lnTo>
                          <a:lnTo>
                            <a:pt x="0" y="22"/>
                          </a:lnTo>
                          <a:lnTo>
                            <a:pt x="3" y="35"/>
                          </a:lnTo>
                          <a:lnTo>
                            <a:pt x="10" y="47"/>
                          </a:lnTo>
                          <a:lnTo>
                            <a:pt x="24" y="52"/>
                          </a:lnTo>
                          <a:lnTo>
                            <a:pt x="36" y="5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02" name="Line 250"/>
                    <p:cNvSpPr>
                      <a:spLocks noChangeShapeType="1"/>
                    </p:cNvSpPr>
                    <p:nvPr/>
                  </p:nvSpPr>
                  <p:spPr bwMode="auto">
                    <a:xfrm flipV="1">
                      <a:off x="4665472" y="2631383"/>
                      <a:ext cx="431800" cy="20854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1003" name="Line 251"/>
                    <p:cNvSpPr>
                      <a:spLocks noChangeShapeType="1"/>
                    </p:cNvSpPr>
                    <p:nvPr/>
                  </p:nvSpPr>
                  <p:spPr bwMode="auto">
                    <a:xfrm flipV="1">
                      <a:off x="4861221" y="3935919"/>
                      <a:ext cx="428921" cy="20854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1004" name="Freeform 276"/>
                    <p:cNvSpPr>
                      <a:spLocks/>
                    </p:cNvSpPr>
                    <p:nvPr/>
                  </p:nvSpPr>
                  <p:spPr bwMode="auto">
                    <a:xfrm>
                      <a:off x="3859445" y="3358957"/>
                      <a:ext cx="1001776" cy="231712"/>
                    </a:xfrm>
                    <a:custGeom>
                      <a:avLst/>
                      <a:gdLst>
                        <a:gd name="T0" fmla="*/ 0 w 348"/>
                        <a:gd name="T1" fmla="*/ 2147483647 h 100"/>
                        <a:gd name="T2" fmla="*/ 2147483647 w 348"/>
                        <a:gd name="T3" fmla="*/ 2147483647 h 100"/>
                        <a:gd name="T4" fmla="*/ 2147483647 w 348"/>
                        <a:gd name="T5" fmla="*/ 0 h 100"/>
                        <a:gd name="T6" fmla="*/ 0 w 348"/>
                        <a:gd name="T7" fmla="*/ 2147483647 h 100"/>
                        <a:gd name="T8" fmla="*/ 0 60000 65536"/>
                        <a:gd name="T9" fmla="*/ 0 60000 65536"/>
                        <a:gd name="T10" fmla="*/ 0 60000 65536"/>
                        <a:gd name="T11" fmla="*/ 0 60000 65536"/>
                        <a:gd name="T12" fmla="*/ 0 w 348"/>
                        <a:gd name="T13" fmla="*/ 0 h 100"/>
                        <a:gd name="T14" fmla="*/ 348 w 348"/>
                        <a:gd name="T15" fmla="*/ 100 h 100"/>
                      </a:gdLst>
                      <a:ahLst/>
                      <a:cxnLst>
                        <a:cxn ang="T8">
                          <a:pos x="T0" y="T1"/>
                        </a:cxn>
                        <a:cxn ang="T9">
                          <a:pos x="T2" y="T3"/>
                        </a:cxn>
                        <a:cxn ang="T10">
                          <a:pos x="T4" y="T5"/>
                        </a:cxn>
                        <a:cxn ang="T11">
                          <a:pos x="T6" y="T7"/>
                        </a:cxn>
                      </a:cxnLst>
                      <a:rect l="T12" t="T13" r="T14" b="T15"/>
                      <a:pathLst>
                        <a:path w="348" h="100">
                          <a:moveTo>
                            <a:pt x="0" y="100"/>
                          </a:moveTo>
                          <a:lnTo>
                            <a:pt x="348" y="64"/>
                          </a:lnTo>
                          <a:lnTo>
                            <a:pt x="283" y="0"/>
                          </a:lnTo>
                          <a:lnTo>
                            <a:pt x="0" y="100"/>
                          </a:lnTo>
                          <a:close/>
                        </a:path>
                      </a:pathLst>
                    </a:custGeom>
                    <a:solidFill>
                      <a:srgbClr val="BFBFBF"/>
                    </a:solidFill>
                    <a:ln w="0">
                      <a:solidFill>
                        <a:srgbClr val="BFBFBF"/>
                      </a:solidFill>
                      <a:round/>
                      <a:headEnd/>
                      <a:tailEnd/>
                    </a:ln>
                  </p:spPr>
                  <p:txBody>
                    <a:bodyPr/>
                    <a:lstStyle/>
                    <a:p>
                      <a:endParaRPr lang="en-US" smtClean="0">
                        <a:solidFill>
                          <a:srgbClr val="1F497D"/>
                        </a:solidFill>
                      </a:endParaRPr>
                    </a:p>
                  </p:txBody>
                </p:sp>
                <p:sp>
                  <p:nvSpPr>
                    <p:cNvPr id="501005" name="Freeform 277"/>
                    <p:cNvSpPr>
                      <a:spLocks/>
                    </p:cNvSpPr>
                    <p:nvPr/>
                  </p:nvSpPr>
                  <p:spPr bwMode="auto">
                    <a:xfrm>
                      <a:off x="4884251" y="3294078"/>
                      <a:ext cx="169841" cy="217809"/>
                    </a:xfrm>
                    <a:custGeom>
                      <a:avLst/>
                      <a:gdLst>
                        <a:gd name="T0" fmla="*/ 0 w 59"/>
                        <a:gd name="T1" fmla="*/ 2147483647 h 94"/>
                        <a:gd name="T2" fmla="*/ 0 w 59"/>
                        <a:gd name="T3" fmla="*/ 2147483647 h 94"/>
                        <a:gd name="T4" fmla="*/ 2147483647 w 59"/>
                        <a:gd name="T5" fmla="*/ 0 h 94"/>
                        <a:gd name="T6" fmla="*/ 2147483647 w 59"/>
                        <a:gd name="T7" fmla="*/ 2147483647 h 94"/>
                        <a:gd name="T8" fmla="*/ 0 w 59"/>
                        <a:gd name="T9" fmla="*/ 2147483647 h 94"/>
                        <a:gd name="T10" fmla="*/ 0 60000 65536"/>
                        <a:gd name="T11" fmla="*/ 0 60000 65536"/>
                        <a:gd name="T12" fmla="*/ 0 60000 65536"/>
                        <a:gd name="T13" fmla="*/ 0 60000 65536"/>
                        <a:gd name="T14" fmla="*/ 0 60000 65536"/>
                        <a:gd name="T15" fmla="*/ 0 w 59"/>
                        <a:gd name="T16" fmla="*/ 0 h 94"/>
                        <a:gd name="T17" fmla="*/ 59 w 59"/>
                        <a:gd name="T18" fmla="*/ 94 h 94"/>
                      </a:gdLst>
                      <a:ahLst/>
                      <a:cxnLst>
                        <a:cxn ang="T10">
                          <a:pos x="T0" y="T1"/>
                        </a:cxn>
                        <a:cxn ang="T11">
                          <a:pos x="T2" y="T3"/>
                        </a:cxn>
                        <a:cxn ang="T12">
                          <a:pos x="T4" y="T5"/>
                        </a:cxn>
                        <a:cxn ang="T13">
                          <a:pos x="T6" y="T7"/>
                        </a:cxn>
                        <a:cxn ang="T14">
                          <a:pos x="T8" y="T9"/>
                        </a:cxn>
                      </a:cxnLst>
                      <a:rect l="T15" t="T16" r="T17" b="T18"/>
                      <a:pathLst>
                        <a:path w="59" h="94">
                          <a:moveTo>
                            <a:pt x="0" y="94"/>
                          </a:moveTo>
                          <a:lnTo>
                            <a:pt x="0" y="26"/>
                          </a:lnTo>
                          <a:lnTo>
                            <a:pt x="59" y="0"/>
                          </a:lnTo>
                          <a:lnTo>
                            <a:pt x="59" y="67"/>
                          </a:lnTo>
                          <a:lnTo>
                            <a:pt x="0" y="94"/>
                          </a:lnTo>
                          <a:close/>
                        </a:path>
                      </a:pathLst>
                    </a:custGeom>
                    <a:solidFill>
                      <a:srgbClr val="707070"/>
                    </a:solidFill>
                    <a:ln w="0">
                      <a:solidFill>
                        <a:srgbClr val="707070"/>
                      </a:solidFill>
                      <a:round/>
                      <a:headEnd/>
                      <a:tailEnd/>
                    </a:ln>
                  </p:spPr>
                  <p:txBody>
                    <a:bodyPr/>
                    <a:lstStyle/>
                    <a:p>
                      <a:endParaRPr lang="en-US" smtClean="0">
                        <a:solidFill>
                          <a:srgbClr val="1F497D"/>
                        </a:solidFill>
                      </a:endParaRPr>
                    </a:p>
                  </p:txBody>
                </p:sp>
                <p:sp>
                  <p:nvSpPr>
                    <p:cNvPr id="501006" name="Freeform 278"/>
                    <p:cNvSpPr>
                      <a:spLocks/>
                    </p:cNvSpPr>
                    <p:nvPr/>
                  </p:nvSpPr>
                  <p:spPr bwMode="auto">
                    <a:xfrm>
                      <a:off x="5054092" y="3296395"/>
                      <a:ext cx="115147" cy="210858"/>
                    </a:xfrm>
                    <a:custGeom>
                      <a:avLst/>
                      <a:gdLst>
                        <a:gd name="T0" fmla="*/ 2147483647 w 40"/>
                        <a:gd name="T1" fmla="*/ 2147483647 h 91"/>
                        <a:gd name="T2" fmla="*/ 2147483647 w 40"/>
                        <a:gd name="T3" fmla="*/ 2147483647 h 91"/>
                        <a:gd name="T4" fmla="*/ 0 w 40"/>
                        <a:gd name="T5" fmla="*/ 0 h 91"/>
                        <a:gd name="T6" fmla="*/ 0 w 40"/>
                        <a:gd name="T7" fmla="*/ 2147483647 h 91"/>
                        <a:gd name="T8" fmla="*/ 2147483647 w 40"/>
                        <a:gd name="T9" fmla="*/ 2147483647 h 91"/>
                        <a:gd name="T10" fmla="*/ 0 60000 65536"/>
                        <a:gd name="T11" fmla="*/ 0 60000 65536"/>
                        <a:gd name="T12" fmla="*/ 0 60000 65536"/>
                        <a:gd name="T13" fmla="*/ 0 60000 65536"/>
                        <a:gd name="T14" fmla="*/ 0 60000 65536"/>
                        <a:gd name="T15" fmla="*/ 0 w 40"/>
                        <a:gd name="T16" fmla="*/ 0 h 91"/>
                        <a:gd name="T17" fmla="*/ 40 w 40"/>
                        <a:gd name="T18" fmla="*/ 91 h 91"/>
                      </a:gdLst>
                      <a:ahLst/>
                      <a:cxnLst>
                        <a:cxn ang="T10">
                          <a:pos x="T0" y="T1"/>
                        </a:cxn>
                        <a:cxn ang="T11">
                          <a:pos x="T2" y="T3"/>
                        </a:cxn>
                        <a:cxn ang="T12">
                          <a:pos x="T4" y="T5"/>
                        </a:cxn>
                        <a:cxn ang="T13">
                          <a:pos x="T6" y="T7"/>
                        </a:cxn>
                        <a:cxn ang="T14">
                          <a:pos x="T8" y="T9"/>
                        </a:cxn>
                      </a:cxnLst>
                      <a:rect l="T15" t="T16" r="T17" b="T18"/>
                      <a:pathLst>
                        <a:path w="40" h="91">
                          <a:moveTo>
                            <a:pt x="40" y="91"/>
                          </a:moveTo>
                          <a:lnTo>
                            <a:pt x="40" y="25"/>
                          </a:lnTo>
                          <a:lnTo>
                            <a:pt x="0" y="0"/>
                          </a:lnTo>
                          <a:lnTo>
                            <a:pt x="0" y="66"/>
                          </a:lnTo>
                          <a:lnTo>
                            <a:pt x="40" y="91"/>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1007" name="Freeform 279"/>
                    <p:cNvSpPr>
                      <a:spLocks/>
                    </p:cNvSpPr>
                    <p:nvPr/>
                  </p:nvSpPr>
                  <p:spPr bwMode="auto">
                    <a:xfrm>
                      <a:off x="5169239" y="3294078"/>
                      <a:ext cx="166963" cy="217809"/>
                    </a:xfrm>
                    <a:custGeom>
                      <a:avLst/>
                      <a:gdLst>
                        <a:gd name="T0" fmla="*/ 0 w 58"/>
                        <a:gd name="T1" fmla="*/ 2147483647 h 94"/>
                        <a:gd name="T2" fmla="*/ 0 w 58"/>
                        <a:gd name="T3" fmla="*/ 2147483647 h 94"/>
                        <a:gd name="T4" fmla="*/ 2147483647 w 58"/>
                        <a:gd name="T5" fmla="*/ 0 h 94"/>
                        <a:gd name="T6" fmla="*/ 2147483647 w 58"/>
                        <a:gd name="T7" fmla="*/ 2147483647 h 94"/>
                        <a:gd name="T8" fmla="*/ 0 w 58"/>
                        <a:gd name="T9" fmla="*/ 2147483647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0" y="94"/>
                          </a:moveTo>
                          <a:lnTo>
                            <a:pt x="0" y="26"/>
                          </a:lnTo>
                          <a:lnTo>
                            <a:pt x="58" y="0"/>
                          </a:lnTo>
                          <a:lnTo>
                            <a:pt x="58" y="67"/>
                          </a:lnTo>
                          <a:lnTo>
                            <a:pt x="0" y="94"/>
                          </a:lnTo>
                          <a:close/>
                        </a:path>
                      </a:pathLst>
                    </a:custGeom>
                    <a:solidFill>
                      <a:srgbClr val="707070"/>
                    </a:solidFill>
                    <a:ln w="0">
                      <a:solidFill>
                        <a:srgbClr val="707070"/>
                      </a:solidFill>
                      <a:round/>
                      <a:headEnd/>
                      <a:tailEnd/>
                    </a:ln>
                  </p:spPr>
                  <p:txBody>
                    <a:bodyPr/>
                    <a:lstStyle/>
                    <a:p>
                      <a:endParaRPr lang="en-US" smtClean="0">
                        <a:solidFill>
                          <a:srgbClr val="1F497D"/>
                        </a:solidFill>
                      </a:endParaRPr>
                    </a:p>
                  </p:txBody>
                </p:sp>
                <p:sp>
                  <p:nvSpPr>
                    <p:cNvPr id="501008" name="Freeform 280"/>
                    <p:cNvSpPr>
                      <a:spLocks/>
                    </p:cNvSpPr>
                    <p:nvPr/>
                  </p:nvSpPr>
                  <p:spPr bwMode="auto">
                    <a:xfrm>
                      <a:off x="4725924" y="3217613"/>
                      <a:ext cx="610277" cy="136710"/>
                    </a:xfrm>
                    <a:custGeom>
                      <a:avLst/>
                      <a:gdLst>
                        <a:gd name="T0" fmla="*/ 2147483647 w 212"/>
                        <a:gd name="T1" fmla="*/ 2147483647 h 59"/>
                        <a:gd name="T2" fmla="*/ 0 w 212"/>
                        <a:gd name="T3" fmla="*/ 2147483647 h 59"/>
                        <a:gd name="T4" fmla="*/ 2147483647 w 212"/>
                        <a:gd name="T5" fmla="*/ 2147483647 h 59"/>
                        <a:gd name="T6" fmla="*/ 2147483647 w 212"/>
                        <a:gd name="T7" fmla="*/ 2147483647 h 59"/>
                        <a:gd name="T8" fmla="*/ 2147483647 w 212"/>
                        <a:gd name="T9" fmla="*/ 2147483647 h 59"/>
                        <a:gd name="T10" fmla="*/ 2147483647 w 212"/>
                        <a:gd name="T11" fmla="*/ 2147483647 h 59"/>
                        <a:gd name="T12" fmla="*/ 2147483647 w 212"/>
                        <a:gd name="T13" fmla="*/ 0 h 59"/>
                        <a:gd name="T14" fmla="*/ 2147483647 w 212"/>
                        <a:gd name="T15" fmla="*/ 2147483647 h 59"/>
                        <a:gd name="T16" fmla="*/ 2147483647 w 21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58" y="4"/>
                          </a:moveTo>
                          <a:lnTo>
                            <a:pt x="0" y="31"/>
                          </a:lnTo>
                          <a:lnTo>
                            <a:pt x="55" y="58"/>
                          </a:lnTo>
                          <a:lnTo>
                            <a:pt x="112" y="31"/>
                          </a:lnTo>
                          <a:lnTo>
                            <a:pt x="154" y="59"/>
                          </a:lnTo>
                          <a:lnTo>
                            <a:pt x="212" y="31"/>
                          </a:lnTo>
                          <a:lnTo>
                            <a:pt x="157" y="0"/>
                          </a:lnTo>
                          <a:lnTo>
                            <a:pt x="102" y="25"/>
                          </a:lnTo>
                          <a:lnTo>
                            <a:pt x="58" y="4"/>
                          </a:lnTo>
                          <a:close/>
                        </a:path>
                      </a:pathLst>
                    </a:custGeom>
                    <a:solidFill>
                      <a:srgbClr val="ABABAB"/>
                    </a:solidFill>
                    <a:ln w="0">
                      <a:solidFill>
                        <a:srgbClr val="ABABAB"/>
                      </a:solidFill>
                      <a:round/>
                      <a:headEnd/>
                      <a:tailEnd/>
                    </a:ln>
                  </p:spPr>
                  <p:txBody>
                    <a:bodyPr/>
                    <a:lstStyle/>
                    <a:p>
                      <a:endParaRPr lang="en-US" smtClean="0">
                        <a:solidFill>
                          <a:srgbClr val="1F497D"/>
                        </a:solidFill>
                      </a:endParaRPr>
                    </a:p>
                  </p:txBody>
                </p:sp>
                <p:sp>
                  <p:nvSpPr>
                    <p:cNvPr id="501009" name="Freeform 281"/>
                    <p:cNvSpPr>
                      <a:spLocks/>
                    </p:cNvSpPr>
                    <p:nvPr/>
                  </p:nvSpPr>
                  <p:spPr bwMode="auto">
                    <a:xfrm>
                      <a:off x="4725924" y="3217613"/>
                      <a:ext cx="610277" cy="136710"/>
                    </a:xfrm>
                    <a:custGeom>
                      <a:avLst/>
                      <a:gdLst>
                        <a:gd name="T0" fmla="*/ 2147483647 w 212"/>
                        <a:gd name="T1" fmla="*/ 2147483647 h 59"/>
                        <a:gd name="T2" fmla="*/ 0 w 212"/>
                        <a:gd name="T3" fmla="*/ 2147483647 h 59"/>
                        <a:gd name="T4" fmla="*/ 2147483647 w 212"/>
                        <a:gd name="T5" fmla="*/ 2147483647 h 59"/>
                        <a:gd name="T6" fmla="*/ 2147483647 w 212"/>
                        <a:gd name="T7" fmla="*/ 2147483647 h 59"/>
                        <a:gd name="T8" fmla="*/ 2147483647 w 212"/>
                        <a:gd name="T9" fmla="*/ 2147483647 h 59"/>
                        <a:gd name="T10" fmla="*/ 2147483647 w 212"/>
                        <a:gd name="T11" fmla="*/ 2147483647 h 59"/>
                        <a:gd name="T12" fmla="*/ 2147483647 w 212"/>
                        <a:gd name="T13" fmla="*/ 0 h 59"/>
                        <a:gd name="T14" fmla="*/ 2147483647 w 212"/>
                        <a:gd name="T15" fmla="*/ 2147483647 h 59"/>
                        <a:gd name="T16" fmla="*/ 2147483647 w 21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58" y="4"/>
                          </a:moveTo>
                          <a:lnTo>
                            <a:pt x="0" y="31"/>
                          </a:lnTo>
                          <a:lnTo>
                            <a:pt x="55" y="58"/>
                          </a:lnTo>
                          <a:lnTo>
                            <a:pt x="112" y="31"/>
                          </a:lnTo>
                          <a:lnTo>
                            <a:pt x="154" y="59"/>
                          </a:lnTo>
                          <a:lnTo>
                            <a:pt x="212" y="31"/>
                          </a:lnTo>
                          <a:lnTo>
                            <a:pt x="157" y="0"/>
                          </a:lnTo>
                          <a:lnTo>
                            <a:pt x="102" y="25"/>
                          </a:lnTo>
                          <a:lnTo>
                            <a:pt x="58" y="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10" name="Freeform 282"/>
                    <p:cNvSpPr>
                      <a:spLocks/>
                    </p:cNvSpPr>
                    <p:nvPr/>
                  </p:nvSpPr>
                  <p:spPr bwMode="auto">
                    <a:xfrm>
                      <a:off x="4420785" y="3294078"/>
                      <a:ext cx="169841" cy="217809"/>
                    </a:xfrm>
                    <a:custGeom>
                      <a:avLst/>
                      <a:gdLst>
                        <a:gd name="T0" fmla="*/ 2147483647 w 59"/>
                        <a:gd name="T1" fmla="*/ 2147483647 h 94"/>
                        <a:gd name="T2" fmla="*/ 2147483647 w 59"/>
                        <a:gd name="T3" fmla="*/ 2147483647 h 94"/>
                        <a:gd name="T4" fmla="*/ 0 w 59"/>
                        <a:gd name="T5" fmla="*/ 0 h 94"/>
                        <a:gd name="T6" fmla="*/ 0 w 59"/>
                        <a:gd name="T7" fmla="*/ 2147483647 h 94"/>
                        <a:gd name="T8" fmla="*/ 2147483647 w 59"/>
                        <a:gd name="T9" fmla="*/ 2147483647 h 94"/>
                        <a:gd name="T10" fmla="*/ 0 60000 65536"/>
                        <a:gd name="T11" fmla="*/ 0 60000 65536"/>
                        <a:gd name="T12" fmla="*/ 0 60000 65536"/>
                        <a:gd name="T13" fmla="*/ 0 60000 65536"/>
                        <a:gd name="T14" fmla="*/ 0 60000 65536"/>
                        <a:gd name="T15" fmla="*/ 0 w 59"/>
                        <a:gd name="T16" fmla="*/ 0 h 94"/>
                        <a:gd name="T17" fmla="*/ 59 w 59"/>
                        <a:gd name="T18" fmla="*/ 94 h 94"/>
                      </a:gdLst>
                      <a:ahLst/>
                      <a:cxnLst>
                        <a:cxn ang="T10">
                          <a:pos x="T0" y="T1"/>
                        </a:cxn>
                        <a:cxn ang="T11">
                          <a:pos x="T2" y="T3"/>
                        </a:cxn>
                        <a:cxn ang="T12">
                          <a:pos x="T4" y="T5"/>
                        </a:cxn>
                        <a:cxn ang="T13">
                          <a:pos x="T6" y="T7"/>
                        </a:cxn>
                        <a:cxn ang="T14">
                          <a:pos x="T8" y="T9"/>
                        </a:cxn>
                      </a:cxnLst>
                      <a:rect l="T15" t="T16" r="T17" b="T18"/>
                      <a:pathLst>
                        <a:path w="59" h="94">
                          <a:moveTo>
                            <a:pt x="59" y="94"/>
                          </a:moveTo>
                          <a:lnTo>
                            <a:pt x="59" y="26"/>
                          </a:lnTo>
                          <a:lnTo>
                            <a:pt x="0" y="0"/>
                          </a:lnTo>
                          <a:lnTo>
                            <a:pt x="0" y="67"/>
                          </a:lnTo>
                          <a:lnTo>
                            <a:pt x="59" y="94"/>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1011" name="Freeform 283"/>
                    <p:cNvSpPr>
                      <a:spLocks/>
                    </p:cNvSpPr>
                    <p:nvPr/>
                  </p:nvSpPr>
                  <p:spPr bwMode="auto">
                    <a:xfrm>
                      <a:off x="4590627" y="3294078"/>
                      <a:ext cx="161205" cy="217809"/>
                    </a:xfrm>
                    <a:custGeom>
                      <a:avLst/>
                      <a:gdLst>
                        <a:gd name="T0" fmla="*/ 0 w 56"/>
                        <a:gd name="T1" fmla="*/ 2147483647 h 94"/>
                        <a:gd name="T2" fmla="*/ 0 w 56"/>
                        <a:gd name="T3" fmla="*/ 2147483647 h 94"/>
                        <a:gd name="T4" fmla="*/ 2147483647 w 56"/>
                        <a:gd name="T5" fmla="*/ 0 h 94"/>
                        <a:gd name="T6" fmla="*/ 2147483647 w 56"/>
                        <a:gd name="T7" fmla="*/ 2147483647 h 94"/>
                        <a:gd name="T8" fmla="*/ 0 w 56"/>
                        <a:gd name="T9" fmla="*/ 2147483647 h 94"/>
                        <a:gd name="T10" fmla="*/ 0 60000 65536"/>
                        <a:gd name="T11" fmla="*/ 0 60000 65536"/>
                        <a:gd name="T12" fmla="*/ 0 60000 65536"/>
                        <a:gd name="T13" fmla="*/ 0 60000 65536"/>
                        <a:gd name="T14" fmla="*/ 0 60000 65536"/>
                        <a:gd name="T15" fmla="*/ 0 w 56"/>
                        <a:gd name="T16" fmla="*/ 0 h 94"/>
                        <a:gd name="T17" fmla="*/ 56 w 56"/>
                        <a:gd name="T18" fmla="*/ 94 h 94"/>
                      </a:gdLst>
                      <a:ahLst/>
                      <a:cxnLst>
                        <a:cxn ang="T10">
                          <a:pos x="T0" y="T1"/>
                        </a:cxn>
                        <a:cxn ang="T11">
                          <a:pos x="T2" y="T3"/>
                        </a:cxn>
                        <a:cxn ang="T12">
                          <a:pos x="T4" y="T5"/>
                        </a:cxn>
                        <a:cxn ang="T13">
                          <a:pos x="T6" y="T7"/>
                        </a:cxn>
                        <a:cxn ang="T14">
                          <a:pos x="T8" y="T9"/>
                        </a:cxn>
                      </a:cxnLst>
                      <a:rect l="T15" t="T16" r="T17" b="T18"/>
                      <a:pathLst>
                        <a:path w="56" h="94">
                          <a:moveTo>
                            <a:pt x="0" y="94"/>
                          </a:moveTo>
                          <a:lnTo>
                            <a:pt x="0" y="26"/>
                          </a:lnTo>
                          <a:lnTo>
                            <a:pt x="56" y="0"/>
                          </a:lnTo>
                          <a:lnTo>
                            <a:pt x="56" y="67"/>
                          </a:lnTo>
                          <a:lnTo>
                            <a:pt x="0" y="94"/>
                          </a:lnTo>
                          <a:close/>
                        </a:path>
                      </a:pathLst>
                    </a:custGeom>
                    <a:solidFill>
                      <a:srgbClr val="707070"/>
                    </a:solidFill>
                    <a:ln w="0">
                      <a:solidFill>
                        <a:srgbClr val="707070"/>
                      </a:solidFill>
                      <a:round/>
                      <a:headEnd/>
                      <a:tailEnd/>
                    </a:ln>
                  </p:spPr>
                  <p:txBody>
                    <a:bodyPr/>
                    <a:lstStyle/>
                    <a:p>
                      <a:endParaRPr lang="en-US" smtClean="0">
                        <a:solidFill>
                          <a:srgbClr val="1F497D"/>
                        </a:solidFill>
                      </a:endParaRPr>
                    </a:p>
                  </p:txBody>
                </p:sp>
                <p:sp>
                  <p:nvSpPr>
                    <p:cNvPr id="501012" name="Freeform 284"/>
                    <p:cNvSpPr>
                      <a:spLocks/>
                    </p:cNvSpPr>
                    <p:nvPr/>
                  </p:nvSpPr>
                  <p:spPr bwMode="auto">
                    <a:xfrm>
                      <a:off x="4426543" y="3217613"/>
                      <a:ext cx="610277" cy="136710"/>
                    </a:xfrm>
                    <a:custGeom>
                      <a:avLst/>
                      <a:gdLst>
                        <a:gd name="T0" fmla="*/ 2147483647 w 212"/>
                        <a:gd name="T1" fmla="*/ 2147483647 h 59"/>
                        <a:gd name="T2" fmla="*/ 0 w 212"/>
                        <a:gd name="T3" fmla="*/ 2147483647 h 59"/>
                        <a:gd name="T4" fmla="*/ 2147483647 w 212"/>
                        <a:gd name="T5" fmla="*/ 2147483647 h 59"/>
                        <a:gd name="T6" fmla="*/ 2147483647 w 212"/>
                        <a:gd name="T7" fmla="*/ 2147483647 h 59"/>
                        <a:gd name="T8" fmla="*/ 2147483647 w 212"/>
                        <a:gd name="T9" fmla="*/ 2147483647 h 59"/>
                        <a:gd name="T10" fmla="*/ 2147483647 w 212"/>
                        <a:gd name="T11" fmla="*/ 2147483647 h 59"/>
                        <a:gd name="T12" fmla="*/ 2147483647 w 212"/>
                        <a:gd name="T13" fmla="*/ 0 h 59"/>
                        <a:gd name="T14" fmla="*/ 2147483647 w 212"/>
                        <a:gd name="T15" fmla="*/ 2147483647 h 59"/>
                        <a:gd name="T16" fmla="*/ 2147483647 w 21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60" y="4"/>
                          </a:moveTo>
                          <a:lnTo>
                            <a:pt x="0" y="31"/>
                          </a:lnTo>
                          <a:lnTo>
                            <a:pt x="55" y="58"/>
                          </a:lnTo>
                          <a:lnTo>
                            <a:pt x="112" y="31"/>
                          </a:lnTo>
                          <a:lnTo>
                            <a:pt x="155" y="59"/>
                          </a:lnTo>
                          <a:lnTo>
                            <a:pt x="212" y="31"/>
                          </a:lnTo>
                          <a:lnTo>
                            <a:pt x="156" y="0"/>
                          </a:lnTo>
                          <a:lnTo>
                            <a:pt x="103" y="25"/>
                          </a:lnTo>
                          <a:lnTo>
                            <a:pt x="60" y="4"/>
                          </a:lnTo>
                          <a:close/>
                        </a:path>
                      </a:pathLst>
                    </a:custGeom>
                    <a:solidFill>
                      <a:srgbClr val="ABABAB"/>
                    </a:solidFill>
                    <a:ln w="0">
                      <a:solidFill>
                        <a:srgbClr val="ABABAB"/>
                      </a:solidFill>
                      <a:round/>
                      <a:headEnd/>
                      <a:tailEnd/>
                    </a:ln>
                  </p:spPr>
                  <p:txBody>
                    <a:bodyPr/>
                    <a:lstStyle/>
                    <a:p>
                      <a:endParaRPr lang="en-US" smtClean="0">
                        <a:solidFill>
                          <a:srgbClr val="1F497D"/>
                        </a:solidFill>
                      </a:endParaRPr>
                    </a:p>
                  </p:txBody>
                </p:sp>
                <p:sp>
                  <p:nvSpPr>
                    <p:cNvPr id="501013" name="Freeform 285"/>
                    <p:cNvSpPr>
                      <a:spLocks/>
                    </p:cNvSpPr>
                    <p:nvPr/>
                  </p:nvSpPr>
                  <p:spPr bwMode="auto">
                    <a:xfrm>
                      <a:off x="4426543" y="3217613"/>
                      <a:ext cx="610277" cy="136710"/>
                    </a:xfrm>
                    <a:custGeom>
                      <a:avLst/>
                      <a:gdLst>
                        <a:gd name="T0" fmla="*/ 2147483647 w 212"/>
                        <a:gd name="T1" fmla="*/ 2147483647 h 59"/>
                        <a:gd name="T2" fmla="*/ 0 w 212"/>
                        <a:gd name="T3" fmla="*/ 2147483647 h 59"/>
                        <a:gd name="T4" fmla="*/ 2147483647 w 212"/>
                        <a:gd name="T5" fmla="*/ 2147483647 h 59"/>
                        <a:gd name="T6" fmla="*/ 2147483647 w 212"/>
                        <a:gd name="T7" fmla="*/ 2147483647 h 59"/>
                        <a:gd name="T8" fmla="*/ 2147483647 w 212"/>
                        <a:gd name="T9" fmla="*/ 2147483647 h 59"/>
                        <a:gd name="T10" fmla="*/ 2147483647 w 212"/>
                        <a:gd name="T11" fmla="*/ 2147483647 h 59"/>
                        <a:gd name="T12" fmla="*/ 2147483647 w 212"/>
                        <a:gd name="T13" fmla="*/ 0 h 59"/>
                        <a:gd name="T14" fmla="*/ 2147483647 w 212"/>
                        <a:gd name="T15" fmla="*/ 2147483647 h 59"/>
                        <a:gd name="T16" fmla="*/ 2147483647 w 21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59"/>
                        <a:gd name="T29" fmla="*/ 212 w 212"/>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59">
                          <a:moveTo>
                            <a:pt x="60" y="4"/>
                          </a:moveTo>
                          <a:lnTo>
                            <a:pt x="0" y="31"/>
                          </a:lnTo>
                          <a:lnTo>
                            <a:pt x="55" y="58"/>
                          </a:lnTo>
                          <a:lnTo>
                            <a:pt x="112" y="31"/>
                          </a:lnTo>
                          <a:lnTo>
                            <a:pt x="155" y="59"/>
                          </a:lnTo>
                          <a:lnTo>
                            <a:pt x="212" y="31"/>
                          </a:lnTo>
                          <a:lnTo>
                            <a:pt x="156" y="0"/>
                          </a:lnTo>
                          <a:lnTo>
                            <a:pt x="103" y="25"/>
                          </a:lnTo>
                          <a:lnTo>
                            <a:pt x="60" y="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14" name="Freeform 286"/>
                    <p:cNvSpPr>
                      <a:spLocks/>
                    </p:cNvSpPr>
                    <p:nvPr/>
                  </p:nvSpPr>
                  <p:spPr bwMode="auto">
                    <a:xfrm>
                      <a:off x="4734560" y="3303346"/>
                      <a:ext cx="166963" cy="217809"/>
                    </a:xfrm>
                    <a:custGeom>
                      <a:avLst/>
                      <a:gdLst>
                        <a:gd name="T0" fmla="*/ 2147483647 w 58"/>
                        <a:gd name="T1" fmla="*/ 2147483647 h 94"/>
                        <a:gd name="T2" fmla="*/ 2147483647 w 58"/>
                        <a:gd name="T3" fmla="*/ 2147483647 h 94"/>
                        <a:gd name="T4" fmla="*/ 0 w 58"/>
                        <a:gd name="T5" fmla="*/ 0 h 94"/>
                        <a:gd name="T6" fmla="*/ 0 w 58"/>
                        <a:gd name="T7" fmla="*/ 2147483647 h 94"/>
                        <a:gd name="T8" fmla="*/ 2147483647 w 58"/>
                        <a:gd name="T9" fmla="*/ 2147483647 h 94"/>
                        <a:gd name="T10" fmla="*/ 0 60000 65536"/>
                        <a:gd name="T11" fmla="*/ 0 60000 65536"/>
                        <a:gd name="T12" fmla="*/ 0 60000 65536"/>
                        <a:gd name="T13" fmla="*/ 0 60000 65536"/>
                        <a:gd name="T14" fmla="*/ 0 60000 65536"/>
                        <a:gd name="T15" fmla="*/ 0 w 58"/>
                        <a:gd name="T16" fmla="*/ 0 h 94"/>
                        <a:gd name="T17" fmla="*/ 58 w 58"/>
                        <a:gd name="T18" fmla="*/ 94 h 94"/>
                      </a:gdLst>
                      <a:ahLst/>
                      <a:cxnLst>
                        <a:cxn ang="T10">
                          <a:pos x="T0" y="T1"/>
                        </a:cxn>
                        <a:cxn ang="T11">
                          <a:pos x="T2" y="T3"/>
                        </a:cxn>
                        <a:cxn ang="T12">
                          <a:pos x="T4" y="T5"/>
                        </a:cxn>
                        <a:cxn ang="T13">
                          <a:pos x="T6" y="T7"/>
                        </a:cxn>
                        <a:cxn ang="T14">
                          <a:pos x="T8" y="T9"/>
                        </a:cxn>
                      </a:cxnLst>
                      <a:rect l="T15" t="T16" r="T17" b="T18"/>
                      <a:pathLst>
                        <a:path w="58" h="94">
                          <a:moveTo>
                            <a:pt x="58" y="94"/>
                          </a:moveTo>
                          <a:lnTo>
                            <a:pt x="58" y="28"/>
                          </a:lnTo>
                          <a:lnTo>
                            <a:pt x="0" y="0"/>
                          </a:lnTo>
                          <a:lnTo>
                            <a:pt x="0" y="67"/>
                          </a:lnTo>
                          <a:lnTo>
                            <a:pt x="58" y="94"/>
                          </a:lnTo>
                          <a:close/>
                        </a:path>
                      </a:pathLst>
                    </a:custGeom>
                    <a:solidFill>
                      <a:srgbClr val="000000"/>
                    </a:solidFill>
                    <a:ln w="0">
                      <a:solidFill>
                        <a:srgbClr val="000000"/>
                      </a:solidFill>
                      <a:round/>
                      <a:headEnd/>
                      <a:tailEnd/>
                    </a:ln>
                  </p:spPr>
                  <p:txBody>
                    <a:bodyPr/>
                    <a:lstStyle/>
                    <a:p>
                      <a:endParaRPr lang="en-US" smtClean="0">
                        <a:solidFill>
                          <a:srgbClr val="1F497D"/>
                        </a:solidFill>
                      </a:endParaRPr>
                    </a:p>
                  </p:txBody>
                </p:sp>
                <p:sp>
                  <p:nvSpPr>
                    <p:cNvPr id="501015" name="Freeform 287"/>
                    <p:cNvSpPr>
                      <a:spLocks/>
                    </p:cNvSpPr>
                    <p:nvPr/>
                  </p:nvSpPr>
                  <p:spPr bwMode="auto">
                    <a:xfrm>
                      <a:off x="6219952" y="3674085"/>
                      <a:ext cx="408771" cy="273420"/>
                    </a:xfrm>
                    <a:custGeom>
                      <a:avLst/>
                      <a:gdLst>
                        <a:gd name="T0" fmla="*/ 2147483647 w 142"/>
                        <a:gd name="T1" fmla="*/ 2147483647 h 118"/>
                        <a:gd name="T2" fmla="*/ 2147483647 w 142"/>
                        <a:gd name="T3" fmla="*/ 2147483647 h 118"/>
                        <a:gd name="T4" fmla="*/ 2147483647 w 142"/>
                        <a:gd name="T5" fmla="*/ 2147483647 h 118"/>
                        <a:gd name="T6" fmla="*/ 2147483647 w 142"/>
                        <a:gd name="T7" fmla="*/ 2147483647 h 118"/>
                        <a:gd name="T8" fmla="*/ 2147483647 w 142"/>
                        <a:gd name="T9" fmla="*/ 2147483647 h 118"/>
                        <a:gd name="T10" fmla="*/ 2147483647 w 142"/>
                        <a:gd name="T11" fmla="*/ 2147483647 h 118"/>
                        <a:gd name="T12" fmla="*/ 2147483647 w 142"/>
                        <a:gd name="T13" fmla="*/ 2147483647 h 118"/>
                        <a:gd name="T14" fmla="*/ 2147483647 w 142"/>
                        <a:gd name="T15" fmla="*/ 2147483647 h 118"/>
                        <a:gd name="T16" fmla="*/ 2147483647 w 142"/>
                        <a:gd name="T17" fmla="*/ 2147483647 h 118"/>
                        <a:gd name="T18" fmla="*/ 2147483647 w 142"/>
                        <a:gd name="T19" fmla="*/ 2147483647 h 118"/>
                        <a:gd name="T20" fmla="*/ 2147483647 w 142"/>
                        <a:gd name="T21" fmla="*/ 2147483647 h 118"/>
                        <a:gd name="T22" fmla="*/ 0 w 142"/>
                        <a:gd name="T23" fmla="*/ 0 h 118"/>
                        <a:gd name="T24" fmla="*/ 2147483647 w 142"/>
                        <a:gd name="T25" fmla="*/ 2147483647 h 118"/>
                        <a:gd name="T26" fmla="*/ 2147483647 w 142"/>
                        <a:gd name="T27" fmla="*/ 2147483647 h 118"/>
                        <a:gd name="T28" fmla="*/ 2147483647 w 142"/>
                        <a:gd name="T29" fmla="*/ 2147483647 h 118"/>
                        <a:gd name="T30" fmla="*/ 2147483647 w 142"/>
                        <a:gd name="T31" fmla="*/ 2147483647 h 118"/>
                        <a:gd name="T32" fmla="*/ 2147483647 w 142"/>
                        <a:gd name="T33" fmla="*/ 2147483647 h 118"/>
                        <a:gd name="T34" fmla="*/ 2147483647 w 142"/>
                        <a:gd name="T35" fmla="*/ 2147483647 h 118"/>
                        <a:gd name="T36" fmla="*/ 2147483647 w 142"/>
                        <a:gd name="T37" fmla="*/ 2147483647 h 118"/>
                        <a:gd name="T38" fmla="*/ 2147483647 w 142"/>
                        <a:gd name="T39" fmla="*/ 2147483647 h 118"/>
                        <a:gd name="T40" fmla="*/ 2147483647 w 142"/>
                        <a:gd name="T41" fmla="*/ 2147483647 h 118"/>
                        <a:gd name="T42" fmla="*/ 2147483647 w 142"/>
                        <a:gd name="T43" fmla="*/ 2147483647 h 118"/>
                        <a:gd name="T44" fmla="*/ 2147483647 w 142"/>
                        <a:gd name="T45" fmla="*/ 2147483647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
                        <a:gd name="T70" fmla="*/ 0 h 118"/>
                        <a:gd name="T71" fmla="*/ 142 w 142"/>
                        <a:gd name="T72" fmla="*/ 118 h 1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 h="118">
                          <a:moveTo>
                            <a:pt x="142" y="118"/>
                          </a:moveTo>
                          <a:lnTo>
                            <a:pt x="139" y="118"/>
                          </a:lnTo>
                          <a:lnTo>
                            <a:pt x="129" y="118"/>
                          </a:lnTo>
                          <a:lnTo>
                            <a:pt x="115" y="116"/>
                          </a:lnTo>
                          <a:lnTo>
                            <a:pt x="97" y="113"/>
                          </a:lnTo>
                          <a:lnTo>
                            <a:pt x="79" y="109"/>
                          </a:lnTo>
                          <a:lnTo>
                            <a:pt x="60" y="101"/>
                          </a:lnTo>
                          <a:lnTo>
                            <a:pt x="42" y="89"/>
                          </a:lnTo>
                          <a:lnTo>
                            <a:pt x="27" y="75"/>
                          </a:lnTo>
                          <a:lnTo>
                            <a:pt x="17" y="54"/>
                          </a:lnTo>
                          <a:lnTo>
                            <a:pt x="6" y="60"/>
                          </a:lnTo>
                          <a:lnTo>
                            <a:pt x="0" y="0"/>
                          </a:lnTo>
                          <a:lnTo>
                            <a:pt x="59" y="21"/>
                          </a:lnTo>
                          <a:lnTo>
                            <a:pt x="45" y="30"/>
                          </a:lnTo>
                          <a:lnTo>
                            <a:pt x="44" y="31"/>
                          </a:lnTo>
                          <a:lnTo>
                            <a:pt x="44" y="36"/>
                          </a:lnTo>
                          <a:lnTo>
                            <a:pt x="45" y="43"/>
                          </a:lnTo>
                          <a:lnTo>
                            <a:pt x="50" y="54"/>
                          </a:lnTo>
                          <a:lnTo>
                            <a:pt x="56" y="66"/>
                          </a:lnTo>
                          <a:lnTo>
                            <a:pt x="68" y="77"/>
                          </a:lnTo>
                          <a:lnTo>
                            <a:pt x="85" y="91"/>
                          </a:lnTo>
                          <a:lnTo>
                            <a:pt x="109" y="104"/>
                          </a:lnTo>
                          <a:lnTo>
                            <a:pt x="142" y="118"/>
                          </a:lnTo>
                          <a:close/>
                        </a:path>
                      </a:pathLst>
                    </a:custGeom>
                    <a:solidFill>
                      <a:srgbClr val="00FFFF"/>
                    </a:solidFill>
                    <a:ln w="0">
                      <a:solidFill>
                        <a:srgbClr val="00FFFF"/>
                      </a:solidFill>
                      <a:round/>
                      <a:headEnd/>
                      <a:tailEnd/>
                    </a:ln>
                  </p:spPr>
                  <p:txBody>
                    <a:bodyPr/>
                    <a:lstStyle/>
                    <a:p>
                      <a:endParaRPr lang="en-US" smtClean="0">
                        <a:solidFill>
                          <a:srgbClr val="1F497D"/>
                        </a:solidFill>
                      </a:endParaRPr>
                    </a:p>
                  </p:txBody>
                </p:sp>
                <p:sp>
                  <p:nvSpPr>
                    <p:cNvPr id="501016" name="Freeform 288"/>
                    <p:cNvSpPr>
                      <a:spLocks/>
                    </p:cNvSpPr>
                    <p:nvPr/>
                  </p:nvSpPr>
                  <p:spPr bwMode="auto">
                    <a:xfrm>
                      <a:off x="6194044" y="3683353"/>
                      <a:ext cx="423164" cy="257200"/>
                    </a:xfrm>
                    <a:custGeom>
                      <a:avLst/>
                      <a:gdLst>
                        <a:gd name="T0" fmla="*/ 2147483647 w 147"/>
                        <a:gd name="T1" fmla="*/ 2147483647 h 111"/>
                        <a:gd name="T2" fmla="*/ 2147483647 w 147"/>
                        <a:gd name="T3" fmla="*/ 2147483647 h 111"/>
                        <a:gd name="T4" fmla="*/ 2147483647 w 147"/>
                        <a:gd name="T5" fmla="*/ 2147483647 h 111"/>
                        <a:gd name="T6" fmla="*/ 2147483647 w 147"/>
                        <a:gd name="T7" fmla="*/ 2147483647 h 111"/>
                        <a:gd name="T8" fmla="*/ 2147483647 w 147"/>
                        <a:gd name="T9" fmla="*/ 2147483647 h 111"/>
                        <a:gd name="T10" fmla="*/ 2147483647 w 147"/>
                        <a:gd name="T11" fmla="*/ 2147483647 h 111"/>
                        <a:gd name="T12" fmla="*/ 2147483647 w 147"/>
                        <a:gd name="T13" fmla="*/ 2147483647 h 111"/>
                        <a:gd name="T14" fmla="*/ 2147483647 w 147"/>
                        <a:gd name="T15" fmla="*/ 2147483647 h 111"/>
                        <a:gd name="T16" fmla="*/ 2147483647 w 147"/>
                        <a:gd name="T17" fmla="*/ 2147483647 h 111"/>
                        <a:gd name="T18" fmla="*/ 2147483647 w 147"/>
                        <a:gd name="T19" fmla="*/ 2147483647 h 111"/>
                        <a:gd name="T20" fmla="*/ 2147483647 w 147"/>
                        <a:gd name="T21" fmla="*/ 2147483647 h 111"/>
                        <a:gd name="T22" fmla="*/ 0 w 147"/>
                        <a:gd name="T23" fmla="*/ 0 h 111"/>
                        <a:gd name="T24" fmla="*/ 2147483647 w 147"/>
                        <a:gd name="T25" fmla="*/ 2147483647 h 111"/>
                        <a:gd name="T26" fmla="*/ 2147483647 w 147"/>
                        <a:gd name="T27" fmla="*/ 2147483647 h 111"/>
                        <a:gd name="T28" fmla="*/ 2147483647 w 147"/>
                        <a:gd name="T29" fmla="*/ 2147483647 h 111"/>
                        <a:gd name="T30" fmla="*/ 2147483647 w 147"/>
                        <a:gd name="T31" fmla="*/ 2147483647 h 111"/>
                        <a:gd name="T32" fmla="*/ 2147483647 w 147"/>
                        <a:gd name="T33" fmla="*/ 2147483647 h 111"/>
                        <a:gd name="T34" fmla="*/ 2147483647 w 147"/>
                        <a:gd name="T35" fmla="*/ 2147483647 h 111"/>
                        <a:gd name="T36" fmla="*/ 2147483647 w 147"/>
                        <a:gd name="T37" fmla="*/ 2147483647 h 111"/>
                        <a:gd name="T38" fmla="*/ 2147483647 w 147"/>
                        <a:gd name="T39" fmla="*/ 2147483647 h 111"/>
                        <a:gd name="T40" fmla="*/ 2147483647 w 147"/>
                        <a:gd name="T41" fmla="*/ 2147483647 h 111"/>
                        <a:gd name="T42" fmla="*/ 2147483647 w 147"/>
                        <a:gd name="T43" fmla="*/ 2147483647 h 111"/>
                        <a:gd name="T44" fmla="*/ 2147483647 w 147"/>
                        <a:gd name="T45" fmla="*/ 2147483647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7"/>
                        <a:gd name="T70" fmla="*/ 0 h 111"/>
                        <a:gd name="T71" fmla="*/ 147 w 147"/>
                        <a:gd name="T72" fmla="*/ 111 h 1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7" h="111">
                          <a:moveTo>
                            <a:pt x="147" y="111"/>
                          </a:moveTo>
                          <a:lnTo>
                            <a:pt x="144" y="111"/>
                          </a:lnTo>
                          <a:lnTo>
                            <a:pt x="133" y="111"/>
                          </a:lnTo>
                          <a:lnTo>
                            <a:pt x="120" y="111"/>
                          </a:lnTo>
                          <a:lnTo>
                            <a:pt x="102" y="109"/>
                          </a:lnTo>
                          <a:lnTo>
                            <a:pt x="84" y="105"/>
                          </a:lnTo>
                          <a:lnTo>
                            <a:pt x="65" y="97"/>
                          </a:lnTo>
                          <a:lnTo>
                            <a:pt x="47" y="87"/>
                          </a:lnTo>
                          <a:lnTo>
                            <a:pt x="30" y="72"/>
                          </a:lnTo>
                          <a:lnTo>
                            <a:pt x="20" y="53"/>
                          </a:lnTo>
                          <a:lnTo>
                            <a:pt x="9" y="59"/>
                          </a:lnTo>
                          <a:lnTo>
                            <a:pt x="0" y="0"/>
                          </a:lnTo>
                          <a:lnTo>
                            <a:pt x="60" y="18"/>
                          </a:lnTo>
                          <a:lnTo>
                            <a:pt x="45" y="26"/>
                          </a:lnTo>
                          <a:lnTo>
                            <a:pt x="45" y="29"/>
                          </a:lnTo>
                          <a:lnTo>
                            <a:pt x="45" y="33"/>
                          </a:lnTo>
                          <a:lnTo>
                            <a:pt x="47" y="41"/>
                          </a:lnTo>
                          <a:lnTo>
                            <a:pt x="51" y="51"/>
                          </a:lnTo>
                          <a:lnTo>
                            <a:pt x="59" y="63"/>
                          </a:lnTo>
                          <a:lnTo>
                            <a:pt x="71" y="75"/>
                          </a:lnTo>
                          <a:lnTo>
                            <a:pt x="88" y="87"/>
                          </a:lnTo>
                          <a:lnTo>
                            <a:pt x="114" y="99"/>
                          </a:lnTo>
                          <a:lnTo>
                            <a:pt x="147" y="111"/>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17" name="Freeform 289"/>
                    <p:cNvSpPr>
                      <a:spLocks/>
                    </p:cNvSpPr>
                    <p:nvPr/>
                  </p:nvSpPr>
                  <p:spPr bwMode="auto">
                    <a:xfrm>
                      <a:off x="3059176" y="3016024"/>
                      <a:ext cx="483616" cy="229394"/>
                    </a:xfrm>
                    <a:custGeom>
                      <a:avLst/>
                      <a:gdLst>
                        <a:gd name="T0" fmla="*/ 0 w 168"/>
                        <a:gd name="T1" fmla="*/ 0 h 99"/>
                        <a:gd name="T2" fmla="*/ 2147483647 w 168"/>
                        <a:gd name="T3" fmla="*/ 2147483647 h 99"/>
                        <a:gd name="T4" fmla="*/ 2147483647 w 168"/>
                        <a:gd name="T5" fmla="*/ 2147483647 h 99"/>
                        <a:gd name="T6" fmla="*/ 2147483647 w 168"/>
                        <a:gd name="T7" fmla="*/ 2147483647 h 99"/>
                        <a:gd name="T8" fmla="*/ 2147483647 w 168"/>
                        <a:gd name="T9" fmla="*/ 2147483647 h 99"/>
                        <a:gd name="T10" fmla="*/ 2147483647 w 168"/>
                        <a:gd name="T11" fmla="*/ 2147483647 h 99"/>
                        <a:gd name="T12" fmla="*/ 2147483647 w 168"/>
                        <a:gd name="T13" fmla="*/ 2147483647 h 99"/>
                        <a:gd name="T14" fmla="*/ 2147483647 w 168"/>
                        <a:gd name="T15" fmla="*/ 2147483647 h 99"/>
                        <a:gd name="T16" fmla="*/ 2147483647 w 168"/>
                        <a:gd name="T17" fmla="*/ 2147483647 h 99"/>
                        <a:gd name="T18" fmla="*/ 2147483647 w 168"/>
                        <a:gd name="T19" fmla="*/ 2147483647 h 99"/>
                        <a:gd name="T20" fmla="*/ 2147483647 w 168"/>
                        <a:gd name="T21" fmla="*/ 2147483647 h 99"/>
                        <a:gd name="T22" fmla="*/ 2147483647 w 168"/>
                        <a:gd name="T23" fmla="*/ 2147483647 h 99"/>
                        <a:gd name="T24" fmla="*/ 2147483647 w 168"/>
                        <a:gd name="T25" fmla="*/ 2147483647 h 99"/>
                        <a:gd name="T26" fmla="*/ 2147483647 w 168"/>
                        <a:gd name="T27" fmla="*/ 2147483647 h 99"/>
                        <a:gd name="T28" fmla="*/ 2147483647 w 168"/>
                        <a:gd name="T29" fmla="*/ 2147483647 h 99"/>
                        <a:gd name="T30" fmla="*/ 2147483647 w 168"/>
                        <a:gd name="T31" fmla="*/ 2147483647 h 99"/>
                        <a:gd name="T32" fmla="*/ 2147483647 w 168"/>
                        <a:gd name="T33" fmla="*/ 2147483647 h 99"/>
                        <a:gd name="T34" fmla="*/ 2147483647 w 168"/>
                        <a:gd name="T35" fmla="*/ 2147483647 h 99"/>
                        <a:gd name="T36" fmla="*/ 2147483647 w 168"/>
                        <a:gd name="T37" fmla="*/ 2147483647 h 99"/>
                        <a:gd name="T38" fmla="*/ 2147483647 w 168"/>
                        <a:gd name="T39" fmla="*/ 2147483647 h 99"/>
                        <a:gd name="T40" fmla="*/ 2147483647 w 168"/>
                        <a:gd name="T41" fmla="*/ 2147483647 h 99"/>
                        <a:gd name="T42" fmla="*/ 2147483647 w 168"/>
                        <a:gd name="T43" fmla="*/ 2147483647 h 99"/>
                        <a:gd name="T44" fmla="*/ 0 w 168"/>
                        <a:gd name="T45" fmla="*/ 0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99"/>
                        <a:gd name="T71" fmla="*/ 168 w 168"/>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99">
                          <a:moveTo>
                            <a:pt x="0" y="0"/>
                          </a:moveTo>
                          <a:lnTo>
                            <a:pt x="2" y="5"/>
                          </a:lnTo>
                          <a:lnTo>
                            <a:pt x="6" y="12"/>
                          </a:lnTo>
                          <a:lnTo>
                            <a:pt x="14" y="24"/>
                          </a:lnTo>
                          <a:lnTo>
                            <a:pt x="23" y="39"/>
                          </a:lnTo>
                          <a:lnTo>
                            <a:pt x="36" y="54"/>
                          </a:lnTo>
                          <a:lnTo>
                            <a:pt x="51" y="67"/>
                          </a:lnTo>
                          <a:lnTo>
                            <a:pt x="69" y="78"/>
                          </a:lnTo>
                          <a:lnTo>
                            <a:pt x="90" y="85"/>
                          </a:lnTo>
                          <a:lnTo>
                            <a:pt x="112" y="85"/>
                          </a:lnTo>
                          <a:lnTo>
                            <a:pt x="111" y="99"/>
                          </a:lnTo>
                          <a:lnTo>
                            <a:pt x="168" y="78"/>
                          </a:lnTo>
                          <a:lnTo>
                            <a:pt x="124" y="34"/>
                          </a:lnTo>
                          <a:lnTo>
                            <a:pt x="123" y="51"/>
                          </a:lnTo>
                          <a:lnTo>
                            <a:pt x="121" y="51"/>
                          </a:lnTo>
                          <a:lnTo>
                            <a:pt x="117" y="54"/>
                          </a:lnTo>
                          <a:lnTo>
                            <a:pt x="109" y="55"/>
                          </a:lnTo>
                          <a:lnTo>
                            <a:pt x="99" y="57"/>
                          </a:lnTo>
                          <a:lnTo>
                            <a:pt x="86" y="55"/>
                          </a:lnTo>
                          <a:lnTo>
                            <a:pt x="69" y="51"/>
                          </a:lnTo>
                          <a:lnTo>
                            <a:pt x="50" y="40"/>
                          </a:lnTo>
                          <a:lnTo>
                            <a:pt x="26" y="24"/>
                          </a:lnTo>
                          <a:lnTo>
                            <a:pt x="0" y="0"/>
                          </a:lnTo>
                          <a:close/>
                        </a:path>
                      </a:pathLst>
                    </a:custGeom>
                    <a:solidFill>
                      <a:srgbClr val="00FFFF"/>
                    </a:solidFill>
                    <a:ln w="0">
                      <a:solidFill>
                        <a:srgbClr val="00FFFF"/>
                      </a:solidFill>
                      <a:round/>
                      <a:headEnd/>
                      <a:tailEnd/>
                    </a:ln>
                  </p:spPr>
                  <p:txBody>
                    <a:bodyPr/>
                    <a:lstStyle/>
                    <a:p>
                      <a:endParaRPr lang="en-US" smtClean="0">
                        <a:solidFill>
                          <a:srgbClr val="1F497D"/>
                        </a:solidFill>
                      </a:endParaRPr>
                    </a:p>
                  </p:txBody>
                </p:sp>
                <p:sp>
                  <p:nvSpPr>
                    <p:cNvPr id="501018" name="Freeform 290"/>
                    <p:cNvSpPr>
                      <a:spLocks/>
                    </p:cNvSpPr>
                    <p:nvPr/>
                  </p:nvSpPr>
                  <p:spPr bwMode="auto">
                    <a:xfrm>
                      <a:off x="3076448" y="3034561"/>
                      <a:ext cx="474980" cy="234029"/>
                    </a:xfrm>
                    <a:custGeom>
                      <a:avLst/>
                      <a:gdLst>
                        <a:gd name="T0" fmla="*/ 0 w 165"/>
                        <a:gd name="T1" fmla="*/ 0 h 101"/>
                        <a:gd name="T2" fmla="*/ 2147483647 w 165"/>
                        <a:gd name="T3" fmla="*/ 2147483647 h 101"/>
                        <a:gd name="T4" fmla="*/ 2147483647 w 165"/>
                        <a:gd name="T5" fmla="*/ 2147483647 h 101"/>
                        <a:gd name="T6" fmla="*/ 2147483647 w 165"/>
                        <a:gd name="T7" fmla="*/ 2147483647 h 101"/>
                        <a:gd name="T8" fmla="*/ 2147483647 w 165"/>
                        <a:gd name="T9" fmla="*/ 2147483647 h 101"/>
                        <a:gd name="T10" fmla="*/ 2147483647 w 165"/>
                        <a:gd name="T11" fmla="*/ 2147483647 h 101"/>
                        <a:gd name="T12" fmla="*/ 2147483647 w 165"/>
                        <a:gd name="T13" fmla="*/ 2147483647 h 101"/>
                        <a:gd name="T14" fmla="*/ 2147483647 w 165"/>
                        <a:gd name="T15" fmla="*/ 2147483647 h 101"/>
                        <a:gd name="T16" fmla="*/ 2147483647 w 165"/>
                        <a:gd name="T17" fmla="*/ 2147483647 h 101"/>
                        <a:gd name="T18" fmla="*/ 2147483647 w 165"/>
                        <a:gd name="T19" fmla="*/ 2147483647 h 101"/>
                        <a:gd name="T20" fmla="*/ 2147483647 w 165"/>
                        <a:gd name="T21" fmla="*/ 2147483647 h 101"/>
                        <a:gd name="T22" fmla="*/ 2147483647 w 165"/>
                        <a:gd name="T23" fmla="*/ 2147483647 h 101"/>
                        <a:gd name="T24" fmla="*/ 2147483647 w 165"/>
                        <a:gd name="T25" fmla="*/ 2147483647 h 101"/>
                        <a:gd name="T26" fmla="*/ 2147483647 w 165"/>
                        <a:gd name="T27" fmla="*/ 2147483647 h 101"/>
                        <a:gd name="T28" fmla="*/ 2147483647 w 165"/>
                        <a:gd name="T29" fmla="*/ 2147483647 h 101"/>
                        <a:gd name="T30" fmla="*/ 2147483647 w 165"/>
                        <a:gd name="T31" fmla="*/ 2147483647 h 101"/>
                        <a:gd name="T32" fmla="*/ 2147483647 w 165"/>
                        <a:gd name="T33" fmla="*/ 2147483647 h 101"/>
                        <a:gd name="T34" fmla="*/ 2147483647 w 165"/>
                        <a:gd name="T35" fmla="*/ 2147483647 h 101"/>
                        <a:gd name="T36" fmla="*/ 2147483647 w 165"/>
                        <a:gd name="T37" fmla="*/ 2147483647 h 101"/>
                        <a:gd name="T38" fmla="*/ 2147483647 w 165"/>
                        <a:gd name="T39" fmla="*/ 2147483647 h 101"/>
                        <a:gd name="T40" fmla="*/ 2147483647 w 165"/>
                        <a:gd name="T41" fmla="*/ 2147483647 h 101"/>
                        <a:gd name="T42" fmla="*/ 2147483647 w 165"/>
                        <a:gd name="T43" fmla="*/ 2147483647 h 101"/>
                        <a:gd name="T44" fmla="*/ 0 w 165"/>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101"/>
                        <a:gd name="T71" fmla="*/ 165 w 165"/>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101">
                          <a:moveTo>
                            <a:pt x="0" y="0"/>
                          </a:moveTo>
                          <a:lnTo>
                            <a:pt x="2" y="2"/>
                          </a:lnTo>
                          <a:lnTo>
                            <a:pt x="6" y="11"/>
                          </a:lnTo>
                          <a:lnTo>
                            <a:pt x="12" y="23"/>
                          </a:lnTo>
                          <a:lnTo>
                            <a:pt x="21" y="38"/>
                          </a:lnTo>
                          <a:lnTo>
                            <a:pt x="33" y="53"/>
                          </a:lnTo>
                          <a:lnTo>
                            <a:pt x="48" y="68"/>
                          </a:lnTo>
                          <a:lnTo>
                            <a:pt x="66" y="79"/>
                          </a:lnTo>
                          <a:lnTo>
                            <a:pt x="85" y="86"/>
                          </a:lnTo>
                          <a:lnTo>
                            <a:pt x="109" y="88"/>
                          </a:lnTo>
                          <a:lnTo>
                            <a:pt x="108" y="101"/>
                          </a:lnTo>
                          <a:lnTo>
                            <a:pt x="165" y="83"/>
                          </a:lnTo>
                          <a:lnTo>
                            <a:pt x="123" y="37"/>
                          </a:lnTo>
                          <a:lnTo>
                            <a:pt x="120" y="53"/>
                          </a:lnTo>
                          <a:lnTo>
                            <a:pt x="118" y="55"/>
                          </a:lnTo>
                          <a:lnTo>
                            <a:pt x="114" y="56"/>
                          </a:lnTo>
                          <a:lnTo>
                            <a:pt x="106" y="58"/>
                          </a:lnTo>
                          <a:lnTo>
                            <a:pt x="96" y="59"/>
                          </a:lnTo>
                          <a:lnTo>
                            <a:pt x="82" y="58"/>
                          </a:lnTo>
                          <a:lnTo>
                            <a:pt x="66" y="52"/>
                          </a:lnTo>
                          <a:lnTo>
                            <a:pt x="47" y="41"/>
                          </a:lnTo>
                          <a:lnTo>
                            <a:pt x="26" y="23"/>
                          </a:lnTo>
                          <a:lnTo>
                            <a:pt x="0" y="0"/>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19" name="Freeform 291"/>
                    <p:cNvSpPr>
                      <a:spLocks/>
                    </p:cNvSpPr>
                    <p:nvPr/>
                  </p:nvSpPr>
                  <p:spPr bwMode="auto">
                    <a:xfrm>
                      <a:off x="4843949" y="3864088"/>
                      <a:ext cx="544068" cy="322079"/>
                    </a:xfrm>
                    <a:custGeom>
                      <a:avLst/>
                      <a:gdLst>
                        <a:gd name="T0" fmla="*/ 2147483647 w 189"/>
                        <a:gd name="T1" fmla="*/ 2147483647 h 139"/>
                        <a:gd name="T2" fmla="*/ 2147483647 w 189"/>
                        <a:gd name="T3" fmla="*/ 2147483647 h 139"/>
                        <a:gd name="T4" fmla="*/ 2147483647 w 189"/>
                        <a:gd name="T5" fmla="*/ 2147483647 h 139"/>
                        <a:gd name="T6" fmla="*/ 2147483647 w 189"/>
                        <a:gd name="T7" fmla="*/ 2147483647 h 139"/>
                        <a:gd name="T8" fmla="*/ 2147483647 w 189"/>
                        <a:gd name="T9" fmla="*/ 2147483647 h 139"/>
                        <a:gd name="T10" fmla="*/ 2147483647 w 189"/>
                        <a:gd name="T11" fmla="*/ 2147483647 h 139"/>
                        <a:gd name="T12" fmla="*/ 2147483647 w 189"/>
                        <a:gd name="T13" fmla="*/ 2147483647 h 139"/>
                        <a:gd name="T14" fmla="*/ 2147483647 w 189"/>
                        <a:gd name="T15" fmla="*/ 0 h 139"/>
                        <a:gd name="T16" fmla="*/ 2147483647 w 189"/>
                        <a:gd name="T17" fmla="*/ 0 h 139"/>
                        <a:gd name="T18" fmla="*/ 2147483647 w 189"/>
                        <a:gd name="T19" fmla="*/ 2147483647 h 139"/>
                        <a:gd name="T20" fmla="*/ 0 w 189"/>
                        <a:gd name="T21" fmla="*/ 2147483647 h 139"/>
                        <a:gd name="T22" fmla="*/ 2147483647 w 189"/>
                        <a:gd name="T23" fmla="*/ 2147483647 h 139"/>
                        <a:gd name="T24" fmla="*/ 2147483647 w 189"/>
                        <a:gd name="T25" fmla="*/ 2147483647 h 139"/>
                        <a:gd name="T26" fmla="*/ 2147483647 w 189"/>
                        <a:gd name="T27" fmla="*/ 2147483647 h 139"/>
                        <a:gd name="T28" fmla="*/ 2147483647 w 189"/>
                        <a:gd name="T29" fmla="*/ 2147483647 h 139"/>
                        <a:gd name="T30" fmla="*/ 2147483647 w 189"/>
                        <a:gd name="T31" fmla="*/ 2147483647 h 139"/>
                        <a:gd name="T32" fmla="*/ 2147483647 w 189"/>
                        <a:gd name="T33" fmla="*/ 2147483647 h 139"/>
                        <a:gd name="T34" fmla="*/ 2147483647 w 189"/>
                        <a:gd name="T35" fmla="*/ 2147483647 h 139"/>
                        <a:gd name="T36" fmla="*/ 2147483647 w 189"/>
                        <a:gd name="T37" fmla="*/ 2147483647 h 139"/>
                        <a:gd name="T38" fmla="*/ 2147483647 w 189"/>
                        <a:gd name="T39" fmla="*/ 2147483647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39"/>
                        <a:gd name="T62" fmla="*/ 189 w 189"/>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39">
                          <a:moveTo>
                            <a:pt x="32" y="139"/>
                          </a:moveTo>
                          <a:lnTo>
                            <a:pt x="189" y="43"/>
                          </a:lnTo>
                          <a:lnTo>
                            <a:pt x="189" y="27"/>
                          </a:lnTo>
                          <a:lnTo>
                            <a:pt x="186" y="15"/>
                          </a:lnTo>
                          <a:lnTo>
                            <a:pt x="180" y="7"/>
                          </a:lnTo>
                          <a:lnTo>
                            <a:pt x="174" y="3"/>
                          </a:lnTo>
                          <a:lnTo>
                            <a:pt x="168" y="1"/>
                          </a:lnTo>
                          <a:lnTo>
                            <a:pt x="162" y="0"/>
                          </a:lnTo>
                          <a:lnTo>
                            <a:pt x="158" y="0"/>
                          </a:lnTo>
                          <a:lnTo>
                            <a:pt x="156" y="1"/>
                          </a:lnTo>
                          <a:lnTo>
                            <a:pt x="0" y="96"/>
                          </a:lnTo>
                          <a:lnTo>
                            <a:pt x="1" y="94"/>
                          </a:lnTo>
                          <a:lnTo>
                            <a:pt x="6" y="93"/>
                          </a:lnTo>
                          <a:lnTo>
                            <a:pt x="11" y="91"/>
                          </a:lnTo>
                          <a:lnTo>
                            <a:pt x="17" y="90"/>
                          </a:lnTo>
                          <a:lnTo>
                            <a:pt x="23" y="91"/>
                          </a:lnTo>
                          <a:lnTo>
                            <a:pt x="29" y="96"/>
                          </a:lnTo>
                          <a:lnTo>
                            <a:pt x="34" y="105"/>
                          </a:lnTo>
                          <a:lnTo>
                            <a:pt x="34" y="118"/>
                          </a:lnTo>
                          <a:lnTo>
                            <a:pt x="32" y="139"/>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20" name="Freeform 292"/>
                    <p:cNvSpPr>
                      <a:spLocks/>
                    </p:cNvSpPr>
                    <p:nvPr/>
                  </p:nvSpPr>
                  <p:spPr bwMode="auto">
                    <a:xfrm>
                      <a:off x="4843949" y="3864088"/>
                      <a:ext cx="544068" cy="322079"/>
                    </a:xfrm>
                    <a:custGeom>
                      <a:avLst/>
                      <a:gdLst>
                        <a:gd name="T0" fmla="*/ 2147483647 w 189"/>
                        <a:gd name="T1" fmla="*/ 2147483647 h 139"/>
                        <a:gd name="T2" fmla="*/ 2147483647 w 189"/>
                        <a:gd name="T3" fmla="*/ 2147483647 h 139"/>
                        <a:gd name="T4" fmla="*/ 2147483647 w 189"/>
                        <a:gd name="T5" fmla="*/ 2147483647 h 139"/>
                        <a:gd name="T6" fmla="*/ 2147483647 w 189"/>
                        <a:gd name="T7" fmla="*/ 2147483647 h 139"/>
                        <a:gd name="T8" fmla="*/ 2147483647 w 189"/>
                        <a:gd name="T9" fmla="*/ 2147483647 h 139"/>
                        <a:gd name="T10" fmla="*/ 2147483647 w 189"/>
                        <a:gd name="T11" fmla="*/ 2147483647 h 139"/>
                        <a:gd name="T12" fmla="*/ 2147483647 w 189"/>
                        <a:gd name="T13" fmla="*/ 2147483647 h 139"/>
                        <a:gd name="T14" fmla="*/ 2147483647 w 189"/>
                        <a:gd name="T15" fmla="*/ 0 h 139"/>
                        <a:gd name="T16" fmla="*/ 2147483647 w 189"/>
                        <a:gd name="T17" fmla="*/ 0 h 139"/>
                        <a:gd name="T18" fmla="*/ 2147483647 w 189"/>
                        <a:gd name="T19" fmla="*/ 2147483647 h 139"/>
                        <a:gd name="T20" fmla="*/ 0 w 189"/>
                        <a:gd name="T21" fmla="*/ 2147483647 h 139"/>
                        <a:gd name="T22" fmla="*/ 2147483647 w 189"/>
                        <a:gd name="T23" fmla="*/ 2147483647 h 139"/>
                        <a:gd name="T24" fmla="*/ 2147483647 w 189"/>
                        <a:gd name="T25" fmla="*/ 2147483647 h 139"/>
                        <a:gd name="T26" fmla="*/ 2147483647 w 189"/>
                        <a:gd name="T27" fmla="*/ 2147483647 h 139"/>
                        <a:gd name="T28" fmla="*/ 2147483647 w 189"/>
                        <a:gd name="T29" fmla="*/ 2147483647 h 139"/>
                        <a:gd name="T30" fmla="*/ 2147483647 w 189"/>
                        <a:gd name="T31" fmla="*/ 2147483647 h 139"/>
                        <a:gd name="T32" fmla="*/ 2147483647 w 189"/>
                        <a:gd name="T33" fmla="*/ 2147483647 h 139"/>
                        <a:gd name="T34" fmla="*/ 2147483647 w 189"/>
                        <a:gd name="T35" fmla="*/ 2147483647 h 139"/>
                        <a:gd name="T36" fmla="*/ 2147483647 w 189"/>
                        <a:gd name="T37" fmla="*/ 2147483647 h 139"/>
                        <a:gd name="T38" fmla="*/ 2147483647 w 189"/>
                        <a:gd name="T39" fmla="*/ 2147483647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39"/>
                        <a:gd name="T62" fmla="*/ 189 w 189"/>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39">
                          <a:moveTo>
                            <a:pt x="32" y="139"/>
                          </a:moveTo>
                          <a:lnTo>
                            <a:pt x="189" y="43"/>
                          </a:lnTo>
                          <a:lnTo>
                            <a:pt x="189" y="27"/>
                          </a:lnTo>
                          <a:lnTo>
                            <a:pt x="186" y="15"/>
                          </a:lnTo>
                          <a:lnTo>
                            <a:pt x="180" y="7"/>
                          </a:lnTo>
                          <a:lnTo>
                            <a:pt x="174" y="3"/>
                          </a:lnTo>
                          <a:lnTo>
                            <a:pt x="168" y="1"/>
                          </a:lnTo>
                          <a:lnTo>
                            <a:pt x="162" y="0"/>
                          </a:lnTo>
                          <a:lnTo>
                            <a:pt x="158" y="0"/>
                          </a:lnTo>
                          <a:lnTo>
                            <a:pt x="156" y="1"/>
                          </a:lnTo>
                          <a:lnTo>
                            <a:pt x="0" y="96"/>
                          </a:lnTo>
                          <a:lnTo>
                            <a:pt x="1" y="94"/>
                          </a:lnTo>
                          <a:lnTo>
                            <a:pt x="6" y="93"/>
                          </a:lnTo>
                          <a:lnTo>
                            <a:pt x="11" y="91"/>
                          </a:lnTo>
                          <a:lnTo>
                            <a:pt x="17" y="90"/>
                          </a:lnTo>
                          <a:lnTo>
                            <a:pt x="23" y="91"/>
                          </a:lnTo>
                          <a:lnTo>
                            <a:pt x="29" y="96"/>
                          </a:lnTo>
                          <a:lnTo>
                            <a:pt x="34" y="105"/>
                          </a:lnTo>
                          <a:lnTo>
                            <a:pt x="34" y="118"/>
                          </a:lnTo>
                          <a:lnTo>
                            <a:pt x="32" y="13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21" name="Freeform 293"/>
                    <p:cNvSpPr>
                      <a:spLocks/>
                    </p:cNvSpPr>
                    <p:nvPr/>
                  </p:nvSpPr>
                  <p:spPr bwMode="auto">
                    <a:xfrm>
                      <a:off x="4855464" y="3866405"/>
                      <a:ext cx="529675" cy="308176"/>
                    </a:xfrm>
                    <a:custGeom>
                      <a:avLst/>
                      <a:gdLst>
                        <a:gd name="T0" fmla="*/ 2147483647 w 184"/>
                        <a:gd name="T1" fmla="*/ 0 h 133"/>
                        <a:gd name="T2" fmla="*/ 2147483647 w 184"/>
                        <a:gd name="T3" fmla="*/ 0 h 133"/>
                        <a:gd name="T4" fmla="*/ 2147483647 w 184"/>
                        <a:gd name="T5" fmla="*/ 0 h 133"/>
                        <a:gd name="T6" fmla="*/ 2147483647 w 184"/>
                        <a:gd name="T7" fmla="*/ 2147483647 h 133"/>
                        <a:gd name="T8" fmla="*/ 2147483647 w 184"/>
                        <a:gd name="T9" fmla="*/ 2147483647 h 133"/>
                        <a:gd name="T10" fmla="*/ 2147483647 w 184"/>
                        <a:gd name="T11" fmla="*/ 2147483647 h 133"/>
                        <a:gd name="T12" fmla="*/ 2147483647 w 184"/>
                        <a:gd name="T13" fmla="*/ 2147483647 h 133"/>
                        <a:gd name="T14" fmla="*/ 2147483647 w 184"/>
                        <a:gd name="T15" fmla="*/ 2147483647 h 133"/>
                        <a:gd name="T16" fmla="*/ 2147483647 w 184"/>
                        <a:gd name="T17" fmla="*/ 2147483647 h 133"/>
                        <a:gd name="T18" fmla="*/ 2147483647 w 184"/>
                        <a:gd name="T19" fmla="*/ 2147483647 h 133"/>
                        <a:gd name="T20" fmla="*/ 2147483647 w 184"/>
                        <a:gd name="T21" fmla="*/ 2147483647 h 133"/>
                        <a:gd name="T22" fmla="*/ 2147483647 w 184"/>
                        <a:gd name="T23" fmla="*/ 2147483647 h 133"/>
                        <a:gd name="T24" fmla="*/ 2147483647 w 184"/>
                        <a:gd name="T25" fmla="*/ 2147483647 h 133"/>
                        <a:gd name="T26" fmla="*/ 2147483647 w 184"/>
                        <a:gd name="T27" fmla="*/ 2147483647 h 133"/>
                        <a:gd name="T28" fmla="*/ 2147483647 w 184"/>
                        <a:gd name="T29" fmla="*/ 2147483647 h 133"/>
                        <a:gd name="T30" fmla="*/ 2147483647 w 184"/>
                        <a:gd name="T31" fmla="*/ 2147483647 h 133"/>
                        <a:gd name="T32" fmla="*/ 2147483647 w 184"/>
                        <a:gd name="T33" fmla="*/ 2147483647 h 133"/>
                        <a:gd name="T34" fmla="*/ 0 w 184"/>
                        <a:gd name="T35" fmla="*/ 2147483647 h 133"/>
                        <a:gd name="T36" fmla="*/ 2147483647 w 184"/>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4"/>
                        <a:gd name="T58" fmla="*/ 0 h 133"/>
                        <a:gd name="T59" fmla="*/ 184 w 184"/>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4" h="133">
                          <a:moveTo>
                            <a:pt x="154" y="0"/>
                          </a:moveTo>
                          <a:lnTo>
                            <a:pt x="155" y="0"/>
                          </a:lnTo>
                          <a:lnTo>
                            <a:pt x="161" y="0"/>
                          </a:lnTo>
                          <a:lnTo>
                            <a:pt x="167" y="2"/>
                          </a:lnTo>
                          <a:lnTo>
                            <a:pt x="173" y="5"/>
                          </a:lnTo>
                          <a:lnTo>
                            <a:pt x="179" y="12"/>
                          </a:lnTo>
                          <a:lnTo>
                            <a:pt x="184" y="23"/>
                          </a:lnTo>
                          <a:lnTo>
                            <a:pt x="184" y="39"/>
                          </a:lnTo>
                          <a:lnTo>
                            <a:pt x="28" y="133"/>
                          </a:lnTo>
                          <a:lnTo>
                            <a:pt x="31" y="115"/>
                          </a:lnTo>
                          <a:lnTo>
                            <a:pt x="30" y="104"/>
                          </a:lnTo>
                          <a:lnTo>
                            <a:pt x="27" y="96"/>
                          </a:lnTo>
                          <a:lnTo>
                            <a:pt x="22" y="92"/>
                          </a:lnTo>
                          <a:lnTo>
                            <a:pt x="16" y="90"/>
                          </a:lnTo>
                          <a:lnTo>
                            <a:pt x="10" y="90"/>
                          </a:lnTo>
                          <a:lnTo>
                            <a:pt x="5" y="92"/>
                          </a:lnTo>
                          <a:lnTo>
                            <a:pt x="2" y="93"/>
                          </a:lnTo>
                          <a:lnTo>
                            <a:pt x="0" y="93"/>
                          </a:lnTo>
                          <a:lnTo>
                            <a:pt x="154" y="0"/>
                          </a:lnTo>
                          <a:close/>
                        </a:path>
                      </a:pathLst>
                    </a:custGeom>
                    <a:solidFill>
                      <a:srgbClr val="2424FF"/>
                    </a:solidFill>
                    <a:ln w="0">
                      <a:solidFill>
                        <a:srgbClr val="2424FF"/>
                      </a:solidFill>
                      <a:round/>
                      <a:headEnd/>
                      <a:tailEnd/>
                    </a:ln>
                  </p:spPr>
                  <p:txBody>
                    <a:bodyPr/>
                    <a:lstStyle/>
                    <a:p>
                      <a:endParaRPr lang="en-US" smtClean="0">
                        <a:solidFill>
                          <a:srgbClr val="1F497D"/>
                        </a:solidFill>
                      </a:endParaRPr>
                    </a:p>
                  </p:txBody>
                </p:sp>
                <p:sp>
                  <p:nvSpPr>
                    <p:cNvPr id="501022" name="Freeform 294"/>
                    <p:cNvSpPr>
                      <a:spLocks/>
                    </p:cNvSpPr>
                    <p:nvPr/>
                  </p:nvSpPr>
                  <p:spPr bwMode="auto">
                    <a:xfrm>
                      <a:off x="4869857" y="3866405"/>
                      <a:ext cx="509524" cy="298908"/>
                    </a:xfrm>
                    <a:custGeom>
                      <a:avLst/>
                      <a:gdLst>
                        <a:gd name="T0" fmla="*/ 2147483647 w 177"/>
                        <a:gd name="T1" fmla="*/ 0 h 129"/>
                        <a:gd name="T2" fmla="*/ 2147483647 w 177"/>
                        <a:gd name="T3" fmla="*/ 0 h 129"/>
                        <a:gd name="T4" fmla="*/ 2147483647 w 177"/>
                        <a:gd name="T5" fmla="*/ 0 h 129"/>
                        <a:gd name="T6" fmla="*/ 2147483647 w 177"/>
                        <a:gd name="T7" fmla="*/ 2147483647 h 129"/>
                        <a:gd name="T8" fmla="*/ 2147483647 w 177"/>
                        <a:gd name="T9" fmla="*/ 2147483647 h 129"/>
                        <a:gd name="T10" fmla="*/ 2147483647 w 177"/>
                        <a:gd name="T11" fmla="*/ 2147483647 h 129"/>
                        <a:gd name="T12" fmla="*/ 2147483647 w 177"/>
                        <a:gd name="T13" fmla="*/ 2147483647 h 129"/>
                        <a:gd name="T14" fmla="*/ 2147483647 w 177"/>
                        <a:gd name="T15" fmla="*/ 2147483647 h 129"/>
                        <a:gd name="T16" fmla="*/ 2147483647 w 177"/>
                        <a:gd name="T17" fmla="*/ 2147483647 h 129"/>
                        <a:gd name="T18" fmla="*/ 2147483647 w 177"/>
                        <a:gd name="T19" fmla="*/ 2147483647 h 129"/>
                        <a:gd name="T20" fmla="*/ 2147483647 w 177"/>
                        <a:gd name="T21" fmla="*/ 2147483647 h 129"/>
                        <a:gd name="T22" fmla="*/ 2147483647 w 177"/>
                        <a:gd name="T23" fmla="*/ 2147483647 h 129"/>
                        <a:gd name="T24" fmla="*/ 2147483647 w 177"/>
                        <a:gd name="T25" fmla="*/ 2147483647 h 129"/>
                        <a:gd name="T26" fmla="*/ 2147483647 w 177"/>
                        <a:gd name="T27" fmla="*/ 2147483647 h 129"/>
                        <a:gd name="T28" fmla="*/ 2147483647 w 177"/>
                        <a:gd name="T29" fmla="*/ 2147483647 h 129"/>
                        <a:gd name="T30" fmla="*/ 2147483647 w 177"/>
                        <a:gd name="T31" fmla="*/ 2147483647 h 129"/>
                        <a:gd name="T32" fmla="*/ 0 w 177"/>
                        <a:gd name="T33" fmla="*/ 2147483647 h 129"/>
                        <a:gd name="T34" fmla="*/ 2147483647 w 17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
                        <a:gd name="T55" fmla="*/ 0 h 129"/>
                        <a:gd name="T56" fmla="*/ 177 w 17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 h="129">
                          <a:moveTo>
                            <a:pt x="150" y="0"/>
                          </a:moveTo>
                          <a:lnTo>
                            <a:pt x="152" y="0"/>
                          </a:lnTo>
                          <a:lnTo>
                            <a:pt x="156" y="0"/>
                          </a:lnTo>
                          <a:lnTo>
                            <a:pt x="162" y="2"/>
                          </a:lnTo>
                          <a:lnTo>
                            <a:pt x="168" y="6"/>
                          </a:lnTo>
                          <a:lnTo>
                            <a:pt x="174" y="12"/>
                          </a:lnTo>
                          <a:lnTo>
                            <a:pt x="177" y="21"/>
                          </a:lnTo>
                          <a:lnTo>
                            <a:pt x="177" y="36"/>
                          </a:lnTo>
                          <a:lnTo>
                            <a:pt x="25" y="129"/>
                          </a:lnTo>
                          <a:lnTo>
                            <a:pt x="26" y="112"/>
                          </a:lnTo>
                          <a:lnTo>
                            <a:pt x="25" y="102"/>
                          </a:lnTo>
                          <a:lnTo>
                            <a:pt x="22" y="95"/>
                          </a:lnTo>
                          <a:lnTo>
                            <a:pt x="16" y="92"/>
                          </a:lnTo>
                          <a:lnTo>
                            <a:pt x="10" y="90"/>
                          </a:lnTo>
                          <a:lnTo>
                            <a:pt x="4" y="92"/>
                          </a:lnTo>
                          <a:lnTo>
                            <a:pt x="1" y="93"/>
                          </a:lnTo>
                          <a:lnTo>
                            <a:pt x="0" y="93"/>
                          </a:lnTo>
                          <a:lnTo>
                            <a:pt x="150" y="0"/>
                          </a:lnTo>
                          <a:close/>
                        </a:path>
                      </a:pathLst>
                    </a:custGeom>
                    <a:solidFill>
                      <a:srgbClr val="4949FF"/>
                    </a:solidFill>
                    <a:ln w="0">
                      <a:solidFill>
                        <a:srgbClr val="4949FF"/>
                      </a:solidFill>
                      <a:round/>
                      <a:headEnd/>
                      <a:tailEnd/>
                    </a:ln>
                  </p:spPr>
                  <p:txBody>
                    <a:bodyPr/>
                    <a:lstStyle/>
                    <a:p>
                      <a:endParaRPr lang="en-US" smtClean="0">
                        <a:solidFill>
                          <a:srgbClr val="1F497D"/>
                        </a:solidFill>
                      </a:endParaRPr>
                    </a:p>
                  </p:txBody>
                </p:sp>
                <p:sp>
                  <p:nvSpPr>
                    <p:cNvPr id="501023" name="Freeform 295"/>
                    <p:cNvSpPr>
                      <a:spLocks/>
                    </p:cNvSpPr>
                    <p:nvPr/>
                  </p:nvSpPr>
                  <p:spPr bwMode="auto">
                    <a:xfrm>
                      <a:off x="4881372" y="3866405"/>
                      <a:ext cx="498009" cy="287322"/>
                    </a:xfrm>
                    <a:custGeom>
                      <a:avLst/>
                      <a:gdLst>
                        <a:gd name="T0" fmla="*/ 2147483647 w 173"/>
                        <a:gd name="T1" fmla="*/ 0 h 124"/>
                        <a:gd name="T2" fmla="*/ 2147483647 w 173"/>
                        <a:gd name="T3" fmla="*/ 0 h 124"/>
                        <a:gd name="T4" fmla="*/ 2147483647 w 173"/>
                        <a:gd name="T5" fmla="*/ 2147483647 h 124"/>
                        <a:gd name="T6" fmla="*/ 2147483647 w 173"/>
                        <a:gd name="T7" fmla="*/ 2147483647 h 124"/>
                        <a:gd name="T8" fmla="*/ 2147483647 w 173"/>
                        <a:gd name="T9" fmla="*/ 2147483647 h 124"/>
                        <a:gd name="T10" fmla="*/ 2147483647 w 173"/>
                        <a:gd name="T11" fmla="*/ 2147483647 h 124"/>
                        <a:gd name="T12" fmla="*/ 2147483647 w 173"/>
                        <a:gd name="T13" fmla="*/ 2147483647 h 124"/>
                        <a:gd name="T14" fmla="*/ 2147483647 w 173"/>
                        <a:gd name="T15" fmla="*/ 2147483647 h 124"/>
                        <a:gd name="T16" fmla="*/ 2147483647 w 173"/>
                        <a:gd name="T17" fmla="*/ 2147483647 h 124"/>
                        <a:gd name="T18" fmla="*/ 2147483647 w 173"/>
                        <a:gd name="T19" fmla="*/ 2147483647 h 124"/>
                        <a:gd name="T20" fmla="*/ 2147483647 w 173"/>
                        <a:gd name="T21" fmla="*/ 2147483647 h 124"/>
                        <a:gd name="T22" fmla="*/ 2147483647 w 173"/>
                        <a:gd name="T23" fmla="*/ 2147483647 h 124"/>
                        <a:gd name="T24" fmla="*/ 2147483647 w 173"/>
                        <a:gd name="T25" fmla="*/ 2147483647 h 124"/>
                        <a:gd name="T26" fmla="*/ 2147483647 w 173"/>
                        <a:gd name="T27" fmla="*/ 2147483647 h 124"/>
                        <a:gd name="T28" fmla="*/ 0 w 173"/>
                        <a:gd name="T29" fmla="*/ 2147483647 h 124"/>
                        <a:gd name="T30" fmla="*/ 2147483647 w 173"/>
                        <a:gd name="T31" fmla="*/ 0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24"/>
                        <a:gd name="T50" fmla="*/ 173 w 173"/>
                        <a:gd name="T51" fmla="*/ 124 h 1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24">
                          <a:moveTo>
                            <a:pt x="148" y="0"/>
                          </a:moveTo>
                          <a:lnTo>
                            <a:pt x="151" y="0"/>
                          </a:lnTo>
                          <a:lnTo>
                            <a:pt x="155" y="2"/>
                          </a:lnTo>
                          <a:lnTo>
                            <a:pt x="161" y="5"/>
                          </a:lnTo>
                          <a:lnTo>
                            <a:pt x="169" y="9"/>
                          </a:lnTo>
                          <a:lnTo>
                            <a:pt x="172" y="20"/>
                          </a:lnTo>
                          <a:lnTo>
                            <a:pt x="173" y="33"/>
                          </a:lnTo>
                          <a:lnTo>
                            <a:pt x="22" y="124"/>
                          </a:lnTo>
                          <a:lnTo>
                            <a:pt x="24" y="110"/>
                          </a:lnTo>
                          <a:lnTo>
                            <a:pt x="21" y="101"/>
                          </a:lnTo>
                          <a:lnTo>
                            <a:pt x="16" y="95"/>
                          </a:lnTo>
                          <a:lnTo>
                            <a:pt x="10" y="92"/>
                          </a:lnTo>
                          <a:lnTo>
                            <a:pt x="6" y="92"/>
                          </a:lnTo>
                          <a:lnTo>
                            <a:pt x="1" y="92"/>
                          </a:lnTo>
                          <a:lnTo>
                            <a:pt x="0" y="92"/>
                          </a:lnTo>
                          <a:lnTo>
                            <a:pt x="148" y="0"/>
                          </a:lnTo>
                          <a:close/>
                        </a:path>
                      </a:pathLst>
                    </a:custGeom>
                    <a:solidFill>
                      <a:srgbClr val="6D6DFF"/>
                    </a:solidFill>
                    <a:ln w="0">
                      <a:solidFill>
                        <a:srgbClr val="6D6DFF"/>
                      </a:solidFill>
                      <a:round/>
                      <a:headEnd/>
                      <a:tailEnd/>
                    </a:ln>
                  </p:spPr>
                  <p:txBody>
                    <a:bodyPr/>
                    <a:lstStyle/>
                    <a:p>
                      <a:endParaRPr lang="en-US" smtClean="0">
                        <a:solidFill>
                          <a:srgbClr val="1F497D"/>
                        </a:solidFill>
                      </a:endParaRPr>
                    </a:p>
                  </p:txBody>
                </p:sp>
                <p:sp>
                  <p:nvSpPr>
                    <p:cNvPr id="501024" name="Freeform 296"/>
                    <p:cNvSpPr>
                      <a:spLocks/>
                    </p:cNvSpPr>
                    <p:nvPr/>
                  </p:nvSpPr>
                  <p:spPr bwMode="auto">
                    <a:xfrm>
                      <a:off x="4892887" y="3871039"/>
                      <a:ext cx="483616" cy="273420"/>
                    </a:xfrm>
                    <a:custGeom>
                      <a:avLst/>
                      <a:gdLst>
                        <a:gd name="T0" fmla="*/ 2147483647 w 168"/>
                        <a:gd name="T1" fmla="*/ 0 h 118"/>
                        <a:gd name="T2" fmla="*/ 2147483647 w 168"/>
                        <a:gd name="T3" fmla="*/ 0 h 118"/>
                        <a:gd name="T4" fmla="*/ 2147483647 w 168"/>
                        <a:gd name="T5" fmla="*/ 2147483647 h 118"/>
                        <a:gd name="T6" fmla="*/ 2147483647 w 168"/>
                        <a:gd name="T7" fmla="*/ 2147483647 h 118"/>
                        <a:gd name="T8" fmla="*/ 2147483647 w 168"/>
                        <a:gd name="T9" fmla="*/ 2147483647 h 118"/>
                        <a:gd name="T10" fmla="*/ 2147483647 w 168"/>
                        <a:gd name="T11" fmla="*/ 2147483647 h 118"/>
                        <a:gd name="T12" fmla="*/ 2147483647 w 168"/>
                        <a:gd name="T13" fmla="*/ 2147483647 h 118"/>
                        <a:gd name="T14" fmla="*/ 2147483647 w 168"/>
                        <a:gd name="T15" fmla="*/ 2147483647 h 118"/>
                        <a:gd name="T16" fmla="*/ 2147483647 w 168"/>
                        <a:gd name="T17" fmla="*/ 2147483647 h 118"/>
                        <a:gd name="T18" fmla="*/ 2147483647 w 168"/>
                        <a:gd name="T19" fmla="*/ 2147483647 h 118"/>
                        <a:gd name="T20" fmla="*/ 2147483647 w 168"/>
                        <a:gd name="T21" fmla="*/ 2147483647 h 118"/>
                        <a:gd name="T22" fmla="*/ 2147483647 w 168"/>
                        <a:gd name="T23" fmla="*/ 2147483647 h 118"/>
                        <a:gd name="T24" fmla="*/ 2147483647 w 168"/>
                        <a:gd name="T25" fmla="*/ 2147483647 h 118"/>
                        <a:gd name="T26" fmla="*/ 0 w 168"/>
                        <a:gd name="T27" fmla="*/ 2147483647 h 118"/>
                        <a:gd name="T28" fmla="*/ 2147483647 w 168"/>
                        <a:gd name="T29" fmla="*/ 0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18"/>
                        <a:gd name="T47" fmla="*/ 168 w 168"/>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18">
                          <a:moveTo>
                            <a:pt x="147" y="0"/>
                          </a:moveTo>
                          <a:lnTo>
                            <a:pt x="148" y="0"/>
                          </a:lnTo>
                          <a:lnTo>
                            <a:pt x="153" y="1"/>
                          </a:lnTo>
                          <a:lnTo>
                            <a:pt x="159" y="3"/>
                          </a:lnTo>
                          <a:lnTo>
                            <a:pt x="163" y="9"/>
                          </a:lnTo>
                          <a:lnTo>
                            <a:pt x="168" y="16"/>
                          </a:lnTo>
                          <a:lnTo>
                            <a:pt x="168" y="28"/>
                          </a:lnTo>
                          <a:lnTo>
                            <a:pt x="20" y="118"/>
                          </a:lnTo>
                          <a:lnTo>
                            <a:pt x="20" y="105"/>
                          </a:lnTo>
                          <a:lnTo>
                            <a:pt x="17" y="97"/>
                          </a:lnTo>
                          <a:lnTo>
                            <a:pt x="12" y="93"/>
                          </a:lnTo>
                          <a:lnTo>
                            <a:pt x="6" y="90"/>
                          </a:lnTo>
                          <a:lnTo>
                            <a:pt x="2" y="90"/>
                          </a:lnTo>
                          <a:lnTo>
                            <a:pt x="0" y="90"/>
                          </a:lnTo>
                          <a:lnTo>
                            <a:pt x="147" y="0"/>
                          </a:lnTo>
                          <a:close/>
                        </a:path>
                      </a:pathLst>
                    </a:custGeom>
                    <a:solidFill>
                      <a:srgbClr val="9292FF"/>
                    </a:solidFill>
                    <a:ln w="0">
                      <a:solidFill>
                        <a:srgbClr val="9292FF"/>
                      </a:solidFill>
                      <a:round/>
                      <a:headEnd/>
                      <a:tailEnd/>
                    </a:ln>
                  </p:spPr>
                  <p:txBody>
                    <a:bodyPr/>
                    <a:lstStyle/>
                    <a:p>
                      <a:endParaRPr lang="en-US" smtClean="0">
                        <a:solidFill>
                          <a:srgbClr val="1F497D"/>
                        </a:solidFill>
                      </a:endParaRPr>
                    </a:p>
                  </p:txBody>
                </p:sp>
                <p:sp>
                  <p:nvSpPr>
                    <p:cNvPr id="501025" name="Freeform 297"/>
                    <p:cNvSpPr>
                      <a:spLocks/>
                    </p:cNvSpPr>
                    <p:nvPr/>
                  </p:nvSpPr>
                  <p:spPr bwMode="auto">
                    <a:xfrm>
                      <a:off x="4907280" y="3871039"/>
                      <a:ext cx="469223" cy="261834"/>
                    </a:xfrm>
                    <a:custGeom>
                      <a:avLst/>
                      <a:gdLst>
                        <a:gd name="T0" fmla="*/ 2147483647 w 163"/>
                        <a:gd name="T1" fmla="*/ 0 h 113"/>
                        <a:gd name="T2" fmla="*/ 2147483647 w 163"/>
                        <a:gd name="T3" fmla="*/ 0 h 113"/>
                        <a:gd name="T4" fmla="*/ 2147483647 w 163"/>
                        <a:gd name="T5" fmla="*/ 2147483647 h 113"/>
                        <a:gd name="T6" fmla="*/ 2147483647 w 163"/>
                        <a:gd name="T7" fmla="*/ 2147483647 h 113"/>
                        <a:gd name="T8" fmla="*/ 2147483647 w 163"/>
                        <a:gd name="T9" fmla="*/ 2147483647 h 113"/>
                        <a:gd name="T10" fmla="*/ 2147483647 w 163"/>
                        <a:gd name="T11" fmla="*/ 2147483647 h 113"/>
                        <a:gd name="T12" fmla="*/ 2147483647 w 163"/>
                        <a:gd name="T13" fmla="*/ 2147483647 h 113"/>
                        <a:gd name="T14" fmla="*/ 2147483647 w 163"/>
                        <a:gd name="T15" fmla="*/ 2147483647 h 113"/>
                        <a:gd name="T16" fmla="*/ 2147483647 w 163"/>
                        <a:gd name="T17" fmla="*/ 2147483647 h 113"/>
                        <a:gd name="T18" fmla="*/ 2147483647 w 163"/>
                        <a:gd name="T19" fmla="*/ 2147483647 h 113"/>
                        <a:gd name="T20" fmla="*/ 2147483647 w 163"/>
                        <a:gd name="T21" fmla="*/ 2147483647 h 113"/>
                        <a:gd name="T22" fmla="*/ 0 w 163"/>
                        <a:gd name="T23" fmla="*/ 2147483647 h 113"/>
                        <a:gd name="T24" fmla="*/ 2147483647 w 163"/>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113"/>
                        <a:gd name="T41" fmla="*/ 163 w 163"/>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113">
                          <a:moveTo>
                            <a:pt x="143" y="0"/>
                          </a:moveTo>
                          <a:lnTo>
                            <a:pt x="145" y="0"/>
                          </a:lnTo>
                          <a:lnTo>
                            <a:pt x="151" y="3"/>
                          </a:lnTo>
                          <a:lnTo>
                            <a:pt x="157" y="7"/>
                          </a:lnTo>
                          <a:lnTo>
                            <a:pt x="161" y="15"/>
                          </a:lnTo>
                          <a:lnTo>
                            <a:pt x="163" y="25"/>
                          </a:lnTo>
                          <a:lnTo>
                            <a:pt x="16" y="113"/>
                          </a:lnTo>
                          <a:lnTo>
                            <a:pt x="16" y="103"/>
                          </a:lnTo>
                          <a:lnTo>
                            <a:pt x="12" y="96"/>
                          </a:lnTo>
                          <a:lnTo>
                            <a:pt x="6" y="91"/>
                          </a:lnTo>
                          <a:lnTo>
                            <a:pt x="1" y="90"/>
                          </a:lnTo>
                          <a:lnTo>
                            <a:pt x="0" y="88"/>
                          </a:lnTo>
                          <a:lnTo>
                            <a:pt x="143" y="0"/>
                          </a:lnTo>
                          <a:close/>
                        </a:path>
                      </a:pathLst>
                    </a:custGeom>
                    <a:solidFill>
                      <a:srgbClr val="B6B6FF"/>
                    </a:solidFill>
                    <a:ln w="0">
                      <a:solidFill>
                        <a:srgbClr val="B6B6FF"/>
                      </a:solidFill>
                      <a:round/>
                      <a:headEnd/>
                      <a:tailEnd/>
                    </a:ln>
                  </p:spPr>
                  <p:txBody>
                    <a:bodyPr/>
                    <a:lstStyle/>
                    <a:p>
                      <a:endParaRPr lang="en-US" smtClean="0">
                        <a:solidFill>
                          <a:srgbClr val="1F497D"/>
                        </a:solidFill>
                      </a:endParaRPr>
                    </a:p>
                  </p:txBody>
                </p:sp>
                <p:sp>
                  <p:nvSpPr>
                    <p:cNvPr id="501026" name="Freeform 298"/>
                    <p:cNvSpPr>
                      <a:spLocks/>
                    </p:cNvSpPr>
                    <p:nvPr/>
                  </p:nvSpPr>
                  <p:spPr bwMode="auto">
                    <a:xfrm>
                      <a:off x="4918795" y="3871039"/>
                      <a:ext cx="451951" cy="252566"/>
                    </a:xfrm>
                    <a:custGeom>
                      <a:avLst/>
                      <a:gdLst>
                        <a:gd name="T0" fmla="*/ 2147483647 w 157"/>
                        <a:gd name="T1" fmla="*/ 0 h 109"/>
                        <a:gd name="T2" fmla="*/ 2147483647 w 157"/>
                        <a:gd name="T3" fmla="*/ 0 h 109"/>
                        <a:gd name="T4" fmla="*/ 2147483647 w 157"/>
                        <a:gd name="T5" fmla="*/ 2147483647 h 109"/>
                        <a:gd name="T6" fmla="*/ 2147483647 w 157"/>
                        <a:gd name="T7" fmla="*/ 2147483647 h 109"/>
                        <a:gd name="T8" fmla="*/ 2147483647 w 157"/>
                        <a:gd name="T9" fmla="*/ 2147483647 h 109"/>
                        <a:gd name="T10" fmla="*/ 2147483647 w 157"/>
                        <a:gd name="T11" fmla="*/ 2147483647 h 109"/>
                        <a:gd name="T12" fmla="*/ 2147483647 w 157"/>
                        <a:gd name="T13" fmla="*/ 2147483647 h 109"/>
                        <a:gd name="T14" fmla="*/ 2147483647 w 157"/>
                        <a:gd name="T15" fmla="*/ 2147483647 h 109"/>
                        <a:gd name="T16" fmla="*/ 2147483647 w 157"/>
                        <a:gd name="T17" fmla="*/ 2147483647 h 109"/>
                        <a:gd name="T18" fmla="*/ 2147483647 w 157"/>
                        <a:gd name="T19" fmla="*/ 2147483647 h 109"/>
                        <a:gd name="T20" fmla="*/ 2147483647 w 157"/>
                        <a:gd name="T21" fmla="*/ 2147483647 h 109"/>
                        <a:gd name="T22" fmla="*/ 2147483647 w 157"/>
                        <a:gd name="T23" fmla="*/ 2147483647 h 109"/>
                        <a:gd name="T24" fmla="*/ 2147483647 w 157"/>
                        <a:gd name="T25" fmla="*/ 2147483647 h 109"/>
                        <a:gd name="T26" fmla="*/ 2147483647 w 157"/>
                        <a:gd name="T27" fmla="*/ 2147483647 h 109"/>
                        <a:gd name="T28" fmla="*/ 2147483647 w 157"/>
                        <a:gd name="T29" fmla="*/ 2147483647 h 109"/>
                        <a:gd name="T30" fmla="*/ 2147483647 w 157"/>
                        <a:gd name="T31" fmla="*/ 2147483647 h 109"/>
                        <a:gd name="T32" fmla="*/ 0 w 157"/>
                        <a:gd name="T33" fmla="*/ 2147483647 h 109"/>
                        <a:gd name="T34" fmla="*/ 0 w 157"/>
                        <a:gd name="T35" fmla="*/ 2147483647 h 109"/>
                        <a:gd name="T36" fmla="*/ 2147483647 w 157"/>
                        <a:gd name="T37" fmla="*/ 0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109"/>
                        <a:gd name="T59" fmla="*/ 157 w 15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109">
                          <a:moveTo>
                            <a:pt x="141" y="0"/>
                          </a:moveTo>
                          <a:lnTo>
                            <a:pt x="141" y="0"/>
                          </a:lnTo>
                          <a:lnTo>
                            <a:pt x="144" y="1"/>
                          </a:lnTo>
                          <a:lnTo>
                            <a:pt x="147" y="3"/>
                          </a:lnTo>
                          <a:lnTo>
                            <a:pt x="150" y="6"/>
                          </a:lnTo>
                          <a:lnTo>
                            <a:pt x="153" y="9"/>
                          </a:lnTo>
                          <a:lnTo>
                            <a:pt x="156" y="12"/>
                          </a:lnTo>
                          <a:lnTo>
                            <a:pt x="157" y="16"/>
                          </a:lnTo>
                          <a:lnTo>
                            <a:pt x="157" y="21"/>
                          </a:lnTo>
                          <a:lnTo>
                            <a:pt x="14" y="109"/>
                          </a:lnTo>
                          <a:lnTo>
                            <a:pt x="14" y="105"/>
                          </a:lnTo>
                          <a:lnTo>
                            <a:pt x="12" y="102"/>
                          </a:lnTo>
                          <a:lnTo>
                            <a:pt x="9" y="97"/>
                          </a:lnTo>
                          <a:lnTo>
                            <a:pt x="8" y="94"/>
                          </a:lnTo>
                          <a:lnTo>
                            <a:pt x="5" y="91"/>
                          </a:lnTo>
                          <a:lnTo>
                            <a:pt x="2" y="90"/>
                          </a:lnTo>
                          <a:lnTo>
                            <a:pt x="0" y="88"/>
                          </a:lnTo>
                          <a:lnTo>
                            <a:pt x="141" y="0"/>
                          </a:lnTo>
                          <a:close/>
                        </a:path>
                      </a:pathLst>
                    </a:custGeom>
                    <a:solidFill>
                      <a:srgbClr val="DBDBFF"/>
                    </a:solidFill>
                    <a:ln w="0">
                      <a:solidFill>
                        <a:srgbClr val="DBDBFF"/>
                      </a:solidFill>
                      <a:round/>
                      <a:headEnd/>
                      <a:tailEnd/>
                    </a:ln>
                  </p:spPr>
                  <p:txBody>
                    <a:bodyPr/>
                    <a:lstStyle/>
                    <a:p>
                      <a:endParaRPr lang="en-US" smtClean="0">
                        <a:solidFill>
                          <a:srgbClr val="1F497D"/>
                        </a:solidFill>
                      </a:endParaRPr>
                    </a:p>
                  </p:txBody>
                </p:sp>
                <p:sp>
                  <p:nvSpPr>
                    <p:cNvPr id="501027" name="Freeform 299"/>
                    <p:cNvSpPr>
                      <a:spLocks/>
                    </p:cNvSpPr>
                    <p:nvPr/>
                  </p:nvSpPr>
                  <p:spPr bwMode="auto">
                    <a:xfrm>
                      <a:off x="4933188" y="3873357"/>
                      <a:ext cx="437557" cy="240980"/>
                    </a:xfrm>
                    <a:custGeom>
                      <a:avLst/>
                      <a:gdLst>
                        <a:gd name="T0" fmla="*/ 2147483647 w 152"/>
                        <a:gd name="T1" fmla="*/ 0 h 104"/>
                        <a:gd name="T2" fmla="*/ 2147483647 w 152"/>
                        <a:gd name="T3" fmla="*/ 0 h 104"/>
                        <a:gd name="T4" fmla="*/ 2147483647 w 152"/>
                        <a:gd name="T5" fmla="*/ 2147483647 h 104"/>
                        <a:gd name="T6" fmla="*/ 2147483647 w 152"/>
                        <a:gd name="T7" fmla="*/ 2147483647 h 104"/>
                        <a:gd name="T8" fmla="*/ 2147483647 w 152"/>
                        <a:gd name="T9" fmla="*/ 2147483647 h 104"/>
                        <a:gd name="T10" fmla="*/ 2147483647 w 152"/>
                        <a:gd name="T11" fmla="*/ 2147483647 h 104"/>
                        <a:gd name="T12" fmla="*/ 2147483647 w 152"/>
                        <a:gd name="T13" fmla="*/ 2147483647 h 104"/>
                        <a:gd name="T14" fmla="*/ 2147483647 w 152"/>
                        <a:gd name="T15" fmla="*/ 2147483647 h 104"/>
                        <a:gd name="T16" fmla="*/ 2147483647 w 152"/>
                        <a:gd name="T17" fmla="*/ 2147483647 h 104"/>
                        <a:gd name="T18" fmla="*/ 0 w 152"/>
                        <a:gd name="T19" fmla="*/ 2147483647 h 104"/>
                        <a:gd name="T20" fmla="*/ 2147483647 w 152"/>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104"/>
                        <a:gd name="T35" fmla="*/ 152 w 152"/>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104">
                          <a:moveTo>
                            <a:pt x="137" y="0"/>
                          </a:moveTo>
                          <a:lnTo>
                            <a:pt x="139" y="0"/>
                          </a:lnTo>
                          <a:lnTo>
                            <a:pt x="140" y="2"/>
                          </a:lnTo>
                          <a:lnTo>
                            <a:pt x="143" y="3"/>
                          </a:lnTo>
                          <a:lnTo>
                            <a:pt x="146" y="6"/>
                          </a:lnTo>
                          <a:lnTo>
                            <a:pt x="149" y="9"/>
                          </a:lnTo>
                          <a:lnTo>
                            <a:pt x="151" y="14"/>
                          </a:lnTo>
                          <a:lnTo>
                            <a:pt x="152" y="17"/>
                          </a:lnTo>
                          <a:lnTo>
                            <a:pt x="10" y="104"/>
                          </a:lnTo>
                          <a:lnTo>
                            <a:pt x="0" y="86"/>
                          </a:lnTo>
                          <a:lnTo>
                            <a:pt x="137"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1028" name="Freeform 300"/>
                    <p:cNvSpPr>
                      <a:spLocks/>
                    </p:cNvSpPr>
                    <p:nvPr/>
                  </p:nvSpPr>
                  <p:spPr bwMode="auto">
                    <a:xfrm>
                      <a:off x="4593505" y="2582723"/>
                      <a:ext cx="541189" cy="319762"/>
                    </a:xfrm>
                    <a:custGeom>
                      <a:avLst/>
                      <a:gdLst>
                        <a:gd name="T0" fmla="*/ 2147483647 w 188"/>
                        <a:gd name="T1" fmla="*/ 2147483647 h 138"/>
                        <a:gd name="T2" fmla="*/ 2147483647 w 188"/>
                        <a:gd name="T3" fmla="*/ 2147483647 h 138"/>
                        <a:gd name="T4" fmla="*/ 2147483647 w 188"/>
                        <a:gd name="T5" fmla="*/ 2147483647 h 138"/>
                        <a:gd name="T6" fmla="*/ 2147483647 w 188"/>
                        <a:gd name="T7" fmla="*/ 2147483647 h 138"/>
                        <a:gd name="T8" fmla="*/ 2147483647 w 188"/>
                        <a:gd name="T9" fmla="*/ 2147483647 h 138"/>
                        <a:gd name="T10" fmla="*/ 2147483647 w 188"/>
                        <a:gd name="T11" fmla="*/ 2147483647 h 138"/>
                        <a:gd name="T12" fmla="*/ 2147483647 w 188"/>
                        <a:gd name="T13" fmla="*/ 0 h 138"/>
                        <a:gd name="T14" fmla="*/ 2147483647 w 188"/>
                        <a:gd name="T15" fmla="*/ 0 h 138"/>
                        <a:gd name="T16" fmla="*/ 2147483647 w 188"/>
                        <a:gd name="T17" fmla="*/ 0 h 138"/>
                        <a:gd name="T18" fmla="*/ 2147483647 w 188"/>
                        <a:gd name="T19" fmla="*/ 0 h 138"/>
                        <a:gd name="T20" fmla="*/ 0 w 188"/>
                        <a:gd name="T21" fmla="*/ 2147483647 h 138"/>
                        <a:gd name="T22" fmla="*/ 2147483647 w 188"/>
                        <a:gd name="T23" fmla="*/ 2147483647 h 138"/>
                        <a:gd name="T24" fmla="*/ 2147483647 w 188"/>
                        <a:gd name="T25" fmla="*/ 2147483647 h 138"/>
                        <a:gd name="T26" fmla="*/ 2147483647 w 188"/>
                        <a:gd name="T27" fmla="*/ 2147483647 h 138"/>
                        <a:gd name="T28" fmla="*/ 2147483647 w 188"/>
                        <a:gd name="T29" fmla="*/ 2147483647 h 138"/>
                        <a:gd name="T30" fmla="*/ 2147483647 w 188"/>
                        <a:gd name="T31" fmla="*/ 2147483647 h 138"/>
                        <a:gd name="T32" fmla="*/ 2147483647 w 188"/>
                        <a:gd name="T33" fmla="*/ 2147483647 h 138"/>
                        <a:gd name="T34" fmla="*/ 2147483647 w 188"/>
                        <a:gd name="T35" fmla="*/ 2147483647 h 138"/>
                        <a:gd name="T36" fmla="*/ 2147483647 w 188"/>
                        <a:gd name="T37" fmla="*/ 2147483647 h 138"/>
                        <a:gd name="T38" fmla="*/ 2147483647 w 188"/>
                        <a:gd name="T39" fmla="*/ 2147483647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138"/>
                        <a:gd name="T62" fmla="*/ 188 w 188"/>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138">
                          <a:moveTo>
                            <a:pt x="31" y="138"/>
                          </a:moveTo>
                          <a:lnTo>
                            <a:pt x="188" y="44"/>
                          </a:lnTo>
                          <a:lnTo>
                            <a:pt x="188" y="27"/>
                          </a:lnTo>
                          <a:lnTo>
                            <a:pt x="185" y="15"/>
                          </a:lnTo>
                          <a:lnTo>
                            <a:pt x="181" y="8"/>
                          </a:lnTo>
                          <a:lnTo>
                            <a:pt x="175" y="3"/>
                          </a:lnTo>
                          <a:lnTo>
                            <a:pt x="167" y="0"/>
                          </a:lnTo>
                          <a:lnTo>
                            <a:pt x="161" y="0"/>
                          </a:lnTo>
                          <a:lnTo>
                            <a:pt x="158" y="0"/>
                          </a:lnTo>
                          <a:lnTo>
                            <a:pt x="157" y="0"/>
                          </a:lnTo>
                          <a:lnTo>
                            <a:pt x="0" y="94"/>
                          </a:lnTo>
                          <a:lnTo>
                            <a:pt x="2" y="94"/>
                          </a:lnTo>
                          <a:lnTo>
                            <a:pt x="5" y="93"/>
                          </a:lnTo>
                          <a:lnTo>
                            <a:pt x="10" y="90"/>
                          </a:lnTo>
                          <a:lnTo>
                            <a:pt x="18" y="90"/>
                          </a:lnTo>
                          <a:lnTo>
                            <a:pt x="24" y="91"/>
                          </a:lnTo>
                          <a:lnTo>
                            <a:pt x="30" y="96"/>
                          </a:lnTo>
                          <a:lnTo>
                            <a:pt x="33" y="103"/>
                          </a:lnTo>
                          <a:lnTo>
                            <a:pt x="34" y="118"/>
                          </a:lnTo>
                          <a:lnTo>
                            <a:pt x="31" y="138"/>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29" name="Freeform 301"/>
                    <p:cNvSpPr>
                      <a:spLocks/>
                    </p:cNvSpPr>
                    <p:nvPr/>
                  </p:nvSpPr>
                  <p:spPr bwMode="auto">
                    <a:xfrm>
                      <a:off x="4593505" y="2582723"/>
                      <a:ext cx="541189" cy="319762"/>
                    </a:xfrm>
                    <a:custGeom>
                      <a:avLst/>
                      <a:gdLst>
                        <a:gd name="T0" fmla="*/ 2147483647 w 188"/>
                        <a:gd name="T1" fmla="*/ 2147483647 h 138"/>
                        <a:gd name="T2" fmla="*/ 2147483647 w 188"/>
                        <a:gd name="T3" fmla="*/ 2147483647 h 138"/>
                        <a:gd name="T4" fmla="*/ 2147483647 w 188"/>
                        <a:gd name="T5" fmla="*/ 2147483647 h 138"/>
                        <a:gd name="T6" fmla="*/ 2147483647 w 188"/>
                        <a:gd name="T7" fmla="*/ 2147483647 h 138"/>
                        <a:gd name="T8" fmla="*/ 2147483647 w 188"/>
                        <a:gd name="T9" fmla="*/ 2147483647 h 138"/>
                        <a:gd name="T10" fmla="*/ 2147483647 w 188"/>
                        <a:gd name="T11" fmla="*/ 2147483647 h 138"/>
                        <a:gd name="T12" fmla="*/ 2147483647 w 188"/>
                        <a:gd name="T13" fmla="*/ 0 h 138"/>
                        <a:gd name="T14" fmla="*/ 2147483647 w 188"/>
                        <a:gd name="T15" fmla="*/ 0 h 138"/>
                        <a:gd name="T16" fmla="*/ 2147483647 w 188"/>
                        <a:gd name="T17" fmla="*/ 0 h 138"/>
                        <a:gd name="T18" fmla="*/ 2147483647 w 188"/>
                        <a:gd name="T19" fmla="*/ 0 h 138"/>
                        <a:gd name="T20" fmla="*/ 0 w 188"/>
                        <a:gd name="T21" fmla="*/ 2147483647 h 138"/>
                        <a:gd name="T22" fmla="*/ 2147483647 w 188"/>
                        <a:gd name="T23" fmla="*/ 2147483647 h 138"/>
                        <a:gd name="T24" fmla="*/ 2147483647 w 188"/>
                        <a:gd name="T25" fmla="*/ 2147483647 h 138"/>
                        <a:gd name="T26" fmla="*/ 2147483647 w 188"/>
                        <a:gd name="T27" fmla="*/ 2147483647 h 138"/>
                        <a:gd name="T28" fmla="*/ 2147483647 w 188"/>
                        <a:gd name="T29" fmla="*/ 2147483647 h 138"/>
                        <a:gd name="T30" fmla="*/ 2147483647 w 188"/>
                        <a:gd name="T31" fmla="*/ 2147483647 h 138"/>
                        <a:gd name="T32" fmla="*/ 2147483647 w 188"/>
                        <a:gd name="T33" fmla="*/ 2147483647 h 138"/>
                        <a:gd name="T34" fmla="*/ 2147483647 w 188"/>
                        <a:gd name="T35" fmla="*/ 2147483647 h 138"/>
                        <a:gd name="T36" fmla="*/ 2147483647 w 188"/>
                        <a:gd name="T37" fmla="*/ 2147483647 h 138"/>
                        <a:gd name="T38" fmla="*/ 2147483647 w 188"/>
                        <a:gd name="T39" fmla="*/ 2147483647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138"/>
                        <a:gd name="T62" fmla="*/ 188 w 188"/>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138">
                          <a:moveTo>
                            <a:pt x="31" y="138"/>
                          </a:moveTo>
                          <a:lnTo>
                            <a:pt x="188" y="44"/>
                          </a:lnTo>
                          <a:lnTo>
                            <a:pt x="188" y="27"/>
                          </a:lnTo>
                          <a:lnTo>
                            <a:pt x="185" y="15"/>
                          </a:lnTo>
                          <a:lnTo>
                            <a:pt x="181" y="8"/>
                          </a:lnTo>
                          <a:lnTo>
                            <a:pt x="175" y="3"/>
                          </a:lnTo>
                          <a:lnTo>
                            <a:pt x="167" y="0"/>
                          </a:lnTo>
                          <a:lnTo>
                            <a:pt x="161" y="0"/>
                          </a:lnTo>
                          <a:lnTo>
                            <a:pt x="158" y="0"/>
                          </a:lnTo>
                          <a:lnTo>
                            <a:pt x="157" y="0"/>
                          </a:lnTo>
                          <a:lnTo>
                            <a:pt x="0" y="94"/>
                          </a:lnTo>
                          <a:lnTo>
                            <a:pt x="2" y="94"/>
                          </a:lnTo>
                          <a:lnTo>
                            <a:pt x="5" y="93"/>
                          </a:lnTo>
                          <a:lnTo>
                            <a:pt x="10" y="90"/>
                          </a:lnTo>
                          <a:lnTo>
                            <a:pt x="18" y="90"/>
                          </a:lnTo>
                          <a:lnTo>
                            <a:pt x="24" y="91"/>
                          </a:lnTo>
                          <a:lnTo>
                            <a:pt x="30" y="96"/>
                          </a:lnTo>
                          <a:lnTo>
                            <a:pt x="33" y="103"/>
                          </a:lnTo>
                          <a:lnTo>
                            <a:pt x="34" y="118"/>
                          </a:lnTo>
                          <a:lnTo>
                            <a:pt x="31" y="13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30" name="Freeform 302"/>
                    <p:cNvSpPr>
                      <a:spLocks/>
                    </p:cNvSpPr>
                    <p:nvPr/>
                  </p:nvSpPr>
                  <p:spPr bwMode="auto">
                    <a:xfrm>
                      <a:off x="4602141" y="2582723"/>
                      <a:ext cx="532553" cy="308176"/>
                    </a:xfrm>
                    <a:custGeom>
                      <a:avLst/>
                      <a:gdLst>
                        <a:gd name="T0" fmla="*/ 2147483647 w 185"/>
                        <a:gd name="T1" fmla="*/ 0 h 133"/>
                        <a:gd name="T2" fmla="*/ 2147483647 w 185"/>
                        <a:gd name="T3" fmla="*/ 0 h 133"/>
                        <a:gd name="T4" fmla="*/ 2147483647 w 185"/>
                        <a:gd name="T5" fmla="*/ 0 h 133"/>
                        <a:gd name="T6" fmla="*/ 2147483647 w 185"/>
                        <a:gd name="T7" fmla="*/ 2147483647 h 133"/>
                        <a:gd name="T8" fmla="*/ 2147483647 w 185"/>
                        <a:gd name="T9" fmla="*/ 2147483647 h 133"/>
                        <a:gd name="T10" fmla="*/ 2147483647 w 185"/>
                        <a:gd name="T11" fmla="*/ 2147483647 h 133"/>
                        <a:gd name="T12" fmla="*/ 2147483647 w 185"/>
                        <a:gd name="T13" fmla="*/ 2147483647 h 133"/>
                        <a:gd name="T14" fmla="*/ 2147483647 w 185"/>
                        <a:gd name="T15" fmla="*/ 2147483647 h 133"/>
                        <a:gd name="T16" fmla="*/ 2147483647 w 185"/>
                        <a:gd name="T17" fmla="*/ 2147483647 h 133"/>
                        <a:gd name="T18" fmla="*/ 2147483647 w 185"/>
                        <a:gd name="T19" fmla="*/ 2147483647 h 133"/>
                        <a:gd name="T20" fmla="*/ 2147483647 w 185"/>
                        <a:gd name="T21" fmla="*/ 2147483647 h 133"/>
                        <a:gd name="T22" fmla="*/ 2147483647 w 185"/>
                        <a:gd name="T23" fmla="*/ 2147483647 h 133"/>
                        <a:gd name="T24" fmla="*/ 2147483647 w 185"/>
                        <a:gd name="T25" fmla="*/ 2147483647 h 133"/>
                        <a:gd name="T26" fmla="*/ 2147483647 w 185"/>
                        <a:gd name="T27" fmla="*/ 2147483647 h 133"/>
                        <a:gd name="T28" fmla="*/ 2147483647 w 185"/>
                        <a:gd name="T29" fmla="*/ 2147483647 h 133"/>
                        <a:gd name="T30" fmla="*/ 2147483647 w 185"/>
                        <a:gd name="T31" fmla="*/ 2147483647 h 133"/>
                        <a:gd name="T32" fmla="*/ 2147483647 w 185"/>
                        <a:gd name="T33" fmla="*/ 2147483647 h 133"/>
                        <a:gd name="T34" fmla="*/ 0 w 185"/>
                        <a:gd name="T35" fmla="*/ 2147483647 h 133"/>
                        <a:gd name="T36" fmla="*/ 2147483647 w 185"/>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33"/>
                        <a:gd name="T59" fmla="*/ 185 w 185"/>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33">
                          <a:moveTo>
                            <a:pt x="155" y="0"/>
                          </a:moveTo>
                          <a:lnTo>
                            <a:pt x="157" y="0"/>
                          </a:lnTo>
                          <a:lnTo>
                            <a:pt x="161" y="0"/>
                          </a:lnTo>
                          <a:lnTo>
                            <a:pt x="169" y="2"/>
                          </a:lnTo>
                          <a:lnTo>
                            <a:pt x="175" y="6"/>
                          </a:lnTo>
                          <a:lnTo>
                            <a:pt x="181" y="12"/>
                          </a:lnTo>
                          <a:lnTo>
                            <a:pt x="185" y="24"/>
                          </a:lnTo>
                          <a:lnTo>
                            <a:pt x="185" y="41"/>
                          </a:lnTo>
                          <a:lnTo>
                            <a:pt x="30" y="133"/>
                          </a:lnTo>
                          <a:lnTo>
                            <a:pt x="33" y="117"/>
                          </a:lnTo>
                          <a:lnTo>
                            <a:pt x="31" y="103"/>
                          </a:lnTo>
                          <a:lnTo>
                            <a:pt x="28" y="96"/>
                          </a:lnTo>
                          <a:lnTo>
                            <a:pt x="22" y="91"/>
                          </a:lnTo>
                          <a:lnTo>
                            <a:pt x="16" y="90"/>
                          </a:lnTo>
                          <a:lnTo>
                            <a:pt x="10" y="91"/>
                          </a:lnTo>
                          <a:lnTo>
                            <a:pt x="6" y="93"/>
                          </a:lnTo>
                          <a:lnTo>
                            <a:pt x="2" y="93"/>
                          </a:lnTo>
                          <a:lnTo>
                            <a:pt x="0" y="94"/>
                          </a:lnTo>
                          <a:lnTo>
                            <a:pt x="155" y="0"/>
                          </a:lnTo>
                          <a:close/>
                        </a:path>
                      </a:pathLst>
                    </a:custGeom>
                    <a:solidFill>
                      <a:srgbClr val="2424FF"/>
                    </a:solidFill>
                    <a:ln w="0">
                      <a:solidFill>
                        <a:srgbClr val="2424FF"/>
                      </a:solidFill>
                      <a:round/>
                      <a:headEnd/>
                      <a:tailEnd/>
                    </a:ln>
                  </p:spPr>
                  <p:txBody>
                    <a:bodyPr/>
                    <a:lstStyle/>
                    <a:p>
                      <a:endParaRPr lang="en-US" smtClean="0">
                        <a:solidFill>
                          <a:srgbClr val="1F497D"/>
                        </a:solidFill>
                      </a:endParaRPr>
                    </a:p>
                  </p:txBody>
                </p:sp>
                <p:sp>
                  <p:nvSpPr>
                    <p:cNvPr id="501031" name="Freeform 303"/>
                    <p:cNvSpPr>
                      <a:spLocks/>
                    </p:cNvSpPr>
                    <p:nvPr/>
                  </p:nvSpPr>
                  <p:spPr bwMode="auto">
                    <a:xfrm>
                      <a:off x="4613656" y="2587357"/>
                      <a:ext cx="518160" cy="294274"/>
                    </a:xfrm>
                    <a:custGeom>
                      <a:avLst/>
                      <a:gdLst>
                        <a:gd name="T0" fmla="*/ 2147483647 w 180"/>
                        <a:gd name="T1" fmla="*/ 0 h 127"/>
                        <a:gd name="T2" fmla="*/ 2147483647 w 180"/>
                        <a:gd name="T3" fmla="*/ 0 h 127"/>
                        <a:gd name="T4" fmla="*/ 2147483647 w 180"/>
                        <a:gd name="T5" fmla="*/ 0 h 127"/>
                        <a:gd name="T6" fmla="*/ 2147483647 w 180"/>
                        <a:gd name="T7" fmla="*/ 2147483647 h 127"/>
                        <a:gd name="T8" fmla="*/ 2147483647 w 180"/>
                        <a:gd name="T9" fmla="*/ 2147483647 h 127"/>
                        <a:gd name="T10" fmla="*/ 2147483647 w 180"/>
                        <a:gd name="T11" fmla="*/ 2147483647 h 127"/>
                        <a:gd name="T12" fmla="*/ 2147483647 w 180"/>
                        <a:gd name="T13" fmla="*/ 2147483647 h 127"/>
                        <a:gd name="T14" fmla="*/ 2147483647 w 180"/>
                        <a:gd name="T15" fmla="*/ 2147483647 h 127"/>
                        <a:gd name="T16" fmla="*/ 2147483647 w 180"/>
                        <a:gd name="T17" fmla="*/ 2147483647 h 127"/>
                        <a:gd name="T18" fmla="*/ 2147483647 w 180"/>
                        <a:gd name="T19" fmla="*/ 2147483647 h 127"/>
                        <a:gd name="T20" fmla="*/ 2147483647 w 180"/>
                        <a:gd name="T21" fmla="*/ 2147483647 h 127"/>
                        <a:gd name="T22" fmla="*/ 2147483647 w 180"/>
                        <a:gd name="T23" fmla="*/ 2147483647 h 127"/>
                        <a:gd name="T24" fmla="*/ 2147483647 w 180"/>
                        <a:gd name="T25" fmla="*/ 2147483647 h 127"/>
                        <a:gd name="T26" fmla="*/ 2147483647 w 180"/>
                        <a:gd name="T27" fmla="*/ 2147483647 h 127"/>
                        <a:gd name="T28" fmla="*/ 2147483647 w 180"/>
                        <a:gd name="T29" fmla="*/ 2147483647 h 127"/>
                        <a:gd name="T30" fmla="*/ 2147483647 w 180"/>
                        <a:gd name="T31" fmla="*/ 2147483647 h 127"/>
                        <a:gd name="T32" fmla="*/ 0 w 180"/>
                        <a:gd name="T33" fmla="*/ 2147483647 h 127"/>
                        <a:gd name="T34" fmla="*/ 2147483647 w 180"/>
                        <a:gd name="T35" fmla="*/ 0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0"/>
                        <a:gd name="T55" fmla="*/ 0 h 127"/>
                        <a:gd name="T56" fmla="*/ 180 w 180"/>
                        <a:gd name="T57" fmla="*/ 127 h 1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0" h="127">
                          <a:moveTo>
                            <a:pt x="153" y="0"/>
                          </a:moveTo>
                          <a:lnTo>
                            <a:pt x="154" y="0"/>
                          </a:lnTo>
                          <a:lnTo>
                            <a:pt x="159" y="0"/>
                          </a:lnTo>
                          <a:lnTo>
                            <a:pt x="165" y="1"/>
                          </a:lnTo>
                          <a:lnTo>
                            <a:pt x="171" y="4"/>
                          </a:lnTo>
                          <a:lnTo>
                            <a:pt x="177" y="10"/>
                          </a:lnTo>
                          <a:lnTo>
                            <a:pt x="180" y="21"/>
                          </a:lnTo>
                          <a:lnTo>
                            <a:pt x="180" y="36"/>
                          </a:lnTo>
                          <a:lnTo>
                            <a:pt x="27" y="127"/>
                          </a:lnTo>
                          <a:lnTo>
                            <a:pt x="29" y="110"/>
                          </a:lnTo>
                          <a:lnTo>
                            <a:pt x="27" y="100"/>
                          </a:lnTo>
                          <a:lnTo>
                            <a:pt x="23" y="94"/>
                          </a:lnTo>
                          <a:lnTo>
                            <a:pt x="18" y="91"/>
                          </a:lnTo>
                          <a:lnTo>
                            <a:pt x="12" y="89"/>
                          </a:lnTo>
                          <a:lnTo>
                            <a:pt x="6" y="89"/>
                          </a:lnTo>
                          <a:lnTo>
                            <a:pt x="3" y="91"/>
                          </a:lnTo>
                          <a:lnTo>
                            <a:pt x="0" y="91"/>
                          </a:lnTo>
                          <a:lnTo>
                            <a:pt x="153" y="0"/>
                          </a:lnTo>
                          <a:close/>
                        </a:path>
                      </a:pathLst>
                    </a:custGeom>
                    <a:solidFill>
                      <a:srgbClr val="4949FF"/>
                    </a:solidFill>
                    <a:ln w="0">
                      <a:solidFill>
                        <a:srgbClr val="4949FF"/>
                      </a:solidFill>
                      <a:round/>
                      <a:headEnd/>
                      <a:tailEnd/>
                    </a:ln>
                  </p:spPr>
                  <p:txBody>
                    <a:bodyPr/>
                    <a:lstStyle/>
                    <a:p>
                      <a:endParaRPr lang="en-US" smtClean="0">
                        <a:solidFill>
                          <a:srgbClr val="1F497D"/>
                        </a:solidFill>
                      </a:endParaRPr>
                    </a:p>
                  </p:txBody>
                </p:sp>
                <p:sp>
                  <p:nvSpPr>
                    <p:cNvPr id="501032" name="Freeform 304"/>
                    <p:cNvSpPr>
                      <a:spLocks/>
                    </p:cNvSpPr>
                    <p:nvPr/>
                  </p:nvSpPr>
                  <p:spPr bwMode="auto">
                    <a:xfrm>
                      <a:off x="4628049" y="2587357"/>
                      <a:ext cx="503767" cy="282688"/>
                    </a:xfrm>
                    <a:custGeom>
                      <a:avLst/>
                      <a:gdLst>
                        <a:gd name="T0" fmla="*/ 2147483647 w 175"/>
                        <a:gd name="T1" fmla="*/ 0 h 122"/>
                        <a:gd name="T2" fmla="*/ 2147483647 w 175"/>
                        <a:gd name="T3" fmla="*/ 0 h 122"/>
                        <a:gd name="T4" fmla="*/ 2147483647 w 175"/>
                        <a:gd name="T5" fmla="*/ 2147483647 h 122"/>
                        <a:gd name="T6" fmla="*/ 2147483647 w 175"/>
                        <a:gd name="T7" fmla="*/ 2147483647 h 122"/>
                        <a:gd name="T8" fmla="*/ 2147483647 w 175"/>
                        <a:gd name="T9" fmla="*/ 2147483647 h 122"/>
                        <a:gd name="T10" fmla="*/ 2147483647 w 175"/>
                        <a:gd name="T11" fmla="*/ 2147483647 h 122"/>
                        <a:gd name="T12" fmla="*/ 2147483647 w 175"/>
                        <a:gd name="T13" fmla="*/ 2147483647 h 122"/>
                        <a:gd name="T14" fmla="*/ 2147483647 w 175"/>
                        <a:gd name="T15" fmla="*/ 2147483647 h 122"/>
                        <a:gd name="T16" fmla="*/ 2147483647 w 175"/>
                        <a:gd name="T17" fmla="*/ 2147483647 h 122"/>
                        <a:gd name="T18" fmla="*/ 2147483647 w 175"/>
                        <a:gd name="T19" fmla="*/ 2147483647 h 122"/>
                        <a:gd name="T20" fmla="*/ 2147483647 w 175"/>
                        <a:gd name="T21" fmla="*/ 2147483647 h 122"/>
                        <a:gd name="T22" fmla="*/ 2147483647 w 175"/>
                        <a:gd name="T23" fmla="*/ 2147483647 h 122"/>
                        <a:gd name="T24" fmla="*/ 2147483647 w 175"/>
                        <a:gd name="T25" fmla="*/ 2147483647 h 122"/>
                        <a:gd name="T26" fmla="*/ 2147483647 w 175"/>
                        <a:gd name="T27" fmla="*/ 2147483647 h 122"/>
                        <a:gd name="T28" fmla="*/ 0 w 175"/>
                        <a:gd name="T29" fmla="*/ 2147483647 h 122"/>
                        <a:gd name="T30" fmla="*/ 2147483647 w 175"/>
                        <a:gd name="T31" fmla="*/ 0 h 1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5"/>
                        <a:gd name="T49" fmla="*/ 0 h 122"/>
                        <a:gd name="T50" fmla="*/ 175 w 175"/>
                        <a:gd name="T51" fmla="*/ 122 h 1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5" h="122">
                          <a:moveTo>
                            <a:pt x="149" y="0"/>
                          </a:moveTo>
                          <a:lnTo>
                            <a:pt x="151" y="0"/>
                          </a:lnTo>
                          <a:lnTo>
                            <a:pt x="157" y="1"/>
                          </a:lnTo>
                          <a:lnTo>
                            <a:pt x="163" y="3"/>
                          </a:lnTo>
                          <a:lnTo>
                            <a:pt x="169" y="9"/>
                          </a:lnTo>
                          <a:lnTo>
                            <a:pt x="173" y="18"/>
                          </a:lnTo>
                          <a:lnTo>
                            <a:pt x="175" y="31"/>
                          </a:lnTo>
                          <a:lnTo>
                            <a:pt x="24" y="122"/>
                          </a:lnTo>
                          <a:lnTo>
                            <a:pt x="25" y="107"/>
                          </a:lnTo>
                          <a:lnTo>
                            <a:pt x="22" y="98"/>
                          </a:lnTo>
                          <a:lnTo>
                            <a:pt x="18" y="92"/>
                          </a:lnTo>
                          <a:lnTo>
                            <a:pt x="12" y="91"/>
                          </a:lnTo>
                          <a:lnTo>
                            <a:pt x="6" y="89"/>
                          </a:lnTo>
                          <a:lnTo>
                            <a:pt x="3" y="91"/>
                          </a:lnTo>
                          <a:lnTo>
                            <a:pt x="0" y="91"/>
                          </a:lnTo>
                          <a:lnTo>
                            <a:pt x="149" y="0"/>
                          </a:lnTo>
                          <a:close/>
                        </a:path>
                      </a:pathLst>
                    </a:custGeom>
                    <a:solidFill>
                      <a:srgbClr val="6D6DFF"/>
                    </a:solidFill>
                    <a:ln w="0">
                      <a:solidFill>
                        <a:srgbClr val="6D6DFF"/>
                      </a:solidFill>
                      <a:round/>
                      <a:headEnd/>
                      <a:tailEnd/>
                    </a:ln>
                  </p:spPr>
                  <p:txBody>
                    <a:bodyPr/>
                    <a:lstStyle/>
                    <a:p>
                      <a:endParaRPr lang="en-US" smtClean="0">
                        <a:solidFill>
                          <a:srgbClr val="1F497D"/>
                        </a:solidFill>
                      </a:endParaRPr>
                    </a:p>
                  </p:txBody>
                </p:sp>
                <p:sp>
                  <p:nvSpPr>
                    <p:cNvPr id="501033" name="Freeform 305"/>
                    <p:cNvSpPr>
                      <a:spLocks/>
                    </p:cNvSpPr>
                    <p:nvPr/>
                  </p:nvSpPr>
                  <p:spPr bwMode="auto">
                    <a:xfrm>
                      <a:off x="4639564" y="2587357"/>
                      <a:ext cx="486495" cy="273420"/>
                    </a:xfrm>
                    <a:custGeom>
                      <a:avLst/>
                      <a:gdLst>
                        <a:gd name="T0" fmla="*/ 2147483647 w 169"/>
                        <a:gd name="T1" fmla="*/ 0 h 118"/>
                        <a:gd name="T2" fmla="*/ 2147483647 w 169"/>
                        <a:gd name="T3" fmla="*/ 0 h 118"/>
                        <a:gd name="T4" fmla="*/ 2147483647 w 169"/>
                        <a:gd name="T5" fmla="*/ 2147483647 h 118"/>
                        <a:gd name="T6" fmla="*/ 2147483647 w 169"/>
                        <a:gd name="T7" fmla="*/ 2147483647 h 118"/>
                        <a:gd name="T8" fmla="*/ 2147483647 w 169"/>
                        <a:gd name="T9" fmla="*/ 2147483647 h 118"/>
                        <a:gd name="T10" fmla="*/ 2147483647 w 169"/>
                        <a:gd name="T11" fmla="*/ 2147483647 h 118"/>
                        <a:gd name="T12" fmla="*/ 2147483647 w 169"/>
                        <a:gd name="T13" fmla="*/ 2147483647 h 118"/>
                        <a:gd name="T14" fmla="*/ 2147483647 w 169"/>
                        <a:gd name="T15" fmla="*/ 2147483647 h 118"/>
                        <a:gd name="T16" fmla="*/ 2147483647 w 169"/>
                        <a:gd name="T17" fmla="*/ 2147483647 h 118"/>
                        <a:gd name="T18" fmla="*/ 2147483647 w 169"/>
                        <a:gd name="T19" fmla="*/ 2147483647 h 118"/>
                        <a:gd name="T20" fmla="*/ 2147483647 w 169"/>
                        <a:gd name="T21" fmla="*/ 2147483647 h 118"/>
                        <a:gd name="T22" fmla="*/ 2147483647 w 169"/>
                        <a:gd name="T23" fmla="*/ 2147483647 h 118"/>
                        <a:gd name="T24" fmla="*/ 2147483647 w 169"/>
                        <a:gd name="T25" fmla="*/ 2147483647 h 118"/>
                        <a:gd name="T26" fmla="*/ 0 w 169"/>
                        <a:gd name="T27" fmla="*/ 2147483647 h 118"/>
                        <a:gd name="T28" fmla="*/ 2147483647 w 169"/>
                        <a:gd name="T29" fmla="*/ 0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9"/>
                        <a:gd name="T46" fmla="*/ 0 h 118"/>
                        <a:gd name="T47" fmla="*/ 169 w 16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9" h="118">
                          <a:moveTo>
                            <a:pt x="147" y="0"/>
                          </a:moveTo>
                          <a:lnTo>
                            <a:pt x="150" y="0"/>
                          </a:lnTo>
                          <a:lnTo>
                            <a:pt x="153" y="1"/>
                          </a:lnTo>
                          <a:lnTo>
                            <a:pt x="159" y="4"/>
                          </a:lnTo>
                          <a:lnTo>
                            <a:pt x="165" y="9"/>
                          </a:lnTo>
                          <a:lnTo>
                            <a:pt x="169" y="18"/>
                          </a:lnTo>
                          <a:lnTo>
                            <a:pt x="169" y="28"/>
                          </a:lnTo>
                          <a:lnTo>
                            <a:pt x="21" y="118"/>
                          </a:lnTo>
                          <a:lnTo>
                            <a:pt x="21" y="106"/>
                          </a:lnTo>
                          <a:lnTo>
                            <a:pt x="18" y="97"/>
                          </a:lnTo>
                          <a:lnTo>
                            <a:pt x="14" y="92"/>
                          </a:lnTo>
                          <a:lnTo>
                            <a:pt x="8" y="91"/>
                          </a:lnTo>
                          <a:lnTo>
                            <a:pt x="3" y="89"/>
                          </a:lnTo>
                          <a:lnTo>
                            <a:pt x="0" y="89"/>
                          </a:lnTo>
                          <a:lnTo>
                            <a:pt x="147" y="0"/>
                          </a:lnTo>
                          <a:close/>
                        </a:path>
                      </a:pathLst>
                    </a:custGeom>
                    <a:solidFill>
                      <a:srgbClr val="9292FF"/>
                    </a:solidFill>
                    <a:ln w="0">
                      <a:solidFill>
                        <a:srgbClr val="9292FF"/>
                      </a:solidFill>
                      <a:round/>
                      <a:headEnd/>
                      <a:tailEnd/>
                    </a:ln>
                  </p:spPr>
                  <p:txBody>
                    <a:bodyPr/>
                    <a:lstStyle/>
                    <a:p>
                      <a:endParaRPr lang="en-US" smtClean="0">
                        <a:solidFill>
                          <a:srgbClr val="1F497D"/>
                        </a:solidFill>
                      </a:endParaRPr>
                    </a:p>
                  </p:txBody>
                </p:sp>
                <p:sp>
                  <p:nvSpPr>
                    <p:cNvPr id="501034" name="Freeform 306"/>
                    <p:cNvSpPr>
                      <a:spLocks/>
                    </p:cNvSpPr>
                    <p:nvPr/>
                  </p:nvSpPr>
                  <p:spPr bwMode="auto">
                    <a:xfrm>
                      <a:off x="4653957" y="2587357"/>
                      <a:ext cx="469223" cy="261834"/>
                    </a:xfrm>
                    <a:custGeom>
                      <a:avLst/>
                      <a:gdLst>
                        <a:gd name="T0" fmla="*/ 2147483647 w 163"/>
                        <a:gd name="T1" fmla="*/ 0 h 113"/>
                        <a:gd name="T2" fmla="*/ 2147483647 w 163"/>
                        <a:gd name="T3" fmla="*/ 2147483647 h 113"/>
                        <a:gd name="T4" fmla="*/ 2147483647 w 163"/>
                        <a:gd name="T5" fmla="*/ 2147483647 h 113"/>
                        <a:gd name="T6" fmla="*/ 2147483647 w 163"/>
                        <a:gd name="T7" fmla="*/ 2147483647 h 113"/>
                        <a:gd name="T8" fmla="*/ 2147483647 w 163"/>
                        <a:gd name="T9" fmla="*/ 2147483647 h 113"/>
                        <a:gd name="T10" fmla="*/ 2147483647 w 163"/>
                        <a:gd name="T11" fmla="*/ 2147483647 h 113"/>
                        <a:gd name="T12" fmla="*/ 2147483647 w 163"/>
                        <a:gd name="T13" fmla="*/ 2147483647 h 113"/>
                        <a:gd name="T14" fmla="*/ 2147483647 w 163"/>
                        <a:gd name="T15" fmla="*/ 2147483647 h 113"/>
                        <a:gd name="T16" fmla="*/ 2147483647 w 163"/>
                        <a:gd name="T17" fmla="*/ 2147483647 h 113"/>
                        <a:gd name="T18" fmla="*/ 2147483647 w 163"/>
                        <a:gd name="T19" fmla="*/ 2147483647 h 113"/>
                        <a:gd name="T20" fmla="*/ 2147483647 w 163"/>
                        <a:gd name="T21" fmla="*/ 2147483647 h 113"/>
                        <a:gd name="T22" fmla="*/ 0 w 163"/>
                        <a:gd name="T23" fmla="*/ 2147483647 h 113"/>
                        <a:gd name="T24" fmla="*/ 2147483647 w 163"/>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
                        <a:gd name="T40" fmla="*/ 0 h 113"/>
                        <a:gd name="T41" fmla="*/ 163 w 163"/>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 h="113">
                          <a:moveTo>
                            <a:pt x="143" y="0"/>
                          </a:moveTo>
                          <a:lnTo>
                            <a:pt x="146" y="1"/>
                          </a:lnTo>
                          <a:lnTo>
                            <a:pt x="151" y="3"/>
                          </a:lnTo>
                          <a:lnTo>
                            <a:pt x="157" y="7"/>
                          </a:lnTo>
                          <a:lnTo>
                            <a:pt x="163" y="15"/>
                          </a:lnTo>
                          <a:lnTo>
                            <a:pt x="163" y="25"/>
                          </a:lnTo>
                          <a:lnTo>
                            <a:pt x="18" y="113"/>
                          </a:lnTo>
                          <a:lnTo>
                            <a:pt x="16" y="103"/>
                          </a:lnTo>
                          <a:lnTo>
                            <a:pt x="13" y="97"/>
                          </a:lnTo>
                          <a:lnTo>
                            <a:pt x="7" y="92"/>
                          </a:lnTo>
                          <a:lnTo>
                            <a:pt x="3" y="89"/>
                          </a:lnTo>
                          <a:lnTo>
                            <a:pt x="0" y="89"/>
                          </a:lnTo>
                          <a:lnTo>
                            <a:pt x="143" y="0"/>
                          </a:lnTo>
                          <a:close/>
                        </a:path>
                      </a:pathLst>
                    </a:custGeom>
                    <a:solidFill>
                      <a:srgbClr val="B6B6FF"/>
                    </a:solidFill>
                    <a:ln w="0">
                      <a:solidFill>
                        <a:srgbClr val="B6B6FF"/>
                      </a:solidFill>
                      <a:round/>
                      <a:headEnd/>
                      <a:tailEnd/>
                    </a:ln>
                  </p:spPr>
                  <p:txBody>
                    <a:bodyPr/>
                    <a:lstStyle/>
                    <a:p>
                      <a:endParaRPr lang="en-US" smtClean="0">
                        <a:solidFill>
                          <a:srgbClr val="1F497D"/>
                        </a:solidFill>
                      </a:endParaRPr>
                    </a:p>
                  </p:txBody>
                </p:sp>
                <p:sp>
                  <p:nvSpPr>
                    <p:cNvPr id="501035" name="Freeform 307"/>
                    <p:cNvSpPr>
                      <a:spLocks/>
                    </p:cNvSpPr>
                    <p:nvPr/>
                  </p:nvSpPr>
                  <p:spPr bwMode="auto">
                    <a:xfrm>
                      <a:off x="4665472" y="2589675"/>
                      <a:ext cx="457708" cy="250248"/>
                    </a:xfrm>
                    <a:custGeom>
                      <a:avLst/>
                      <a:gdLst>
                        <a:gd name="T0" fmla="*/ 2147483647 w 159"/>
                        <a:gd name="T1" fmla="*/ 0 h 108"/>
                        <a:gd name="T2" fmla="*/ 2147483647 w 159"/>
                        <a:gd name="T3" fmla="*/ 0 h 108"/>
                        <a:gd name="T4" fmla="*/ 2147483647 w 159"/>
                        <a:gd name="T5" fmla="*/ 2147483647 h 108"/>
                        <a:gd name="T6" fmla="*/ 2147483647 w 159"/>
                        <a:gd name="T7" fmla="*/ 2147483647 h 108"/>
                        <a:gd name="T8" fmla="*/ 2147483647 w 159"/>
                        <a:gd name="T9" fmla="*/ 2147483647 h 108"/>
                        <a:gd name="T10" fmla="*/ 2147483647 w 159"/>
                        <a:gd name="T11" fmla="*/ 2147483647 h 108"/>
                        <a:gd name="T12" fmla="*/ 2147483647 w 159"/>
                        <a:gd name="T13" fmla="*/ 2147483647 h 108"/>
                        <a:gd name="T14" fmla="*/ 2147483647 w 159"/>
                        <a:gd name="T15" fmla="*/ 2147483647 h 108"/>
                        <a:gd name="T16" fmla="*/ 2147483647 w 159"/>
                        <a:gd name="T17" fmla="*/ 2147483647 h 108"/>
                        <a:gd name="T18" fmla="*/ 2147483647 w 159"/>
                        <a:gd name="T19" fmla="*/ 2147483647 h 108"/>
                        <a:gd name="T20" fmla="*/ 2147483647 w 159"/>
                        <a:gd name="T21" fmla="*/ 2147483647 h 108"/>
                        <a:gd name="T22" fmla="*/ 2147483647 w 159"/>
                        <a:gd name="T23" fmla="*/ 2147483647 h 108"/>
                        <a:gd name="T24" fmla="*/ 2147483647 w 159"/>
                        <a:gd name="T25" fmla="*/ 2147483647 h 108"/>
                        <a:gd name="T26" fmla="*/ 2147483647 w 159"/>
                        <a:gd name="T27" fmla="*/ 2147483647 h 108"/>
                        <a:gd name="T28" fmla="*/ 2147483647 w 159"/>
                        <a:gd name="T29" fmla="*/ 2147483647 h 108"/>
                        <a:gd name="T30" fmla="*/ 2147483647 w 159"/>
                        <a:gd name="T31" fmla="*/ 2147483647 h 108"/>
                        <a:gd name="T32" fmla="*/ 2147483647 w 159"/>
                        <a:gd name="T33" fmla="*/ 2147483647 h 108"/>
                        <a:gd name="T34" fmla="*/ 0 w 159"/>
                        <a:gd name="T35" fmla="*/ 2147483647 h 108"/>
                        <a:gd name="T36" fmla="*/ 2147483647 w 159"/>
                        <a:gd name="T37" fmla="*/ 0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08"/>
                        <a:gd name="T59" fmla="*/ 159 w 159"/>
                        <a:gd name="T60" fmla="*/ 108 h 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08">
                          <a:moveTo>
                            <a:pt x="142" y="0"/>
                          </a:moveTo>
                          <a:lnTo>
                            <a:pt x="142" y="0"/>
                          </a:lnTo>
                          <a:lnTo>
                            <a:pt x="145" y="2"/>
                          </a:lnTo>
                          <a:lnTo>
                            <a:pt x="147" y="3"/>
                          </a:lnTo>
                          <a:lnTo>
                            <a:pt x="151" y="5"/>
                          </a:lnTo>
                          <a:lnTo>
                            <a:pt x="154" y="8"/>
                          </a:lnTo>
                          <a:lnTo>
                            <a:pt x="156" y="12"/>
                          </a:lnTo>
                          <a:lnTo>
                            <a:pt x="159" y="17"/>
                          </a:lnTo>
                          <a:lnTo>
                            <a:pt x="159" y="21"/>
                          </a:lnTo>
                          <a:lnTo>
                            <a:pt x="14" y="108"/>
                          </a:lnTo>
                          <a:lnTo>
                            <a:pt x="14" y="105"/>
                          </a:lnTo>
                          <a:lnTo>
                            <a:pt x="14" y="100"/>
                          </a:lnTo>
                          <a:lnTo>
                            <a:pt x="11" y="97"/>
                          </a:lnTo>
                          <a:lnTo>
                            <a:pt x="8" y="94"/>
                          </a:lnTo>
                          <a:lnTo>
                            <a:pt x="6" y="91"/>
                          </a:lnTo>
                          <a:lnTo>
                            <a:pt x="3" y="90"/>
                          </a:lnTo>
                          <a:lnTo>
                            <a:pt x="2" y="88"/>
                          </a:lnTo>
                          <a:lnTo>
                            <a:pt x="0" y="87"/>
                          </a:lnTo>
                          <a:lnTo>
                            <a:pt x="142" y="0"/>
                          </a:lnTo>
                          <a:close/>
                        </a:path>
                      </a:pathLst>
                    </a:custGeom>
                    <a:solidFill>
                      <a:srgbClr val="DBDBFF"/>
                    </a:solidFill>
                    <a:ln w="0">
                      <a:solidFill>
                        <a:srgbClr val="DBDBFF"/>
                      </a:solidFill>
                      <a:round/>
                      <a:headEnd/>
                      <a:tailEnd/>
                    </a:ln>
                  </p:spPr>
                  <p:txBody>
                    <a:bodyPr/>
                    <a:lstStyle/>
                    <a:p>
                      <a:endParaRPr lang="en-US" smtClean="0">
                        <a:solidFill>
                          <a:srgbClr val="1F497D"/>
                        </a:solidFill>
                      </a:endParaRPr>
                    </a:p>
                  </p:txBody>
                </p:sp>
                <p:sp>
                  <p:nvSpPr>
                    <p:cNvPr id="501036" name="Freeform 308"/>
                    <p:cNvSpPr>
                      <a:spLocks/>
                    </p:cNvSpPr>
                    <p:nvPr/>
                  </p:nvSpPr>
                  <p:spPr bwMode="auto">
                    <a:xfrm>
                      <a:off x="4679865" y="2589675"/>
                      <a:ext cx="437557" cy="238663"/>
                    </a:xfrm>
                    <a:custGeom>
                      <a:avLst/>
                      <a:gdLst>
                        <a:gd name="T0" fmla="*/ 2147483647 w 152"/>
                        <a:gd name="T1" fmla="*/ 0 h 103"/>
                        <a:gd name="T2" fmla="*/ 2147483647 w 152"/>
                        <a:gd name="T3" fmla="*/ 0 h 103"/>
                        <a:gd name="T4" fmla="*/ 2147483647 w 152"/>
                        <a:gd name="T5" fmla="*/ 2147483647 h 103"/>
                        <a:gd name="T6" fmla="*/ 2147483647 w 152"/>
                        <a:gd name="T7" fmla="*/ 2147483647 h 103"/>
                        <a:gd name="T8" fmla="*/ 2147483647 w 152"/>
                        <a:gd name="T9" fmla="*/ 2147483647 h 103"/>
                        <a:gd name="T10" fmla="*/ 2147483647 w 152"/>
                        <a:gd name="T11" fmla="*/ 2147483647 h 103"/>
                        <a:gd name="T12" fmla="*/ 2147483647 w 152"/>
                        <a:gd name="T13" fmla="*/ 2147483647 h 103"/>
                        <a:gd name="T14" fmla="*/ 2147483647 w 152"/>
                        <a:gd name="T15" fmla="*/ 2147483647 h 103"/>
                        <a:gd name="T16" fmla="*/ 2147483647 w 152"/>
                        <a:gd name="T17" fmla="*/ 2147483647 h 103"/>
                        <a:gd name="T18" fmla="*/ 0 w 152"/>
                        <a:gd name="T19" fmla="*/ 2147483647 h 103"/>
                        <a:gd name="T20" fmla="*/ 2147483647 w 152"/>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
                        <a:gd name="T34" fmla="*/ 0 h 103"/>
                        <a:gd name="T35" fmla="*/ 152 w 152"/>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 h="103">
                          <a:moveTo>
                            <a:pt x="139" y="0"/>
                          </a:moveTo>
                          <a:lnTo>
                            <a:pt x="139" y="0"/>
                          </a:lnTo>
                          <a:lnTo>
                            <a:pt x="142" y="2"/>
                          </a:lnTo>
                          <a:lnTo>
                            <a:pt x="145" y="5"/>
                          </a:lnTo>
                          <a:lnTo>
                            <a:pt x="148" y="8"/>
                          </a:lnTo>
                          <a:lnTo>
                            <a:pt x="151" y="11"/>
                          </a:lnTo>
                          <a:lnTo>
                            <a:pt x="152" y="14"/>
                          </a:lnTo>
                          <a:lnTo>
                            <a:pt x="152" y="18"/>
                          </a:lnTo>
                          <a:lnTo>
                            <a:pt x="10" y="103"/>
                          </a:lnTo>
                          <a:lnTo>
                            <a:pt x="0" y="87"/>
                          </a:lnTo>
                          <a:lnTo>
                            <a:pt x="139"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1037" name="Freeform 309"/>
                    <p:cNvSpPr>
                      <a:spLocks/>
                    </p:cNvSpPr>
                    <p:nvPr/>
                  </p:nvSpPr>
                  <p:spPr bwMode="auto">
                    <a:xfrm>
                      <a:off x="4795012" y="4081897"/>
                      <a:ext cx="146812" cy="127441"/>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0 h 55"/>
                        <a:gd name="T12" fmla="*/ 2147483647 w 51"/>
                        <a:gd name="T13" fmla="*/ 2147483647 h 55"/>
                        <a:gd name="T14" fmla="*/ 2147483647 w 51"/>
                        <a:gd name="T15" fmla="*/ 2147483647 h 55"/>
                        <a:gd name="T16" fmla="*/ 0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6" y="52"/>
                          </a:moveTo>
                          <a:lnTo>
                            <a:pt x="46" y="43"/>
                          </a:lnTo>
                          <a:lnTo>
                            <a:pt x="51" y="31"/>
                          </a:lnTo>
                          <a:lnTo>
                            <a:pt x="48" y="17"/>
                          </a:lnTo>
                          <a:lnTo>
                            <a:pt x="39" y="5"/>
                          </a:lnTo>
                          <a:lnTo>
                            <a:pt x="27" y="0"/>
                          </a:lnTo>
                          <a:lnTo>
                            <a:pt x="14" y="2"/>
                          </a:lnTo>
                          <a:lnTo>
                            <a:pt x="5" y="11"/>
                          </a:lnTo>
                          <a:lnTo>
                            <a:pt x="0" y="24"/>
                          </a:lnTo>
                          <a:lnTo>
                            <a:pt x="3" y="37"/>
                          </a:lnTo>
                          <a:lnTo>
                            <a:pt x="11" y="49"/>
                          </a:lnTo>
                          <a:lnTo>
                            <a:pt x="24" y="55"/>
                          </a:lnTo>
                          <a:lnTo>
                            <a:pt x="36" y="52"/>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38" name="Freeform 310"/>
                    <p:cNvSpPr>
                      <a:spLocks/>
                    </p:cNvSpPr>
                    <p:nvPr/>
                  </p:nvSpPr>
                  <p:spPr bwMode="auto">
                    <a:xfrm>
                      <a:off x="4795012" y="4081897"/>
                      <a:ext cx="146812" cy="127441"/>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0 h 55"/>
                        <a:gd name="T12" fmla="*/ 2147483647 w 51"/>
                        <a:gd name="T13" fmla="*/ 2147483647 h 55"/>
                        <a:gd name="T14" fmla="*/ 2147483647 w 51"/>
                        <a:gd name="T15" fmla="*/ 2147483647 h 55"/>
                        <a:gd name="T16" fmla="*/ 0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5"/>
                        <a:gd name="T41" fmla="*/ 51 w 51"/>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5">
                          <a:moveTo>
                            <a:pt x="36" y="52"/>
                          </a:moveTo>
                          <a:lnTo>
                            <a:pt x="46" y="43"/>
                          </a:lnTo>
                          <a:lnTo>
                            <a:pt x="51" y="31"/>
                          </a:lnTo>
                          <a:lnTo>
                            <a:pt x="48" y="17"/>
                          </a:lnTo>
                          <a:lnTo>
                            <a:pt x="39" y="5"/>
                          </a:lnTo>
                          <a:lnTo>
                            <a:pt x="27" y="0"/>
                          </a:lnTo>
                          <a:lnTo>
                            <a:pt x="14" y="2"/>
                          </a:lnTo>
                          <a:lnTo>
                            <a:pt x="5" y="11"/>
                          </a:lnTo>
                          <a:lnTo>
                            <a:pt x="0" y="24"/>
                          </a:lnTo>
                          <a:lnTo>
                            <a:pt x="3" y="37"/>
                          </a:lnTo>
                          <a:lnTo>
                            <a:pt x="11" y="49"/>
                          </a:lnTo>
                          <a:lnTo>
                            <a:pt x="24" y="55"/>
                          </a:lnTo>
                          <a:lnTo>
                            <a:pt x="36" y="52"/>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39" name="Freeform 311"/>
                    <p:cNvSpPr>
                      <a:spLocks/>
                    </p:cNvSpPr>
                    <p:nvPr/>
                  </p:nvSpPr>
                  <p:spPr bwMode="auto">
                    <a:xfrm>
                      <a:off x="4584869" y="2786629"/>
                      <a:ext cx="103632" cy="115856"/>
                    </a:xfrm>
                    <a:custGeom>
                      <a:avLst/>
                      <a:gdLst>
                        <a:gd name="T0" fmla="*/ 0 w 36"/>
                        <a:gd name="T1" fmla="*/ 2147483647 h 50"/>
                        <a:gd name="T2" fmla="*/ 2147483647 w 36"/>
                        <a:gd name="T3" fmla="*/ 2147483647 h 50"/>
                        <a:gd name="T4" fmla="*/ 2147483647 w 36"/>
                        <a:gd name="T5" fmla="*/ 2147483647 h 50"/>
                        <a:gd name="T6" fmla="*/ 2147483647 w 36"/>
                        <a:gd name="T7" fmla="*/ 2147483647 h 50"/>
                        <a:gd name="T8" fmla="*/ 2147483647 w 36"/>
                        <a:gd name="T9" fmla="*/ 0 h 50"/>
                        <a:gd name="T10" fmla="*/ 2147483647 w 36"/>
                        <a:gd name="T11" fmla="*/ 0 h 50"/>
                        <a:gd name="T12" fmla="*/ 2147483647 w 36"/>
                        <a:gd name="T13" fmla="*/ 2147483647 h 50"/>
                        <a:gd name="T14" fmla="*/ 2147483647 w 36"/>
                        <a:gd name="T15" fmla="*/ 2147483647 h 50"/>
                        <a:gd name="T16" fmla="*/ 2147483647 w 36"/>
                        <a:gd name="T17" fmla="*/ 2147483647 h 50"/>
                        <a:gd name="T18" fmla="*/ 2147483647 w 36"/>
                        <a:gd name="T19" fmla="*/ 2147483647 h 50"/>
                        <a:gd name="T20" fmla="*/ 2147483647 w 36"/>
                        <a:gd name="T21" fmla="*/ 214748364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50"/>
                        <a:gd name="T35" fmla="*/ 36 w 36"/>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50">
                          <a:moveTo>
                            <a:pt x="0" y="6"/>
                          </a:moveTo>
                          <a:lnTo>
                            <a:pt x="2" y="6"/>
                          </a:lnTo>
                          <a:lnTo>
                            <a:pt x="5" y="3"/>
                          </a:lnTo>
                          <a:lnTo>
                            <a:pt x="10" y="2"/>
                          </a:lnTo>
                          <a:lnTo>
                            <a:pt x="15" y="0"/>
                          </a:lnTo>
                          <a:lnTo>
                            <a:pt x="22" y="0"/>
                          </a:lnTo>
                          <a:lnTo>
                            <a:pt x="27" y="2"/>
                          </a:lnTo>
                          <a:lnTo>
                            <a:pt x="33" y="8"/>
                          </a:lnTo>
                          <a:lnTo>
                            <a:pt x="36" y="17"/>
                          </a:lnTo>
                          <a:lnTo>
                            <a:pt x="36" y="30"/>
                          </a:lnTo>
                          <a:lnTo>
                            <a:pt x="34" y="5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0" name="Freeform 312"/>
                    <p:cNvSpPr>
                      <a:spLocks/>
                    </p:cNvSpPr>
                    <p:nvPr/>
                  </p:nvSpPr>
                  <p:spPr bwMode="auto">
                    <a:xfrm>
                      <a:off x="5290143" y="3864088"/>
                      <a:ext cx="97875" cy="99636"/>
                    </a:xfrm>
                    <a:custGeom>
                      <a:avLst/>
                      <a:gdLst>
                        <a:gd name="T0" fmla="*/ 0 w 34"/>
                        <a:gd name="T1" fmla="*/ 2147483647 h 43"/>
                        <a:gd name="T2" fmla="*/ 2147483647 w 34"/>
                        <a:gd name="T3" fmla="*/ 2147483647 h 43"/>
                        <a:gd name="T4" fmla="*/ 2147483647 w 34"/>
                        <a:gd name="T5" fmla="*/ 2147483647 h 43"/>
                        <a:gd name="T6" fmla="*/ 2147483647 w 34"/>
                        <a:gd name="T7" fmla="*/ 0 h 43"/>
                        <a:gd name="T8" fmla="*/ 2147483647 w 34"/>
                        <a:gd name="T9" fmla="*/ 0 h 43"/>
                        <a:gd name="T10" fmla="*/ 2147483647 w 34"/>
                        <a:gd name="T11" fmla="*/ 2147483647 h 43"/>
                        <a:gd name="T12" fmla="*/ 2147483647 w 34"/>
                        <a:gd name="T13" fmla="*/ 2147483647 h 43"/>
                        <a:gd name="T14" fmla="*/ 2147483647 w 34"/>
                        <a:gd name="T15" fmla="*/ 2147483647 h 43"/>
                        <a:gd name="T16" fmla="*/ 2147483647 w 34"/>
                        <a:gd name="T17" fmla="*/ 2147483647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3"/>
                        <a:gd name="T29" fmla="*/ 34 w 3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3">
                          <a:moveTo>
                            <a:pt x="0" y="3"/>
                          </a:moveTo>
                          <a:lnTo>
                            <a:pt x="1" y="3"/>
                          </a:lnTo>
                          <a:lnTo>
                            <a:pt x="6" y="1"/>
                          </a:lnTo>
                          <a:lnTo>
                            <a:pt x="10" y="0"/>
                          </a:lnTo>
                          <a:lnTo>
                            <a:pt x="16" y="0"/>
                          </a:lnTo>
                          <a:lnTo>
                            <a:pt x="22" y="3"/>
                          </a:lnTo>
                          <a:lnTo>
                            <a:pt x="28" y="12"/>
                          </a:lnTo>
                          <a:lnTo>
                            <a:pt x="31" y="24"/>
                          </a:lnTo>
                          <a:lnTo>
                            <a:pt x="34" y="43"/>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1" name="Freeform 313"/>
                    <p:cNvSpPr>
                      <a:spLocks/>
                    </p:cNvSpPr>
                    <p:nvPr/>
                  </p:nvSpPr>
                  <p:spPr bwMode="auto">
                    <a:xfrm>
                      <a:off x="7123853" y="1060378"/>
                      <a:ext cx="204385" cy="243297"/>
                    </a:xfrm>
                    <a:custGeom>
                      <a:avLst/>
                      <a:gdLst>
                        <a:gd name="T0" fmla="*/ 2147483647 w 71"/>
                        <a:gd name="T1" fmla="*/ 2147483647 h 105"/>
                        <a:gd name="T2" fmla="*/ 2147483647 w 71"/>
                        <a:gd name="T3" fmla="*/ 2147483647 h 105"/>
                        <a:gd name="T4" fmla="*/ 0 w 71"/>
                        <a:gd name="T5" fmla="*/ 0 h 105"/>
                        <a:gd name="T6" fmla="*/ 0 w 71"/>
                        <a:gd name="T7" fmla="*/ 2147483647 h 105"/>
                        <a:gd name="T8" fmla="*/ 2147483647 w 71"/>
                        <a:gd name="T9" fmla="*/ 2147483647 h 105"/>
                        <a:gd name="T10" fmla="*/ 0 60000 65536"/>
                        <a:gd name="T11" fmla="*/ 0 60000 65536"/>
                        <a:gd name="T12" fmla="*/ 0 60000 65536"/>
                        <a:gd name="T13" fmla="*/ 0 60000 65536"/>
                        <a:gd name="T14" fmla="*/ 0 60000 65536"/>
                        <a:gd name="T15" fmla="*/ 0 w 71"/>
                        <a:gd name="T16" fmla="*/ 0 h 105"/>
                        <a:gd name="T17" fmla="*/ 71 w 71"/>
                        <a:gd name="T18" fmla="*/ 105 h 105"/>
                      </a:gdLst>
                      <a:ahLst/>
                      <a:cxnLst>
                        <a:cxn ang="T10">
                          <a:pos x="T0" y="T1"/>
                        </a:cxn>
                        <a:cxn ang="T11">
                          <a:pos x="T2" y="T3"/>
                        </a:cxn>
                        <a:cxn ang="T12">
                          <a:pos x="T4" y="T5"/>
                        </a:cxn>
                        <a:cxn ang="T13">
                          <a:pos x="T6" y="T7"/>
                        </a:cxn>
                        <a:cxn ang="T14">
                          <a:pos x="T8" y="T9"/>
                        </a:cxn>
                      </a:cxnLst>
                      <a:rect l="T15" t="T16" r="T17" b="T18"/>
                      <a:pathLst>
                        <a:path w="71" h="105">
                          <a:moveTo>
                            <a:pt x="71" y="105"/>
                          </a:moveTo>
                          <a:lnTo>
                            <a:pt x="71" y="33"/>
                          </a:lnTo>
                          <a:lnTo>
                            <a:pt x="0" y="0"/>
                          </a:lnTo>
                          <a:lnTo>
                            <a:pt x="0" y="72"/>
                          </a:lnTo>
                          <a:lnTo>
                            <a:pt x="71" y="105"/>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42" name="Freeform 314"/>
                    <p:cNvSpPr>
                      <a:spLocks/>
                    </p:cNvSpPr>
                    <p:nvPr/>
                  </p:nvSpPr>
                  <p:spPr bwMode="auto">
                    <a:xfrm>
                      <a:off x="7123853" y="1060378"/>
                      <a:ext cx="204385" cy="243297"/>
                    </a:xfrm>
                    <a:custGeom>
                      <a:avLst/>
                      <a:gdLst>
                        <a:gd name="T0" fmla="*/ 2147483647 w 71"/>
                        <a:gd name="T1" fmla="*/ 2147483647 h 105"/>
                        <a:gd name="T2" fmla="*/ 2147483647 w 71"/>
                        <a:gd name="T3" fmla="*/ 2147483647 h 105"/>
                        <a:gd name="T4" fmla="*/ 0 w 71"/>
                        <a:gd name="T5" fmla="*/ 0 h 105"/>
                        <a:gd name="T6" fmla="*/ 0 w 71"/>
                        <a:gd name="T7" fmla="*/ 2147483647 h 105"/>
                        <a:gd name="T8" fmla="*/ 2147483647 w 71"/>
                        <a:gd name="T9" fmla="*/ 2147483647 h 105"/>
                        <a:gd name="T10" fmla="*/ 0 60000 65536"/>
                        <a:gd name="T11" fmla="*/ 0 60000 65536"/>
                        <a:gd name="T12" fmla="*/ 0 60000 65536"/>
                        <a:gd name="T13" fmla="*/ 0 60000 65536"/>
                        <a:gd name="T14" fmla="*/ 0 60000 65536"/>
                        <a:gd name="T15" fmla="*/ 0 w 71"/>
                        <a:gd name="T16" fmla="*/ 0 h 105"/>
                        <a:gd name="T17" fmla="*/ 71 w 71"/>
                        <a:gd name="T18" fmla="*/ 105 h 105"/>
                      </a:gdLst>
                      <a:ahLst/>
                      <a:cxnLst>
                        <a:cxn ang="T10">
                          <a:pos x="T0" y="T1"/>
                        </a:cxn>
                        <a:cxn ang="T11">
                          <a:pos x="T2" y="T3"/>
                        </a:cxn>
                        <a:cxn ang="T12">
                          <a:pos x="T4" y="T5"/>
                        </a:cxn>
                        <a:cxn ang="T13">
                          <a:pos x="T6" y="T7"/>
                        </a:cxn>
                        <a:cxn ang="T14">
                          <a:pos x="T8" y="T9"/>
                        </a:cxn>
                      </a:cxnLst>
                      <a:rect l="T15" t="T16" r="T17" b="T18"/>
                      <a:pathLst>
                        <a:path w="71" h="105">
                          <a:moveTo>
                            <a:pt x="71" y="105"/>
                          </a:moveTo>
                          <a:lnTo>
                            <a:pt x="71" y="33"/>
                          </a:lnTo>
                          <a:lnTo>
                            <a:pt x="0" y="0"/>
                          </a:lnTo>
                          <a:lnTo>
                            <a:pt x="0" y="72"/>
                          </a:lnTo>
                          <a:lnTo>
                            <a:pt x="71" y="10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3" name="Freeform 315"/>
                    <p:cNvSpPr>
                      <a:spLocks/>
                    </p:cNvSpPr>
                    <p:nvPr/>
                  </p:nvSpPr>
                  <p:spPr bwMode="auto">
                    <a:xfrm>
                      <a:off x="7123853" y="919034"/>
                      <a:ext cx="745575" cy="217809"/>
                    </a:xfrm>
                    <a:custGeom>
                      <a:avLst/>
                      <a:gdLst>
                        <a:gd name="T0" fmla="*/ 2147483647 w 259"/>
                        <a:gd name="T1" fmla="*/ 0 h 94"/>
                        <a:gd name="T2" fmla="*/ 0 w 259"/>
                        <a:gd name="T3" fmla="*/ 2147483647 h 94"/>
                        <a:gd name="T4" fmla="*/ 2147483647 w 259"/>
                        <a:gd name="T5" fmla="*/ 2147483647 h 94"/>
                        <a:gd name="T6" fmla="*/ 2147483647 w 259"/>
                        <a:gd name="T7" fmla="*/ 2147483647 h 94"/>
                        <a:gd name="T8" fmla="*/ 2147483647 w 259"/>
                        <a:gd name="T9" fmla="*/ 0 h 94"/>
                        <a:gd name="T10" fmla="*/ 0 60000 65536"/>
                        <a:gd name="T11" fmla="*/ 0 60000 65536"/>
                        <a:gd name="T12" fmla="*/ 0 60000 65536"/>
                        <a:gd name="T13" fmla="*/ 0 60000 65536"/>
                        <a:gd name="T14" fmla="*/ 0 60000 65536"/>
                        <a:gd name="T15" fmla="*/ 0 w 259"/>
                        <a:gd name="T16" fmla="*/ 0 h 94"/>
                        <a:gd name="T17" fmla="*/ 259 w 259"/>
                        <a:gd name="T18" fmla="*/ 94 h 94"/>
                      </a:gdLst>
                      <a:ahLst/>
                      <a:cxnLst>
                        <a:cxn ang="T10">
                          <a:pos x="T0" y="T1"/>
                        </a:cxn>
                        <a:cxn ang="T11">
                          <a:pos x="T2" y="T3"/>
                        </a:cxn>
                        <a:cxn ang="T12">
                          <a:pos x="T4" y="T5"/>
                        </a:cxn>
                        <a:cxn ang="T13">
                          <a:pos x="T6" y="T7"/>
                        </a:cxn>
                        <a:cxn ang="T14">
                          <a:pos x="T8" y="T9"/>
                        </a:cxn>
                      </a:cxnLst>
                      <a:rect l="T15" t="T16" r="T17" b="T18"/>
                      <a:pathLst>
                        <a:path w="259" h="94">
                          <a:moveTo>
                            <a:pt x="192" y="0"/>
                          </a:moveTo>
                          <a:lnTo>
                            <a:pt x="0" y="61"/>
                          </a:lnTo>
                          <a:lnTo>
                            <a:pt x="71" y="94"/>
                          </a:lnTo>
                          <a:lnTo>
                            <a:pt x="259" y="19"/>
                          </a:lnTo>
                          <a:lnTo>
                            <a:pt x="192" y="0"/>
                          </a:lnTo>
                          <a:close/>
                        </a:path>
                      </a:pathLst>
                    </a:custGeom>
                    <a:solidFill>
                      <a:srgbClr val="6666FF"/>
                    </a:solidFill>
                    <a:ln w="0">
                      <a:solidFill>
                        <a:srgbClr val="6666FF"/>
                      </a:solidFill>
                      <a:round/>
                      <a:headEnd/>
                      <a:tailEnd/>
                    </a:ln>
                  </p:spPr>
                  <p:txBody>
                    <a:bodyPr/>
                    <a:lstStyle/>
                    <a:p>
                      <a:endParaRPr lang="en-US" smtClean="0">
                        <a:solidFill>
                          <a:srgbClr val="1F497D"/>
                        </a:solidFill>
                      </a:endParaRPr>
                    </a:p>
                  </p:txBody>
                </p:sp>
                <p:sp>
                  <p:nvSpPr>
                    <p:cNvPr id="501044" name="Freeform 316"/>
                    <p:cNvSpPr>
                      <a:spLocks/>
                    </p:cNvSpPr>
                    <p:nvPr/>
                  </p:nvSpPr>
                  <p:spPr bwMode="auto">
                    <a:xfrm>
                      <a:off x="7123853" y="919034"/>
                      <a:ext cx="745575" cy="217809"/>
                    </a:xfrm>
                    <a:custGeom>
                      <a:avLst/>
                      <a:gdLst>
                        <a:gd name="T0" fmla="*/ 2147483647 w 259"/>
                        <a:gd name="T1" fmla="*/ 0 h 94"/>
                        <a:gd name="T2" fmla="*/ 0 w 259"/>
                        <a:gd name="T3" fmla="*/ 2147483647 h 94"/>
                        <a:gd name="T4" fmla="*/ 2147483647 w 259"/>
                        <a:gd name="T5" fmla="*/ 2147483647 h 94"/>
                        <a:gd name="T6" fmla="*/ 2147483647 w 259"/>
                        <a:gd name="T7" fmla="*/ 2147483647 h 94"/>
                        <a:gd name="T8" fmla="*/ 0 60000 65536"/>
                        <a:gd name="T9" fmla="*/ 0 60000 65536"/>
                        <a:gd name="T10" fmla="*/ 0 60000 65536"/>
                        <a:gd name="T11" fmla="*/ 0 60000 65536"/>
                        <a:gd name="T12" fmla="*/ 0 w 259"/>
                        <a:gd name="T13" fmla="*/ 0 h 94"/>
                        <a:gd name="T14" fmla="*/ 259 w 259"/>
                        <a:gd name="T15" fmla="*/ 94 h 94"/>
                      </a:gdLst>
                      <a:ahLst/>
                      <a:cxnLst>
                        <a:cxn ang="T8">
                          <a:pos x="T0" y="T1"/>
                        </a:cxn>
                        <a:cxn ang="T9">
                          <a:pos x="T2" y="T3"/>
                        </a:cxn>
                        <a:cxn ang="T10">
                          <a:pos x="T4" y="T5"/>
                        </a:cxn>
                        <a:cxn ang="T11">
                          <a:pos x="T6" y="T7"/>
                        </a:cxn>
                      </a:cxnLst>
                      <a:rect l="T12" t="T13" r="T14" b="T15"/>
                      <a:pathLst>
                        <a:path w="259" h="94">
                          <a:moveTo>
                            <a:pt x="192" y="0"/>
                          </a:moveTo>
                          <a:lnTo>
                            <a:pt x="0" y="61"/>
                          </a:lnTo>
                          <a:lnTo>
                            <a:pt x="71" y="94"/>
                          </a:lnTo>
                          <a:lnTo>
                            <a:pt x="259" y="19"/>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5" name="Freeform 317"/>
                    <p:cNvSpPr>
                      <a:spLocks/>
                    </p:cNvSpPr>
                    <p:nvPr/>
                  </p:nvSpPr>
                  <p:spPr bwMode="auto">
                    <a:xfrm>
                      <a:off x="7328239" y="967694"/>
                      <a:ext cx="546947" cy="335982"/>
                    </a:xfrm>
                    <a:custGeom>
                      <a:avLst/>
                      <a:gdLst>
                        <a:gd name="T0" fmla="*/ 0 w 190"/>
                        <a:gd name="T1" fmla="*/ 2147483647 h 145"/>
                        <a:gd name="T2" fmla="*/ 0 w 190"/>
                        <a:gd name="T3" fmla="*/ 2147483647 h 145"/>
                        <a:gd name="T4" fmla="*/ 2147483647 w 190"/>
                        <a:gd name="T5" fmla="*/ 0 h 145"/>
                        <a:gd name="T6" fmla="*/ 2147483647 w 190"/>
                        <a:gd name="T7" fmla="*/ 2147483647 h 145"/>
                        <a:gd name="T8" fmla="*/ 0 w 190"/>
                        <a:gd name="T9" fmla="*/ 2147483647 h 145"/>
                        <a:gd name="T10" fmla="*/ 0 60000 65536"/>
                        <a:gd name="T11" fmla="*/ 0 60000 65536"/>
                        <a:gd name="T12" fmla="*/ 0 60000 65536"/>
                        <a:gd name="T13" fmla="*/ 0 60000 65536"/>
                        <a:gd name="T14" fmla="*/ 0 60000 65536"/>
                        <a:gd name="T15" fmla="*/ 0 w 190"/>
                        <a:gd name="T16" fmla="*/ 0 h 145"/>
                        <a:gd name="T17" fmla="*/ 190 w 190"/>
                        <a:gd name="T18" fmla="*/ 145 h 145"/>
                      </a:gdLst>
                      <a:ahLst/>
                      <a:cxnLst>
                        <a:cxn ang="T10">
                          <a:pos x="T0" y="T1"/>
                        </a:cxn>
                        <a:cxn ang="T11">
                          <a:pos x="T2" y="T3"/>
                        </a:cxn>
                        <a:cxn ang="T12">
                          <a:pos x="T4" y="T5"/>
                        </a:cxn>
                        <a:cxn ang="T13">
                          <a:pos x="T6" y="T7"/>
                        </a:cxn>
                        <a:cxn ang="T14">
                          <a:pos x="T8" y="T9"/>
                        </a:cxn>
                      </a:cxnLst>
                      <a:rect l="T15" t="T16" r="T17" b="T18"/>
                      <a:pathLst>
                        <a:path w="190" h="145">
                          <a:moveTo>
                            <a:pt x="0" y="145"/>
                          </a:moveTo>
                          <a:lnTo>
                            <a:pt x="0" y="73"/>
                          </a:lnTo>
                          <a:lnTo>
                            <a:pt x="190" y="0"/>
                          </a:lnTo>
                          <a:lnTo>
                            <a:pt x="188" y="70"/>
                          </a:lnTo>
                          <a:lnTo>
                            <a:pt x="0" y="145"/>
                          </a:lnTo>
                          <a:close/>
                        </a:path>
                      </a:pathLst>
                    </a:custGeom>
                    <a:solidFill>
                      <a:srgbClr val="6666FF"/>
                    </a:solidFill>
                    <a:ln w="0">
                      <a:solidFill>
                        <a:srgbClr val="6666FF"/>
                      </a:solidFill>
                      <a:round/>
                      <a:headEnd/>
                      <a:tailEnd/>
                    </a:ln>
                  </p:spPr>
                  <p:txBody>
                    <a:bodyPr/>
                    <a:lstStyle/>
                    <a:p>
                      <a:endParaRPr lang="en-US" smtClean="0">
                        <a:solidFill>
                          <a:srgbClr val="1F497D"/>
                        </a:solidFill>
                      </a:endParaRPr>
                    </a:p>
                  </p:txBody>
                </p:sp>
                <p:sp>
                  <p:nvSpPr>
                    <p:cNvPr id="501046" name="Freeform 318"/>
                    <p:cNvSpPr>
                      <a:spLocks/>
                    </p:cNvSpPr>
                    <p:nvPr/>
                  </p:nvSpPr>
                  <p:spPr bwMode="auto">
                    <a:xfrm>
                      <a:off x="7328239" y="967694"/>
                      <a:ext cx="546947" cy="335982"/>
                    </a:xfrm>
                    <a:custGeom>
                      <a:avLst/>
                      <a:gdLst>
                        <a:gd name="T0" fmla="*/ 0 w 190"/>
                        <a:gd name="T1" fmla="*/ 2147483647 h 145"/>
                        <a:gd name="T2" fmla="*/ 0 w 190"/>
                        <a:gd name="T3" fmla="*/ 2147483647 h 145"/>
                        <a:gd name="T4" fmla="*/ 2147483647 w 190"/>
                        <a:gd name="T5" fmla="*/ 0 h 145"/>
                        <a:gd name="T6" fmla="*/ 2147483647 w 190"/>
                        <a:gd name="T7" fmla="*/ 2147483647 h 145"/>
                        <a:gd name="T8" fmla="*/ 0 w 190"/>
                        <a:gd name="T9" fmla="*/ 2147483647 h 145"/>
                        <a:gd name="T10" fmla="*/ 0 60000 65536"/>
                        <a:gd name="T11" fmla="*/ 0 60000 65536"/>
                        <a:gd name="T12" fmla="*/ 0 60000 65536"/>
                        <a:gd name="T13" fmla="*/ 0 60000 65536"/>
                        <a:gd name="T14" fmla="*/ 0 60000 65536"/>
                        <a:gd name="T15" fmla="*/ 0 w 190"/>
                        <a:gd name="T16" fmla="*/ 0 h 145"/>
                        <a:gd name="T17" fmla="*/ 190 w 190"/>
                        <a:gd name="T18" fmla="*/ 145 h 145"/>
                      </a:gdLst>
                      <a:ahLst/>
                      <a:cxnLst>
                        <a:cxn ang="T10">
                          <a:pos x="T0" y="T1"/>
                        </a:cxn>
                        <a:cxn ang="T11">
                          <a:pos x="T2" y="T3"/>
                        </a:cxn>
                        <a:cxn ang="T12">
                          <a:pos x="T4" y="T5"/>
                        </a:cxn>
                        <a:cxn ang="T13">
                          <a:pos x="T6" y="T7"/>
                        </a:cxn>
                        <a:cxn ang="T14">
                          <a:pos x="T8" y="T9"/>
                        </a:cxn>
                      </a:cxnLst>
                      <a:rect l="T15" t="T16" r="T17" b="T18"/>
                      <a:pathLst>
                        <a:path w="190" h="145">
                          <a:moveTo>
                            <a:pt x="0" y="145"/>
                          </a:moveTo>
                          <a:lnTo>
                            <a:pt x="0" y="73"/>
                          </a:lnTo>
                          <a:lnTo>
                            <a:pt x="190" y="0"/>
                          </a:lnTo>
                          <a:lnTo>
                            <a:pt x="188" y="70"/>
                          </a:lnTo>
                          <a:lnTo>
                            <a:pt x="0" y="14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7" name="Freeform 319"/>
                    <p:cNvSpPr>
                      <a:spLocks noEditPoints="1"/>
                    </p:cNvSpPr>
                    <p:nvPr/>
                  </p:nvSpPr>
                  <p:spPr bwMode="auto">
                    <a:xfrm>
                      <a:off x="7466415" y="1004768"/>
                      <a:ext cx="210143" cy="201589"/>
                    </a:xfrm>
                    <a:custGeom>
                      <a:avLst/>
                      <a:gdLst>
                        <a:gd name="T0" fmla="*/ 2147483647 w 73"/>
                        <a:gd name="T1" fmla="*/ 2147483647 h 87"/>
                        <a:gd name="T2" fmla="*/ 2147483647 w 73"/>
                        <a:gd name="T3" fmla="*/ 2147483647 h 87"/>
                        <a:gd name="T4" fmla="*/ 2147483647 w 73"/>
                        <a:gd name="T5" fmla="*/ 2147483647 h 87"/>
                        <a:gd name="T6" fmla="*/ 2147483647 w 73"/>
                        <a:gd name="T7" fmla="*/ 2147483647 h 87"/>
                        <a:gd name="T8" fmla="*/ 2147483647 w 73"/>
                        <a:gd name="T9" fmla="*/ 2147483647 h 87"/>
                        <a:gd name="T10" fmla="*/ 2147483647 w 73"/>
                        <a:gd name="T11" fmla="*/ 2147483647 h 87"/>
                        <a:gd name="T12" fmla="*/ 2147483647 w 73"/>
                        <a:gd name="T13" fmla="*/ 2147483647 h 87"/>
                        <a:gd name="T14" fmla="*/ 2147483647 w 73"/>
                        <a:gd name="T15" fmla="*/ 2147483647 h 87"/>
                        <a:gd name="T16" fmla="*/ 2147483647 w 73"/>
                        <a:gd name="T17" fmla="*/ 2147483647 h 87"/>
                        <a:gd name="T18" fmla="*/ 2147483647 w 73"/>
                        <a:gd name="T19" fmla="*/ 2147483647 h 87"/>
                        <a:gd name="T20" fmla="*/ 2147483647 w 73"/>
                        <a:gd name="T21" fmla="*/ 2147483647 h 87"/>
                        <a:gd name="T22" fmla="*/ 2147483647 w 73"/>
                        <a:gd name="T23" fmla="*/ 2147483647 h 87"/>
                        <a:gd name="T24" fmla="*/ 2147483647 w 73"/>
                        <a:gd name="T25" fmla="*/ 2147483647 h 87"/>
                        <a:gd name="T26" fmla="*/ 2147483647 w 73"/>
                        <a:gd name="T27" fmla="*/ 2147483647 h 87"/>
                        <a:gd name="T28" fmla="*/ 2147483647 w 73"/>
                        <a:gd name="T29" fmla="*/ 2147483647 h 87"/>
                        <a:gd name="T30" fmla="*/ 2147483647 w 73"/>
                        <a:gd name="T31" fmla="*/ 2147483647 h 87"/>
                        <a:gd name="T32" fmla="*/ 2147483647 w 73"/>
                        <a:gd name="T33" fmla="*/ 2147483647 h 87"/>
                        <a:gd name="T34" fmla="*/ 2147483647 w 73"/>
                        <a:gd name="T35" fmla="*/ 0 h 87"/>
                        <a:gd name="T36" fmla="*/ 0 w 73"/>
                        <a:gd name="T37" fmla="*/ 0 h 87"/>
                        <a:gd name="T38" fmla="*/ 0 w 73"/>
                        <a:gd name="T39" fmla="*/ 2147483647 h 87"/>
                        <a:gd name="T40" fmla="*/ 2147483647 w 73"/>
                        <a:gd name="T41" fmla="*/ 2147483647 h 87"/>
                        <a:gd name="T42" fmla="*/ 2147483647 w 73"/>
                        <a:gd name="T43" fmla="*/ 2147483647 h 87"/>
                        <a:gd name="T44" fmla="*/ 2147483647 w 73"/>
                        <a:gd name="T45" fmla="*/ 2147483647 h 87"/>
                        <a:gd name="T46" fmla="*/ 2147483647 w 73"/>
                        <a:gd name="T47" fmla="*/ 2147483647 h 87"/>
                        <a:gd name="T48" fmla="*/ 2147483647 w 73"/>
                        <a:gd name="T49" fmla="*/ 2147483647 h 87"/>
                        <a:gd name="T50" fmla="*/ 2147483647 w 73"/>
                        <a:gd name="T51" fmla="*/ 2147483647 h 87"/>
                        <a:gd name="T52" fmla="*/ 2147483647 w 73"/>
                        <a:gd name="T53" fmla="*/ 2147483647 h 87"/>
                        <a:gd name="T54" fmla="*/ 2147483647 w 73"/>
                        <a:gd name="T55" fmla="*/ 2147483647 h 87"/>
                        <a:gd name="T56" fmla="*/ 2147483647 w 73"/>
                        <a:gd name="T57" fmla="*/ 2147483647 h 87"/>
                        <a:gd name="T58" fmla="*/ 2147483647 w 73"/>
                        <a:gd name="T59" fmla="*/ 2147483647 h 87"/>
                        <a:gd name="T60" fmla="*/ 2147483647 w 73"/>
                        <a:gd name="T61" fmla="*/ 2147483647 h 87"/>
                        <a:gd name="T62" fmla="*/ 2147483647 w 73"/>
                        <a:gd name="T63" fmla="*/ 2147483647 h 87"/>
                        <a:gd name="T64" fmla="*/ 2147483647 w 73"/>
                        <a:gd name="T65" fmla="*/ 2147483647 h 87"/>
                        <a:gd name="T66" fmla="*/ 2147483647 w 73"/>
                        <a:gd name="T67" fmla="*/ 0 h 87"/>
                        <a:gd name="T68" fmla="*/ 2147483647 w 73"/>
                        <a:gd name="T69" fmla="*/ 0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
                        <a:gd name="T106" fmla="*/ 0 h 87"/>
                        <a:gd name="T107" fmla="*/ 73 w 73"/>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 h="87">
                          <a:moveTo>
                            <a:pt x="34" y="15"/>
                          </a:moveTo>
                          <a:lnTo>
                            <a:pt x="39" y="15"/>
                          </a:lnTo>
                          <a:lnTo>
                            <a:pt x="43" y="17"/>
                          </a:lnTo>
                          <a:lnTo>
                            <a:pt x="48" y="18"/>
                          </a:lnTo>
                          <a:lnTo>
                            <a:pt x="51" y="23"/>
                          </a:lnTo>
                          <a:lnTo>
                            <a:pt x="52" y="27"/>
                          </a:lnTo>
                          <a:lnTo>
                            <a:pt x="54" y="35"/>
                          </a:lnTo>
                          <a:lnTo>
                            <a:pt x="54" y="42"/>
                          </a:lnTo>
                          <a:lnTo>
                            <a:pt x="54" y="51"/>
                          </a:lnTo>
                          <a:lnTo>
                            <a:pt x="52" y="58"/>
                          </a:lnTo>
                          <a:lnTo>
                            <a:pt x="49" y="64"/>
                          </a:lnTo>
                          <a:lnTo>
                            <a:pt x="45" y="69"/>
                          </a:lnTo>
                          <a:lnTo>
                            <a:pt x="40" y="70"/>
                          </a:lnTo>
                          <a:lnTo>
                            <a:pt x="34" y="72"/>
                          </a:lnTo>
                          <a:lnTo>
                            <a:pt x="16" y="72"/>
                          </a:lnTo>
                          <a:lnTo>
                            <a:pt x="16" y="15"/>
                          </a:lnTo>
                          <a:lnTo>
                            <a:pt x="34" y="15"/>
                          </a:lnTo>
                          <a:close/>
                          <a:moveTo>
                            <a:pt x="37" y="0"/>
                          </a:moveTo>
                          <a:lnTo>
                            <a:pt x="0" y="0"/>
                          </a:lnTo>
                          <a:lnTo>
                            <a:pt x="0" y="87"/>
                          </a:lnTo>
                          <a:lnTo>
                            <a:pt x="37" y="87"/>
                          </a:lnTo>
                          <a:lnTo>
                            <a:pt x="49" y="84"/>
                          </a:lnTo>
                          <a:lnTo>
                            <a:pt x="58" y="79"/>
                          </a:lnTo>
                          <a:lnTo>
                            <a:pt x="66" y="70"/>
                          </a:lnTo>
                          <a:lnTo>
                            <a:pt x="72" y="57"/>
                          </a:lnTo>
                          <a:lnTo>
                            <a:pt x="73" y="41"/>
                          </a:lnTo>
                          <a:lnTo>
                            <a:pt x="72" y="35"/>
                          </a:lnTo>
                          <a:lnTo>
                            <a:pt x="72" y="27"/>
                          </a:lnTo>
                          <a:lnTo>
                            <a:pt x="69" y="20"/>
                          </a:lnTo>
                          <a:lnTo>
                            <a:pt x="66" y="12"/>
                          </a:lnTo>
                          <a:lnTo>
                            <a:pt x="61" y="8"/>
                          </a:lnTo>
                          <a:lnTo>
                            <a:pt x="55" y="5"/>
                          </a:lnTo>
                          <a:lnTo>
                            <a:pt x="51" y="2"/>
                          </a:lnTo>
                          <a:lnTo>
                            <a:pt x="45" y="0"/>
                          </a:lnTo>
                          <a:lnTo>
                            <a:pt x="37" y="0"/>
                          </a:lnTo>
                          <a:close/>
                        </a:path>
                      </a:pathLst>
                    </a:custGeom>
                    <a:solidFill>
                      <a:srgbClr val="FFFFFF"/>
                    </a:solidFill>
                    <a:ln w="0">
                      <a:solidFill>
                        <a:srgbClr val="FFFFFF"/>
                      </a:solidFill>
                      <a:round/>
                      <a:headEnd/>
                      <a:tailEnd/>
                    </a:ln>
                  </p:spPr>
                  <p:txBody>
                    <a:bodyPr/>
                    <a:lstStyle/>
                    <a:p>
                      <a:endParaRPr lang="en-US" smtClean="0">
                        <a:solidFill>
                          <a:srgbClr val="1F497D"/>
                        </a:solidFill>
                      </a:endParaRPr>
                    </a:p>
                  </p:txBody>
                </p:sp>
                <p:sp>
                  <p:nvSpPr>
                    <p:cNvPr id="501048" name="Freeform 320"/>
                    <p:cNvSpPr>
                      <a:spLocks/>
                    </p:cNvSpPr>
                    <p:nvPr/>
                  </p:nvSpPr>
                  <p:spPr bwMode="auto">
                    <a:xfrm>
                      <a:off x="7512473" y="1039524"/>
                      <a:ext cx="109389" cy="132076"/>
                    </a:xfrm>
                    <a:custGeom>
                      <a:avLst/>
                      <a:gdLst>
                        <a:gd name="T0" fmla="*/ 2147483647 w 38"/>
                        <a:gd name="T1" fmla="*/ 0 h 57"/>
                        <a:gd name="T2" fmla="*/ 2147483647 w 38"/>
                        <a:gd name="T3" fmla="*/ 0 h 57"/>
                        <a:gd name="T4" fmla="*/ 2147483647 w 38"/>
                        <a:gd name="T5" fmla="*/ 2147483647 h 57"/>
                        <a:gd name="T6" fmla="*/ 2147483647 w 38"/>
                        <a:gd name="T7" fmla="*/ 2147483647 h 57"/>
                        <a:gd name="T8" fmla="*/ 2147483647 w 38"/>
                        <a:gd name="T9" fmla="*/ 2147483647 h 57"/>
                        <a:gd name="T10" fmla="*/ 2147483647 w 38"/>
                        <a:gd name="T11" fmla="*/ 2147483647 h 57"/>
                        <a:gd name="T12" fmla="*/ 2147483647 w 38"/>
                        <a:gd name="T13" fmla="*/ 2147483647 h 57"/>
                        <a:gd name="T14" fmla="*/ 2147483647 w 38"/>
                        <a:gd name="T15" fmla="*/ 2147483647 h 57"/>
                        <a:gd name="T16" fmla="*/ 2147483647 w 38"/>
                        <a:gd name="T17" fmla="*/ 2147483647 h 57"/>
                        <a:gd name="T18" fmla="*/ 2147483647 w 38"/>
                        <a:gd name="T19" fmla="*/ 2147483647 h 57"/>
                        <a:gd name="T20" fmla="*/ 2147483647 w 38"/>
                        <a:gd name="T21" fmla="*/ 2147483647 h 57"/>
                        <a:gd name="T22" fmla="*/ 2147483647 w 38"/>
                        <a:gd name="T23" fmla="*/ 2147483647 h 57"/>
                        <a:gd name="T24" fmla="*/ 2147483647 w 38"/>
                        <a:gd name="T25" fmla="*/ 2147483647 h 57"/>
                        <a:gd name="T26" fmla="*/ 2147483647 w 38"/>
                        <a:gd name="T27" fmla="*/ 2147483647 h 57"/>
                        <a:gd name="T28" fmla="*/ 0 w 38"/>
                        <a:gd name="T29" fmla="*/ 2147483647 h 57"/>
                        <a:gd name="T30" fmla="*/ 0 w 38"/>
                        <a:gd name="T31" fmla="*/ 0 h 57"/>
                        <a:gd name="T32" fmla="*/ 2147483647 w 38"/>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7"/>
                        <a:gd name="T53" fmla="*/ 38 w 38"/>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7">
                          <a:moveTo>
                            <a:pt x="18" y="0"/>
                          </a:moveTo>
                          <a:lnTo>
                            <a:pt x="23" y="0"/>
                          </a:lnTo>
                          <a:lnTo>
                            <a:pt x="27" y="2"/>
                          </a:lnTo>
                          <a:lnTo>
                            <a:pt x="32" y="3"/>
                          </a:lnTo>
                          <a:lnTo>
                            <a:pt x="35" y="8"/>
                          </a:lnTo>
                          <a:lnTo>
                            <a:pt x="36" y="12"/>
                          </a:lnTo>
                          <a:lnTo>
                            <a:pt x="38" y="20"/>
                          </a:lnTo>
                          <a:lnTo>
                            <a:pt x="38" y="27"/>
                          </a:lnTo>
                          <a:lnTo>
                            <a:pt x="38" y="36"/>
                          </a:lnTo>
                          <a:lnTo>
                            <a:pt x="36" y="43"/>
                          </a:lnTo>
                          <a:lnTo>
                            <a:pt x="33" y="49"/>
                          </a:lnTo>
                          <a:lnTo>
                            <a:pt x="29" y="54"/>
                          </a:lnTo>
                          <a:lnTo>
                            <a:pt x="24" y="55"/>
                          </a:lnTo>
                          <a:lnTo>
                            <a:pt x="18" y="57"/>
                          </a:lnTo>
                          <a:lnTo>
                            <a:pt x="0" y="57"/>
                          </a:lnTo>
                          <a:lnTo>
                            <a:pt x="0" y="0"/>
                          </a:lnTo>
                          <a:lnTo>
                            <a:pt x="18"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49" name="Freeform 321"/>
                    <p:cNvSpPr>
                      <a:spLocks/>
                    </p:cNvSpPr>
                    <p:nvPr/>
                  </p:nvSpPr>
                  <p:spPr bwMode="auto">
                    <a:xfrm>
                      <a:off x="7466415" y="1004768"/>
                      <a:ext cx="210143" cy="201589"/>
                    </a:xfrm>
                    <a:custGeom>
                      <a:avLst/>
                      <a:gdLst>
                        <a:gd name="T0" fmla="*/ 2147483647 w 73"/>
                        <a:gd name="T1" fmla="*/ 0 h 87"/>
                        <a:gd name="T2" fmla="*/ 0 w 73"/>
                        <a:gd name="T3" fmla="*/ 0 h 87"/>
                        <a:gd name="T4" fmla="*/ 0 w 73"/>
                        <a:gd name="T5" fmla="*/ 2147483647 h 87"/>
                        <a:gd name="T6" fmla="*/ 2147483647 w 73"/>
                        <a:gd name="T7" fmla="*/ 2147483647 h 87"/>
                        <a:gd name="T8" fmla="*/ 2147483647 w 73"/>
                        <a:gd name="T9" fmla="*/ 2147483647 h 87"/>
                        <a:gd name="T10" fmla="*/ 2147483647 w 73"/>
                        <a:gd name="T11" fmla="*/ 2147483647 h 87"/>
                        <a:gd name="T12" fmla="*/ 2147483647 w 73"/>
                        <a:gd name="T13" fmla="*/ 2147483647 h 87"/>
                        <a:gd name="T14" fmla="*/ 2147483647 w 73"/>
                        <a:gd name="T15" fmla="*/ 2147483647 h 87"/>
                        <a:gd name="T16" fmla="*/ 2147483647 w 73"/>
                        <a:gd name="T17" fmla="*/ 2147483647 h 87"/>
                        <a:gd name="T18" fmla="*/ 2147483647 w 73"/>
                        <a:gd name="T19" fmla="*/ 2147483647 h 87"/>
                        <a:gd name="T20" fmla="*/ 2147483647 w 73"/>
                        <a:gd name="T21" fmla="*/ 2147483647 h 87"/>
                        <a:gd name="T22" fmla="*/ 2147483647 w 73"/>
                        <a:gd name="T23" fmla="*/ 2147483647 h 87"/>
                        <a:gd name="T24" fmla="*/ 2147483647 w 73"/>
                        <a:gd name="T25" fmla="*/ 2147483647 h 87"/>
                        <a:gd name="T26" fmla="*/ 2147483647 w 73"/>
                        <a:gd name="T27" fmla="*/ 2147483647 h 87"/>
                        <a:gd name="T28" fmla="*/ 2147483647 w 73"/>
                        <a:gd name="T29" fmla="*/ 2147483647 h 87"/>
                        <a:gd name="T30" fmla="*/ 2147483647 w 73"/>
                        <a:gd name="T31" fmla="*/ 2147483647 h 87"/>
                        <a:gd name="T32" fmla="*/ 2147483647 w 73"/>
                        <a:gd name="T33" fmla="*/ 0 h 87"/>
                        <a:gd name="T34" fmla="*/ 2147483647 w 73"/>
                        <a:gd name="T35" fmla="*/ 0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87"/>
                        <a:gd name="T56" fmla="*/ 73 w 73"/>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87">
                          <a:moveTo>
                            <a:pt x="37" y="0"/>
                          </a:moveTo>
                          <a:lnTo>
                            <a:pt x="0" y="0"/>
                          </a:lnTo>
                          <a:lnTo>
                            <a:pt x="0" y="87"/>
                          </a:lnTo>
                          <a:lnTo>
                            <a:pt x="37" y="87"/>
                          </a:lnTo>
                          <a:lnTo>
                            <a:pt x="49" y="84"/>
                          </a:lnTo>
                          <a:lnTo>
                            <a:pt x="58" y="79"/>
                          </a:lnTo>
                          <a:lnTo>
                            <a:pt x="66" y="70"/>
                          </a:lnTo>
                          <a:lnTo>
                            <a:pt x="72" y="57"/>
                          </a:lnTo>
                          <a:lnTo>
                            <a:pt x="73" y="41"/>
                          </a:lnTo>
                          <a:lnTo>
                            <a:pt x="72" y="35"/>
                          </a:lnTo>
                          <a:lnTo>
                            <a:pt x="72" y="27"/>
                          </a:lnTo>
                          <a:lnTo>
                            <a:pt x="69" y="20"/>
                          </a:lnTo>
                          <a:lnTo>
                            <a:pt x="66" y="12"/>
                          </a:lnTo>
                          <a:lnTo>
                            <a:pt x="61" y="8"/>
                          </a:lnTo>
                          <a:lnTo>
                            <a:pt x="55" y="5"/>
                          </a:lnTo>
                          <a:lnTo>
                            <a:pt x="51" y="2"/>
                          </a:lnTo>
                          <a:lnTo>
                            <a:pt x="45" y="0"/>
                          </a:lnTo>
                          <a:lnTo>
                            <a:pt x="37"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50" name="Freeform 322"/>
                    <p:cNvSpPr>
                      <a:spLocks/>
                    </p:cNvSpPr>
                    <p:nvPr/>
                  </p:nvSpPr>
                  <p:spPr bwMode="auto">
                    <a:xfrm>
                      <a:off x="6245860" y="1292090"/>
                      <a:ext cx="207264" cy="243297"/>
                    </a:xfrm>
                    <a:custGeom>
                      <a:avLst/>
                      <a:gdLst>
                        <a:gd name="T0" fmla="*/ 2147483647 w 72"/>
                        <a:gd name="T1" fmla="*/ 2147483647 h 105"/>
                        <a:gd name="T2" fmla="*/ 2147483647 w 72"/>
                        <a:gd name="T3" fmla="*/ 2147483647 h 105"/>
                        <a:gd name="T4" fmla="*/ 0 w 72"/>
                        <a:gd name="T5" fmla="*/ 0 h 105"/>
                        <a:gd name="T6" fmla="*/ 0 w 72"/>
                        <a:gd name="T7" fmla="*/ 2147483647 h 105"/>
                        <a:gd name="T8" fmla="*/ 2147483647 w 72"/>
                        <a:gd name="T9" fmla="*/ 2147483647 h 105"/>
                        <a:gd name="T10" fmla="*/ 0 60000 65536"/>
                        <a:gd name="T11" fmla="*/ 0 60000 65536"/>
                        <a:gd name="T12" fmla="*/ 0 60000 65536"/>
                        <a:gd name="T13" fmla="*/ 0 60000 65536"/>
                        <a:gd name="T14" fmla="*/ 0 60000 65536"/>
                        <a:gd name="T15" fmla="*/ 0 w 72"/>
                        <a:gd name="T16" fmla="*/ 0 h 105"/>
                        <a:gd name="T17" fmla="*/ 72 w 72"/>
                        <a:gd name="T18" fmla="*/ 105 h 105"/>
                      </a:gdLst>
                      <a:ahLst/>
                      <a:cxnLst>
                        <a:cxn ang="T10">
                          <a:pos x="T0" y="T1"/>
                        </a:cxn>
                        <a:cxn ang="T11">
                          <a:pos x="T2" y="T3"/>
                        </a:cxn>
                        <a:cxn ang="T12">
                          <a:pos x="T4" y="T5"/>
                        </a:cxn>
                        <a:cxn ang="T13">
                          <a:pos x="T6" y="T7"/>
                        </a:cxn>
                        <a:cxn ang="T14">
                          <a:pos x="T8" y="T9"/>
                        </a:cxn>
                      </a:cxnLst>
                      <a:rect l="T15" t="T16" r="T17" b="T18"/>
                      <a:pathLst>
                        <a:path w="72" h="105">
                          <a:moveTo>
                            <a:pt x="72" y="105"/>
                          </a:moveTo>
                          <a:lnTo>
                            <a:pt x="72" y="33"/>
                          </a:lnTo>
                          <a:lnTo>
                            <a:pt x="0" y="0"/>
                          </a:lnTo>
                          <a:lnTo>
                            <a:pt x="0" y="72"/>
                          </a:lnTo>
                          <a:lnTo>
                            <a:pt x="72" y="105"/>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51" name="Freeform 323"/>
                    <p:cNvSpPr>
                      <a:spLocks/>
                    </p:cNvSpPr>
                    <p:nvPr/>
                  </p:nvSpPr>
                  <p:spPr bwMode="auto">
                    <a:xfrm>
                      <a:off x="6245860" y="1292090"/>
                      <a:ext cx="207264" cy="243297"/>
                    </a:xfrm>
                    <a:custGeom>
                      <a:avLst/>
                      <a:gdLst>
                        <a:gd name="T0" fmla="*/ 2147483647 w 72"/>
                        <a:gd name="T1" fmla="*/ 2147483647 h 105"/>
                        <a:gd name="T2" fmla="*/ 2147483647 w 72"/>
                        <a:gd name="T3" fmla="*/ 2147483647 h 105"/>
                        <a:gd name="T4" fmla="*/ 0 w 72"/>
                        <a:gd name="T5" fmla="*/ 0 h 105"/>
                        <a:gd name="T6" fmla="*/ 0 w 72"/>
                        <a:gd name="T7" fmla="*/ 2147483647 h 105"/>
                        <a:gd name="T8" fmla="*/ 2147483647 w 72"/>
                        <a:gd name="T9" fmla="*/ 2147483647 h 105"/>
                        <a:gd name="T10" fmla="*/ 0 60000 65536"/>
                        <a:gd name="T11" fmla="*/ 0 60000 65536"/>
                        <a:gd name="T12" fmla="*/ 0 60000 65536"/>
                        <a:gd name="T13" fmla="*/ 0 60000 65536"/>
                        <a:gd name="T14" fmla="*/ 0 60000 65536"/>
                        <a:gd name="T15" fmla="*/ 0 w 72"/>
                        <a:gd name="T16" fmla="*/ 0 h 105"/>
                        <a:gd name="T17" fmla="*/ 72 w 72"/>
                        <a:gd name="T18" fmla="*/ 105 h 105"/>
                      </a:gdLst>
                      <a:ahLst/>
                      <a:cxnLst>
                        <a:cxn ang="T10">
                          <a:pos x="T0" y="T1"/>
                        </a:cxn>
                        <a:cxn ang="T11">
                          <a:pos x="T2" y="T3"/>
                        </a:cxn>
                        <a:cxn ang="T12">
                          <a:pos x="T4" y="T5"/>
                        </a:cxn>
                        <a:cxn ang="T13">
                          <a:pos x="T6" y="T7"/>
                        </a:cxn>
                        <a:cxn ang="T14">
                          <a:pos x="T8" y="T9"/>
                        </a:cxn>
                      </a:cxnLst>
                      <a:rect l="T15" t="T16" r="T17" b="T18"/>
                      <a:pathLst>
                        <a:path w="72" h="105">
                          <a:moveTo>
                            <a:pt x="72" y="105"/>
                          </a:moveTo>
                          <a:lnTo>
                            <a:pt x="72" y="33"/>
                          </a:lnTo>
                          <a:lnTo>
                            <a:pt x="0" y="0"/>
                          </a:lnTo>
                          <a:lnTo>
                            <a:pt x="0" y="72"/>
                          </a:lnTo>
                          <a:lnTo>
                            <a:pt x="72" y="10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52" name="Freeform 324"/>
                    <p:cNvSpPr>
                      <a:spLocks/>
                    </p:cNvSpPr>
                    <p:nvPr/>
                  </p:nvSpPr>
                  <p:spPr bwMode="auto">
                    <a:xfrm>
                      <a:off x="6245860" y="1236479"/>
                      <a:ext cx="408771" cy="132076"/>
                    </a:xfrm>
                    <a:custGeom>
                      <a:avLst/>
                      <a:gdLst>
                        <a:gd name="T0" fmla="*/ 2147483647 w 142"/>
                        <a:gd name="T1" fmla="*/ 2147483647 h 57"/>
                        <a:gd name="T2" fmla="*/ 2147483647 w 142"/>
                        <a:gd name="T3" fmla="*/ 2147483647 h 57"/>
                        <a:gd name="T4" fmla="*/ 0 w 142"/>
                        <a:gd name="T5" fmla="*/ 2147483647 h 57"/>
                        <a:gd name="T6" fmla="*/ 2147483647 w 142"/>
                        <a:gd name="T7" fmla="*/ 0 h 57"/>
                        <a:gd name="T8" fmla="*/ 2147483647 w 142"/>
                        <a:gd name="T9" fmla="*/ 2147483647 h 57"/>
                        <a:gd name="T10" fmla="*/ 0 60000 65536"/>
                        <a:gd name="T11" fmla="*/ 0 60000 65536"/>
                        <a:gd name="T12" fmla="*/ 0 60000 65536"/>
                        <a:gd name="T13" fmla="*/ 0 60000 65536"/>
                        <a:gd name="T14" fmla="*/ 0 60000 65536"/>
                        <a:gd name="T15" fmla="*/ 0 w 142"/>
                        <a:gd name="T16" fmla="*/ 0 h 57"/>
                        <a:gd name="T17" fmla="*/ 142 w 142"/>
                        <a:gd name="T18" fmla="*/ 57 h 57"/>
                      </a:gdLst>
                      <a:ahLst/>
                      <a:cxnLst>
                        <a:cxn ang="T10">
                          <a:pos x="T0" y="T1"/>
                        </a:cxn>
                        <a:cxn ang="T11">
                          <a:pos x="T2" y="T3"/>
                        </a:cxn>
                        <a:cxn ang="T12">
                          <a:pos x="T4" y="T5"/>
                        </a:cxn>
                        <a:cxn ang="T13">
                          <a:pos x="T6" y="T7"/>
                        </a:cxn>
                        <a:cxn ang="T14">
                          <a:pos x="T8" y="T9"/>
                        </a:cxn>
                      </a:cxnLst>
                      <a:rect l="T15" t="T16" r="T17" b="T18"/>
                      <a:pathLst>
                        <a:path w="142" h="57">
                          <a:moveTo>
                            <a:pt x="142" y="32"/>
                          </a:moveTo>
                          <a:lnTo>
                            <a:pt x="72" y="57"/>
                          </a:lnTo>
                          <a:lnTo>
                            <a:pt x="0" y="24"/>
                          </a:lnTo>
                          <a:lnTo>
                            <a:pt x="70" y="0"/>
                          </a:lnTo>
                          <a:lnTo>
                            <a:pt x="142" y="32"/>
                          </a:lnTo>
                          <a:close/>
                        </a:path>
                      </a:pathLst>
                    </a:custGeom>
                    <a:solidFill>
                      <a:srgbClr val="6666FF"/>
                    </a:solidFill>
                    <a:ln w="0">
                      <a:solidFill>
                        <a:srgbClr val="6666FF"/>
                      </a:solidFill>
                      <a:round/>
                      <a:headEnd/>
                      <a:tailEnd/>
                    </a:ln>
                  </p:spPr>
                  <p:txBody>
                    <a:bodyPr/>
                    <a:lstStyle/>
                    <a:p>
                      <a:endParaRPr lang="en-US" smtClean="0">
                        <a:solidFill>
                          <a:srgbClr val="1F497D"/>
                        </a:solidFill>
                      </a:endParaRPr>
                    </a:p>
                  </p:txBody>
                </p:sp>
                <p:sp>
                  <p:nvSpPr>
                    <p:cNvPr id="501053" name="Freeform 325"/>
                    <p:cNvSpPr>
                      <a:spLocks/>
                    </p:cNvSpPr>
                    <p:nvPr/>
                  </p:nvSpPr>
                  <p:spPr bwMode="auto">
                    <a:xfrm>
                      <a:off x="6453124" y="1310627"/>
                      <a:ext cx="201507" cy="224760"/>
                    </a:xfrm>
                    <a:custGeom>
                      <a:avLst/>
                      <a:gdLst>
                        <a:gd name="T0" fmla="*/ 0 w 70"/>
                        <a:gd name="T1" fmla="*/ 2147483647 h 97"/>
                        <a:gd name="T2" fmla="*/ 0 w 70"/>
                        <a:gd name="T3" fmla="*/ 2147483647 h 97"/>
                        <a:gd name="T4" fmla="*/ 2147483647 w 70"/>
                        <a:gd name="T5" fmla="*/ 0 h 97"/>
                        <a:gd name="T6" fmla="*/ 2147483647 w 70"/>
                        <a:gd name="T7" fmla="*/ 2147483647 h 97"/>
                        <a:gd name="T8" fmla="*/ 0 w 70"/>
                        <a:gd name="T9" fmla="*/ 2147483647 h 97"/>
                        <a:gd name="T10" fmla="*/ 0 60000 65536"/>
                        <a:gd name="T11" fmla="*/ 0 60000 65536"/>
                        <a:gd name="T12" fmla="*/ 0 60000 65536"/>
                        <a:gd name="T13" fmla="*/ 0 60000 65536"/>
                        <a:gd name="T14" fmla="*/ 0 60000 65536"/>
                        <a:gd name="T15" fmla="*/ 0 w 70"/>
                        <a:gd name="T16" fmla="*/ 0 h 97"/>
                        <a:gd name="T17" fmla="*/ 70 w 70"/>
                        <a:gd name="T18" fmla="*/ 97 h 97"/>
                      </a:gdLst>
                      <a:ahLst/>
                      <a:cxnLst>
                        <a:cxn ang="T10">
                          <a:pos x="T0" y="T1"/>
                        </a:cxn>
                        <a:cxn ang="T11">
                          <a:pos x="T2" y="T3"/>
                        </a:cxn>
                        <a:cxn ang="T12">
                          <a:pos x="T4" y="T5"/>
                        </a:cxn>
                        <a:cxn ang="T13">
                          <a:pos x="T6" y="T7"/>
                        </a:cxn>
                        <a:cxn ang="T14">
                          <a:pos x="T8" y="T9"/>
                        </a:cxn>
                      </a:cxnLst>
                      <a:rect l="T15" t="T16" r="T17" b="T18"/>
                      <a:pathLst>
                        <a:path w="70" h="97">
                          <a:moveTo>
                            <a:pt x="0" y="97"/>
                          </a:moveTo>
                          <a:lnTo>
                            <a:pt x="0" y="25"/>
                          </a:lnTo>
                          <a:lnTo>
                            <a:pt x="70" y="0"/>
                          </a:lnTo>
                          <a:lnTo>
                            <a:pt x="70" y="68"/>
                          </a:lnTo>
                          <a:lnTo>
                            <a:pt x="0" y="97"/>
                          </a:lnTo>
                          <a:close/>
                        </a:path>
                      </a:pathLst>
                    </a:custGeom>
                    <a:solidFill>
                      <a:srgbClr val="6666FF"/>
                    </a:solidFill>
                    <a:ln w="0">
                      <a:solidFill>
                        <a:srgbClr val="6666FF"/>
                      </a:solidFill>
                      <a:round/>
                      <a:headEnd/>
                      <a:tailEnd/>
                    </a:ln>
                  </p:spPr>
                  <p:txBody>
                    <a:bodyPr/>
                    <a:lstStyle/>
                    <a:p>
                      <a:endParaRPr lang="en-US" smtClean="0">
                        <a:solidFill>
                          <a:srgbClr val="1F497D"/>
                        </a:solidFill>
                      </a:endParaRPr>
                    </a:p>
                  </p:txBody>
                </p:sp>
                <p:sp>
                  <p:nvSpPr>
                    <p:cNvPr id="501054" name="Freeform 326"/>
                    <p:cNvSpPr>
                      <a:spLocks/>
                    </p:cNvSpPr>
                    <p:nvPr/>
                  </p:nvSpPr>
                  <p:spPr bwMode="auto">
                    <a:xfrm>
                      <a:off x="5031063" y="1507582"/>
                      <a:ext cx="1105408" cy="1186363"/>
                    </a:xfrm>
                    <a:custGeom>
                      <a:avLst/>
                      <a:gdLst>
                        <a:gd name="T0" fmla="*/ 0 w 384"/>
                        <a:gd name="T1" fmla="*/ 2147483647 h 512"/>
                        <a:gd name="T2" fmla="*/ 2147483647 w 384"/>
                        <a:gd name="T3" fmla="*/ 2147483647 h 512"/>
                        <a:gd name="T4" fmla="*/ 2147483647 w 384"/>
                        <a:gd name="T5" fmla="*/ 0 h 512"/>
                        <a:gd name="T6" fmla="*/ 0 60000 65536"/>
                        <a:gd name="T7" fmla="*/ 0 60000 65536"/>
                        <a:gd name="T8" fmla="*/ 0 60000 65536"/>
                        <a:gd name="T9" fmla="*/ 0 w 384"/>
                        <a:gd name="T10" fmla="*/ 0 h 512"/>
                        <a:gd name="T11" fmla="*/ 384 w 384"/>
                        <a:gd name="T12" fmla="*/ 512 h 512"/>
                      </a:gdLst>
                      <a:ahLst/>
                      <a:cxnLst>
                        <a:cxn ang="T6">
                          <a:pos x="T0" y="T1"/>
                        </a:cxn>
                        <a:cxn ang="T7">
                          <a:pos x="T2" y="T3"/>
                        </a:cxn>
                        <a:cxn ang="T8">
                          <a:pos x="T4" y="T5"/>
                        </a:cxn>
                      </a:cxnLst>
                      <a:rect l="T9" t="T10" r="T11" b="T12"/>
                      <a:pathLst>
                        <a:path w="384" h="512">
                          <a:moveTo>
                            <a:pt x="0" y="512"/>
                          </a:moveTo>
                          <a:lnTo>
                            <a:pt x="199" y="397"/>
                          </a:lnTo>
                          <a:lnTo>
                            <a:pt x="384" y="0"/>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55" name="Freeform 327"/>
                    <p:cNvSpPr>
                      <a:spLocks/>
                    </p:cNvSpPr>
                    <p:nvPr/>
                  </p:nvSpPr>
                  <p:spPr bwMode="auto">
                    <a:xfrm>
                      <a:off x="6651752" y="1199405"/>
                      <a:ext cx="549825" cy="196955"/>
                    </a:xfrm>
                    <a:custGeom>
                      <a:avLst/>
                      <a:gdLst>
                        <a:gd name="T0" fmla="*/ 2147483647 w 191"/>
                        <a:gd name="T1" fmla="*/ 0 h 85"/>
                        <a:gd name="T2" fmla="*/ 2147483647 w 191"/>
                        <a:gd name="T3" fmla="*/ 2147483647 h 85"/>
                        <a:gd name="T4" fmla="*/ 2147483647 w 191"/>
                        <a:gd name="T5" fmla="*/ 2147483647 h 85"/>
                        <a:gd name="T6" fmla="*/ 2147483647 w 191"/>
                        <a:gd name="T7" fmla="*/ 2147483647 h 85"/>
                        <a:gd name="T8" fmla="*/ 2147483647 w 191"/>
                        <a:gd name="T9" fmla="*/ 2147483647 h 85"/>
                        <a:gd name="T10" fmla="*/ 2147483647 w 191"/>
                        <a:gd name="T11" fmla="*/ 2147483647 h 85"/>
                        <a:gd name="T12" fmla="*/ 2147483647 w 191"/>
                        <a:gd name="T13" fmla="*/ 2147483647 h 85"/>
                        <a:gd name="T14" fmla="*/ 2147483647 w 191"/>
                        <a:gd name="T15" fmla="*/ 2147483647 h 85"/>
                        <a:gd name="T16" fmla="*/ 2147483647 w 191"/>
                        <a:gd name="T17" fmla="*/ 2147483647 h 85"/>
                        <a:gd name="T18" fmla="*/ 2147483647 w 191"/>
                        <a:gd name="T19" fmla="*/ 2147483647 h 85"/>
                        <a:gd name="T20" fmla="*/ 2147483647 w 191"/>
                        <a:gd name="T21" fmla="*/ 2147483647 h 85"/>
                        <a:gd name="T22" fmla="*/ 2147483647 w 191"/>
                        <a:gd name="T23" fmla="*/ 2147483647 h 85"/>
                        <a:gd name="T24" fmla="*/ 2147483647 w 191"/>
                        <a:gd name="T25" fmla="*/ 2147483647 h 85"/>
                        <a:gd name="T26" fmla="*/ 0 w 191"/>
                        <a:gd name="T27" fmla="*/ 2147483647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85"/>
                        <a:gd name="T44" fmla="*/ 191 w 191"/>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85">
                          <a:moveTo>
                            <a:pt x="191" y="0"/>
                          </a:moveTo>
                          <a:lnTo>
                            <a:pt x="165" y="24"/>
                          </a:lnTo>
                          <a:lnTo>
                            <a:pt x="147" y="12"/>
                          </a:lnTo>
                          <a:lnTo>
                            <a:pt x="132" y="33"/>
                          </a:lnTo>
                          <a:lnTo>
                            <a:pt x="116" y="21"/>
                          </a:lnTo>
                          <a:lnTo>
                            <a:pt x="106" y="43"/>
                          </a:lnTo>
                          <a:lnTo>
                            <a:pt x="89" y="34"/>
                          </a:lnTo>
                          <a:lnTo>
                            <a:pt x="80" y="57"/>
                          </a:lnTo>
                          <a:lnTo>
                            <a:pt x="62" y="45"/>
                          </a:lnTo>
                          <a:lnTo>
                            <a:pt x="53" y="67"/>
                          </a:lnTo>
                          <a:lnTo>
                            <a:pt x="35" y="55"/>
                          </a:lnTo>
                          <a:lnTo>
                            <a:pt x="25" y="78"/>
                          </a:lnTo>
                          <a:lnTo>
                            <a:pt x="12" y="63"/>
                          </a:lnTo>
                          <a:lnTo>
                            <a:pt x="0" y="85"/>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56" name="Line 330"/>
                    <p:cNvSpPr>
                      <a:spLocks noChangeShapeType="1"/>
                    </p:cNvSpPr>
                    <p:nvPr/>
                  </p:nvSpPr>
                  <p:spPr bwMode="auto">
                    <a:xfrm flipV="1">
                      <a:off x="6136471" y="1431117"/>
                      <a:ext cx="213021" cy="7646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501057" name="Freeform 329"/>
                    <p:cNvSpPr>
                      <a:spLocks/>
                    </p:cNvSpPr>
                    <p:nvPr/>
                  </p:nvSpPr>
                  <p:spPr bwMode="auto">
                    <a:xfrm>
                      <a:off x="2356781" y="3599937"/>
                      <a:ext cx="2490047" cy="952334"/>
                    </a:xfrm>
                    <a:custGeom>
                      <a:avLst/>
                      <a:gdLst>
                        <a:gd name="T0" fmla="*/ 2147483647 w 865"/>
                        <a:gd name="T1" fmla="*/ 0 h 411"/>
                        <a:gd name="T2" fmla="*/ 2147483647 w 865"/>
                        <a:gd name="T3" fmla="*/ 2147483647 h 411"/>
                        <a:gd name="T4" fmla="*/ 2147483647 w 865"/>
                        <a:gd name="T5" fmla="*/ 2147483647 h 411"/>
                        <a:gd name="T6" fmla="*/ 2147483647 w 865"/>
                        <a:gd name="T7" fmla="*/ 2147483647 h 411"/>
                        <a:gd name="T8" fmla="*/ 2147483647 w 865"/>
                        <a:gd name="T9" fmla="*/ 2147483647 h 411"/>
                        <a:gd name="T10" fmla="*/ 2147483647 w 865"/>
                        <a:gd name="T11" fmla="*/ 2147483647 h 411"/>
                        <a:gd name="T12" fmla="*/ 2147483647 w 865"/>
                        <a:gd name="T13" fmla="*/ 2147483647 h 411"/>
                        <a:gd name="T14" fmla="*/ 2147483647 w 865"/>
                        <a:gd name="T15" fmla="*/ 2147483647 h 411"/>
                        <a:gd name="T16" fmla="*/ 2147483647 w 865"/>
                        <a:gd name="T17" fmla="*/ 2147483647 h 411"/>
                        <a:gd name="T18" fmla="*/ 2147483647 w 865"/>
                        <a:gd name="T19" fmla="*/ 2147483647 h 411"/>
                        <a:gd name="T20" fmla="*/ 2147483647 w 865"/>
                        <a:gd name="T21" fmla="*/ 2147483647 h 411"/>
                        <a:gd name="T22" fmla="*/ 0 w 865"/>
                        <a:gd name="T23" fmla="*/ 2147483647 h 411"/>
                        <a:gd name="T24" fmla="*/ 2147483647 w 865"/>
                        <a:gd name="T25" fmla="*/ 2147483647 h 411"/>
                        <a:gd name="T26" fmla="*/ 2147483647 w 865"/>
                        <a:gd name="T27" fmla="*/ 2147483647 h 411"/>
                        <a:gd name="T28" fmla="*/ 2147483647 w 865"/>
                        <a:gd name="T29" fmla="*/ 2147483647 h 411"/>
                        <a:gd name="T30" fmla="*/ 2147483647 w 865"/>
                        <a:gd name="T31" fmla="*/ 2147483647 h 411"/>
                        <a:gd name="T32" fmla="*/ 2147483647 w 865"/>
                        <a:gd name="T33" fmla="*/ 2147483647 h 411"/>
                        <a:gd name="T34" fmla="*/ 2147483647 w 865"/>
                        <a:gd name="T35" fmla="*/ 2147483647 h 411"/>
                        <a:gd name="T36" fmla="*/ 2147483647 w 865"/>
                        <a:gd name="T37" fmla="*/ 2147483647 h 411"/>
                        <a:gd name="T38" fmla="*/ 2147483647 w 865"/>
                        <a:gd name="T39" fmla="*/ 2147483647 h 411"/>
                        <a:gd name="T40" fmla="*/ 2147483647 w 865"/>
                        <a:gd name="T41" fmla="*/ 2147483647 h 411"/>
                        <a:gd name="T42" fmla="*/ 2147483647 w 865"/>
                        <a:gd name="T43" fmla="*/ 2147483647 h 411"/>
                        <a:gd name="T44" fmla="*/ 2147483647 w 865"/>
                        <a:gd name="T45" fmla="*/ 2147483647 h 411"/>
                        <a:gd name="T46" fmla="*/ 2147483647 w 865"/>
                        <a:gd name="T47" fmla="*/ 2147483647 h 411"/>
                        <a:gd name="T48" fmla="*/ 2147483647 w 865"/>
                        <a:gd name="T49" fmla="*/ 2147483647 h 411"/>
                        <a:gd name="T50" fmla="*/ 2147483647 w 865"/>
                        <a:gd name="T51" fmla="*/ 2147483647 h 411"/>
                        <a:gd name="T52" fmla="*/ 2147483647 w 865"/>
                        <a:gd name="T53" fmla="*/ 2147483647 h 411"/>
                        <a:gd name="T54" fmla="*/ 2147483647 w 865"/>
                        <a:gd name="T55" fmla="*/ 2147483647 h 411"/>
                        <a:gd name="T56" fmla="*/ 2147483647 w 865"/>
                        <a:gd name="T57" fmla="*/ 2147483647 h 411"/>
                        <a:gd name="T58" fmla="*/ 2147483647 w 865"/>
                        <a:gd name="T59" fmla="*/ 2147483647 h 411"/>
                        <a:gd name="T60" fmla="*/ 2147483647 w 865"/>
                        <a:gd name="T61" fmla="*/ 2147483647 h 411"/>
                        <a:gd name="T62" fmla="*/ 2147483647 w 865"/>
                        <a:gd name="T63" fmla="*/ 2147483647 h 411"/>
                        <a:gd name="T64" fmla="*/ 2147483647 w 865"/>
                        <a:gd name="T65" fmla="*/ 2147483647 h 411"/>
                        <a:gd name="T66" fmla="*/ 2147483647 w 865"/>
                        <a:gd name="T67" fmla="*/ 2147483647 h 411"/>
                        <a:gd name="T68" fmla="*/ 2147483647 w 865"/>
                        <a:gd name="T69" fmla="*/ 2147483647 h 411"/>
                        <a:gd name="T70" fmla="*/ 2147483647 w 865"/>
                        <a:gd name="T71" fmla="*/ 2147483647 h 411"/>
                        <a:gd name="T72" fmla="*/ 2147483647 w 865"/>
                        <a:gd name="T73" fmla="*/ 2147483647 h 411"/>
                        <a:gd name="T74" fmla="*/ 2147483647 w 865"/>
                        <a:gd name="T75" fmla="*/ 2147483647 h 411"/>
                        <a:gd name="T76" fmla="*/ 2147483647 w 865"/>
                        <a:gd name="T77" fmla="*/ 2147483647 h 411"/>
                        <a:gd name="T78" fmla="*/ 2147483647 w 865"/>
                        <a:gd name="T79" fmla="*/ 2147483647 h 411"/>
                        <a:gd name="T80" fmla="*/ 2147483647 w 865"/>
                        <a:gd name="T81" fmla="*/ 2147483647 h 411"/>
                        <a:gd name="T82" fmla="*/ 2147483647 w 865"/>
                        <a:gd name="T83" fmla="*/ 2147483647 h 411"/>
                        <a:gd name="T84" fmla="*/ 2147483647 w 865"/>
                        <a:gd name="T85" fmla="*/ 2147483647 h 411"/>
                        <a:gd name="T86" fmla="*/ 2147483647 w 865"/>
                        <a:gd name="T87" fmla="*/ 2147483647 h 411"/>
                        <a:gd name="T88" fmla="*/ 2147483647 w 865"/>
                        <a:gd name="T89" fmla="*/ 2147483647 h 411"/>
                        <a:gd name="T90" fmla="*/ 2147483647 w 865"/>
                        <a:gd name="T91" fmla="*/ 2147483647 h 411"/>
                        <a:gd name="T92" fmla="*/ 2147483647 w 865"/>
                        <a:gd name="T93" fmla="*/ 2147483647 h 411"/>
                        <a:gd name="T94" fmla="*/ 2147483647 w 865"/>
                        <a:gd name="T95" fmla="*/ 2147483647 h 411"/>
                        <a:gd name="T96" fmla="*/ 2147483647 w 865"/>
                        <a:gd name="T97" fmla="*/ 2147483647 h 411"/>
                        <a:gd name="T98" fmla="*/ 2147483647 w 865"/>
                        <a:gd name="T99" fmla="*/ 2147483647 h 411"/>
                        <a:gd name="T100" fmla="*/ 2147483647 w 865"/>
                        <a:gd name="T101" fmla="*/ 2147483647 h 411"/>
                        <a:gd name="T102" fmla="*/ 2147483647 w 865"/>
                        <a:gd name="T103" fmla="*/ 2147483647 h 4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5"/>
                        <a:gd name="T157" fmla="*/ 0 h 411"/>
                        <a:gd name="T158" fmla="*/ 865 w 865"/>
                        <a:gd name="T159" fmla="*/ 411 h 4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5" h="411">
                          <a:moveTo>
                            <a:pt x="259" y="0"/>
                          </a:moveTo>
                          <a:lnTo>
                            <a:pt x="148" y="32"/>
                          </a:lnTo>
                          <a:lnTo>
                            <a:pt x="116" y="50"/>
                          </a:lnTo>
                          <a:lnTo>
                            <a:pt x="94" y="66"/>
                          </a:lnTo>
                          <a:lnTo>
                            <a:pt x="76" y="80"/>
                          </a:lnTo>
                          <a:lnTo>
                            <a:pt x="64" y="90"/>
                          </a:lnTo>
                          <a:lnTo>
                            <a:pt x="57" y="98"/>
                          </a:lnTo>
                          <a:lnTo>
                            <a:pt x="55" y="99"/>
                          </a:lnTo>
                          <a:lnTo>
                            <a:pt x="30" y="127"/>
                          </a:lnTo>
                          <a:lnTo>
                            <a:pt x="13" y="154"/>
                          </a:lnTo>
                          <a:lnTo>
                            <a:pt x="4" y="181"/>
                          </a:lnTo>
                          <a:lnTo>
                            <a:pt x="0" y="205"/>
                          </a:lnTo>
                          <a:lnTo>
                            <a:pt x="1" y="227"/>
                          </a:lnTo>
                          <a:lnTo>
                            <a:pt x="6" y="248"/>
                          </a:lnTo>
                          <a:lnTo>
                            <a:pt x="12" y="265"/>
                          </a:lnTo>
                          <a:lnTo>
                            <a:pt x="19" y="280"/>
                          </a:lnTo>
                          <a:lnTo>
                            <a:pt x="25" y="290"/>
                          </a:lnTo>
                          <a:lnTo>
                            <a:pt x="30" y="298"/>
                          </a:lnTo>
                          <a:lnTo>
                            <a:pt x="33" y="299"/>
                          </a:lnTo>
                          <a:lnTo>
                            <a:pt x="54" y="325"/>
                          </a:lnTo>
                          <a:lnTo>
                            <a:pt x="79" y="345"/>
                          </a:lnTo>
                          <a:lnTo>
                            <a:pt x="107" y="362"/>
                          </a:lnTo>
                          <a:lnTo>
                            <a:pt x="139" y="377"/>
                          </a:lnTo>
                          <a:lnTo>
                            <a:pt x="171" y="387"/>
                          </a:lnTo>
                          <a:lnTo>
                            <a:pt x="201" y="395"/>
                          </a:lnTo>
                          <a:lnTo>
                            <a:pt x="230" y="401"/>
                          </a:lnTo>
                          <a:lnTo>
                            <a:pt x="255" y="405"/>
                          </a:lnTo>
                          <a:lnTo>
                            <a:pt x="274" y="407"/>
                          </a:lnTo>
                          <a:lnTo>
                            <a:pt x="286" y="408"/>
                          </a:lnTo>
                          <a:lnTo>
                            <a:pt x="291" y="408"/>
                          </a:lnTo>
                          <a:lnTo>
                            <a:pt x="318" y="411"/>
                          </a:lnTo>
                          <a:lnTo>
                            <a:pt x="347" y="411"/>
                          </a:lnTo>
                          <a:lnTo>
                            <a:pt x="380" y="410"/>
                          </a:lnTo>
                          <a:lnTo>
                            <a:pt x="413" y="407"/>
                          </a:lnTo>
                          <a:lnTo>
                            <a:pt x="444" y="404"/>
                          </a:lnTo>
                          <a:lnTo>
                            <a:pt x="473" y="401"/>
                          </a:lnTo>
                          <a:lnTo>
                            <a:pt x="498" y="398"/>
                          </a:lnTo>
                          <a:lnTo>
                            <a:pt x="517" y="396"/>
                          </a:lnTo>
                          <a:lnTo>
                            <a:pt x="531" y="393"/>
                          </a:lnTo>
                          <a:lnTo>
                            <a:pt x="535" y="393"/>
                          </a:lnTo>
                          <a:lnTo>
                            <a:pt x="570" y="383"/>
                          </a:lnTo>
                          <a:lnTo>
                            <a:pt x="604" y="369"/>
                          </a:lnTo>
                          <a:lnTo>
                            <a:pt x="637" y="356"/>
                          </a:lnTo>
                          <a:lnTo>
                            <a:pt x="668" y="341"/>
                          </a:lnTo>
                          <a:lnTo>
                            <a:pt x="696" y="326"/>
                          </a:lnTo>
                          <a:lnTo>
                            <a:pt x="722" y="311"/>
                          </a:lnTo>
                          <a:lnTo>
                            <a:pt x="746" y="298"/>
                          </a:lnTo>
                          <a:lnTo>
                            <a:pt x="764" y="286"/>
                          </a:lnTo>
                          <a:lnTo>
                            <a:pt x="777" y="277"/>
                          </a:lnTo>
                          <a:lnTo>
                            <a:pt x="786" y="271"/>
                          </a:lnTo>
                          <a:lnTo>
                            <a:pt x="789" y="268"/>
                          </a:lnTo>
                          <a:lnTo>
                            <a:pt x="865" y="256"/>
                          </a:ln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srgbClr val="1F497D"/>
                        </a:solidFill>
                      </a:endParaRPr>
                    </a:p>
                  </p:txBody>
                </p:sp>
                <p:sp>
                  <p:nvSpPr>
                    <p:cNvPr id="501058" name="Freeform 366"/>
                    <p:cNvSpPr>
                      <a:spLocks/>
                    </p:cNvSpPr>
                    <p:nvPr/>
                  </p:nvSpPr>
                  <p:spPr bwMode="auto">
                    <a:xfrm>
                      <a:off x="5160603" y="4244095"/>
                      <a:ext cx="408771" cy="273420"/>
                    </a:xfrm>
                    <a:custGeom>
                      <a:avLst/>
                      <a:gdLst>
                        <a:gd name="T0" fmla="*/ 2147483647 w 142"/>
                        <a:gd name="T1" fmla="*/ 2147483647 h 118"/>
                        <a:gd name="T2" fmla="*/ 2147483647 w 142"/>
                        <a:gd name="T3" fmla="*/ 2147483647 h 118"/>
                        <a:gd name="T4" fmla="*/ 2147483647 w 142"/>
                        <a:gd name="T5" fmla="*/ 2147483647 h 118"/>
                        <a:gd name="T6" fmla="*/ 2147483647 w 142"/>
                        <a:gd name="T7" fmla="*/ 2147483647 h 118"/>
                        <a:gd name="T8" fmla="*/ 2147483647 w 142"/>
                        <a:gd name="T9" fmla="*/ 2147483647 h 118"/>
                        <a:gd name="T10" fmla="*/ 2147483647 w 142"/>
                        <a:gd name="T11" fmla="*/ 2147483647 h 118"/>
                        <a:gd name="T12" fmla="*/ 2147483647 w 142"/>
                        <a:gd name="T13" fmla="*/ 2147483647 h 118"/>
                        <a:gd name="T14" fmla="*/ 2147483647 w 142"/>
                        <a:gd name="T15" fmla="*/ 2147483647 h 118"/>
                        <a:gd name="T16" fmla="*/ 2147483647 w 142"/>
                        <a:gd name="T17" fmla="*/ 2147483647 h 118"/>
                        <a:gd name="T18" fmla="*/ 2147483647 w 142"/>
                        <a:gd name="T19" fmla="*/ 2147483647 h 118"/>
                        <a:gd name="T20" fmla="*/ 2147483647 w 142"/>
                        <a:gd name="T21" fmla="*/ 2147483647 h 118"/>
                        <a:gd name="T22" fmla="*/ 0 w 142"/>
                        <a:gd name="T23" fmla="*/ 0 h 118"/>
                        <a:gd name="T24" fmla="*/ 2147483647 w 142"/>
                        <a:gd name="T25" fmla="*/ 2147483647 h 118"/>
                        <a:gd name="T26" fmla="*/ 2147483647 w 142"/>
                        <a:gd name="T27" fmla="*/ 2147483647 h 118"/>
                        <a:gd name="T28" fmla="*/ 2147483647 w 142"/>
                        <a:gd name="T29" fmla="*/ 2147483647 h 118"/>
                        <a:gd name="T30" fmla="*/ 2147483647 w 142"/>
                        <a:gd name="T31" fmla="*/ 2147483647 h 118"/>
                        <a:gd name="T32" fmla="*/ 2147483647 w 142"/>
                        <a:gd name="T33" fmla="*/ 2147483647 h 118"/>
                        <a:gd name="T34" fmla="*/ 2147483647 w 142"/>
                        <a:gd name="T35" fmla="*/ 2147483647 h 118"/>
                        <a:gd name="T36" fmla="*/ 2147483647 w 142"/>
                        <a:gd name="T37" fmla="*/ 2147483647 h 118"/>
                        <a:gd name="T38" fmla="*/ 2147483647 w 142"/>
                        <a:gd name="T39" fmla="*/ 2147483647 h 118"/>
                        <a:gd name="T40" fmla="*/ 2147483647 w 142"/>
                        <a:gd name="T41" fmla="*/ 2147483647 h 118"/>
                        <a:gd name="T42" fmla="*/ 2147483647 w 142"/>
                        <a:gd name="T43" fmla="*/ 2147483647 h 118"/>
                        <a:gd name="T44" fmla="*/ 2147483647 w 142"/>
                        <a:gd name="T45" fmla="*/ 2147483647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
                        <a:gd name="T70" fmla="*/ 0 h 118"/>
                        <a:gd name="T71" fmla="*/ 142 w 142"/>
                        <a:gd name="T72" fmla="*/ 118 h 1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 h="118">
                          <a:moveTo>
                            <a:pt x="142" y="117"/>
                          </a:moveTo>
                          <a:lnTo>
                            <a:pt x="139" y="118"/>
                          </a:lnTo>
                          <a:lnTo>
                            <a:pt x="128" y="117"/>
                          </a:lnTo>
                          <a:lnTo>
                            <a:pt x="115" y="117"/>
                          </a:lnTo>
                          <a:lnTo>
                            <a:pt x="98" y="114"/>
                          </a:lnTo>
                          <a:lnTo>
                            <a:pt x="79" y="109"/>
                          </a:lnTo>
                          <a:lnTo>
                            <a:pt x="60" y="102"/>
                          </a:lnTo>
                          <a:lnTo>
                            <a:pt x="43" y="90"/>
                          </a:lnTo>
                          <a:lnTo>
                            <a:pt x="27" y="75"/>
                          </a:lnTo>
                          <a:lnTo>
                            <a:pt x="16" y="54"/>
                          </a:lnTo>
                          <a:lnTo>
                            <a:pt x="6" y="60"/>
                          </a:lnTo>
                          <a:lnTo>
                            <a:pt x="0" y="0"/>
                          </a:lnTo>
                          <a:lnTo>
                            <a:pt x="58" y="21"/>
                          </a:lnTo>
                          <a:lnTo>
                            <a:pt x="45" y="29"/>
                          </a:lnTo>
                          <a:lnTo>
                            <a:pt x="45" y="32"/>
                          </a:lnTo>
                          <a:lnTo>
                            <a:pt x="45" y="36"/>
                          </a:lnTo>
                          <a:lnTo>
                            <a:pt x="45" y="44"/>
                          </a:lnTo>
                          <a:lnTo>
                            <a:pt x="49" y="54"/>
                          </a:lnTo>
                          <a:lnTo>
                            <a:pt x="55" y="66"/>
                          </a:lnTo>
                          <a:lnTo>
                            <a:pt x="67" y="78"/>
                          </a:lnTo>
                          <a:lnTo>
                            <a:pt x="85" y="91"/>
                          </a:lnTo>
                          <a:lnTo>
                            <a:pt x="109" y="105"/>
                          </a:lnTo>
                          <a:lnTo>
                            <a:pt x="142" y="117"/>
                          </a:lnTo>
                          <a:close/>
                        </a:path>
                      </a:pathLst>
                    </a:custGeom>
                    <a:solidFill>
                      <a:srgbClr val="00FFFF"/>
                    </a:solidFill>
                    <a:ln w="0">
                      <a:solidFill>
                        <a:srgbClr val="00FFFF"/>
                      </a:solidFill>
                      <a:round/>
                      <a:headEnd/>
                      <a:tailEnd/>
                    </a:ln>
                  </p:spPr>
                  <p:txBody>
                    <a:bodyPr/>
                    <a:lstStyle/>
                    <a:p>
                      <a:endParaRPr lang="en-US" smtClean="0">
                        <a:solidFill>
                          <a:srgbClr val="1F497D"/>
                        </a:solidFill>
                      </a:endParaRPr>
                    </a:p>
                  </p:txBody>
                </p:sp>
                <p:sp>
                  <p:nvSpPr>
                    <p:cNvPr id="501059" name="Freeform 367"/>
                    <p:cNvSpPr>
                      <a:spLocks/>
                    </p:cNvSpPr>
                    <p:nvPr/>
                  </p:nvSpPr>
                  <p:spPr bwMode="auto">
                    <a:xfrm>
                      <a:off x="5134695" y="4251046"/>
                      <a:ext cx="420285" cy="259517"/>
                    </a:xfrm>
                    <a:custGeom>
                      <a:avLst/>
                      <a:gdLst>
                        <a:gd name="T0" fmla="*/ 2147483647 w 146"/>
                        <a:gd name="T1" fmla="*/ 2147483647 h 112"/>
                        <a:gd name="T2" fmla="*/ 2147483647 w 146"/>
                        <a:gd name="T3" fmla="*/ 2147483647 h 112"/>
                        <a:gd name="T4" fmla="*/ 2147483647 w 146"/>
                        <a:gd name="T5" fmla="*/ 2147483647 h 112"/>
                        <a:gd name="T6" fmla="*/ 2147483647 w 146"/>
                        <a:gd name="T7" fmla="*/ 2147483647 h 112"/>
                        <a:gd name="T8" fmla="*/ 2147483647 w 146"/>
                        <a:gd name="T9" fmla="*/ 2147483647 h 112"/>
                        <a:gd name="T10" fmla="*/ 2147483647 w 146"/>
                        <a:gd name="T11" fmla="*/ 2147483647 h 112"/>
                        <a:gd name="T12" fmla="*/ 2147483647 w 146"/>
                        <a:gd name="T13" fmla="*/ 2147483647 h 112"/>
                        <a:gd name="T14" fmla="*/ 2147483647 w 146"/>
                        <a:gd name="T15" fmla="*/ 2147483647 h 112"/>
                        <a:gd name="T16" fmla="*/ 2147483647 w 146"/>
                        <a:gd name="T17" fmla="*/ 2147483647 h 112"/>
                        <a:gd name="T18" fmla="*/ 2147483647 w 146"/>
                        <a:gd name="T19" fmla="*/ 2147483647 h 112"/>
                        <a:gd name="T20" fmla="*/ 2147483647 w 146"/>
                        <a:gd name="T21" fmla="*/ 2147483647 h 112"/>
                        <a:gd name="T22" fmla="*/ 0 w 146"/>
                        <a:gd name="T23" fmla="*/ 0 h 112"/>
                        <a:gd name="T24" fmla="*/ 2147483647 w 146"/>
                        <a:gd name="T25" fmla="*/ 2147483647 h 112"/>
                        <a:gd name="T26" fmla="*/ 2147483647 w 146"/>
                        <a:gd name="T27" fmla="*/ 2147483647 h 112"/>
                        <a:gd name="T28" fmla="*/ 2147483647 w 146"/>
                        <a:gd name="T29" fmla="*/ 2147483647 h 112"/>
                        <a:gd name="T30" fmla="*/ 2147483647 w 146"/>
                        <a:gd name="T31" fmla="*/ 2147483647 h 112"/>
                        <a:gd name="T32" fmla="*/ 2147483647 w 146"/>
                        <a:gd name="T33" fmla="*/ 2147483647 h 112"/>
                        <a:gd name="T34" fmla="*/ 2147483647 w 146"/>
                        <a:gd name="T35" fmla="*/ 2147483647 h 112"/>
                        <a:gd name="T36" fmla="*/ 2147483647 w 146"/>
                        <a:gd name="T37" fmla="*/ 2147483647 h 112"/>
                        <a:gd name="T38" fmla="*/ 2147483647 w 146"/>
                        <a:gd name="T39" fmla="*/ 2147483647 h 112"/>
                        <a:gd name="T40" fmla="*/ 2147483647 w 146"/>
                        <a:gd name="T41" fmla="*/ 2147483647 h 112"/>
                        <a:gd name="T42" fmla="*/ 2147483647 w 146"/>
                        <a:gd name="T43" fmla="*/ 2147483647 h 112"/>
                        <a:gd name="T44" fmla="*/ 2147483647 w 146"/>
                        <a:gd name="T45" fmla="*/ 2147483647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60" name="Freeform 368"/>
                    <p:cNvSpPr>
                      <a:spLocks/>
                    </p:cNvSpPr>
                    <p:nvPr/>
                  </p:nvSpPr>
                  <p:spPr bwMode="auto">
                    <a:xfrm>
                      <a:off x="1605449" y="3912748"/>
                      <a:ext cx="811784" cy="266468"/>
                    </a:xfrm>
                    <a:custGeom>
                      <a:avLst/>
                      <a:gdLst>
                        <a:gd name="T0" fmla="*/ 0 w 282"/>
                        <a:gd name="T1" fmla="*/ 0 h 115"/>
                        <a:gd name="T2" fmla="*/ 2147483647 w 282"/>
                        <a:gd name="T3" fmla="*/ 2147483647 h 115"/>
                        <a:gd name="T4" fmla="*/ 2147483647 w 282"/>
                        <a:gd name="T5" fmla="*/ 2147483647 h 115"/>
                        <a:gd name="T6" fmla="*/ 2147483647 w 282"/>
                        <a:gd name="T7" fmla="*/ 2147483647 h 115"/>
                        <a:gd name="T8" fmla="*/ 2147483647 w 282"/>
                        <a:gd name="T9" fmla="*/ 2147483647 h 115"/>
                        <a:gd name="T10" fmla="*/ 2147483647 w 282"/>
                        <a:gd name="T11" fmla="*/ 2147483647 h 115"/>
                        <a:gd name="T12" fmla="*/ 2147483647 w 282"/>
                        <a:gd name="T13" fmla="*/ 2147483647 h 115"/>
                        <a:gd name="T14" fmla="*/ 2147483647 w 282"/>
                        <a:gd name="T15" fmla="*/ 2147483647 h 115"/>
                        <a:gd name="T16" fmla="*/ 2147483647 w 282"/>
                        <a:gd name="T17" fmla="*/ 2147483647 h 115"/>
                        <a:gd name="T18" fmla="*/ 2147483647 w 282"/>
                        <a:gd name="T19" fmla="*/ 2147483647 h 115"/>
                        <a:gd name="T20" fmla="*/ 2147483647 w 282"/>
                        <a:gd name="T21" fmla="*/ 2147483647 h 115"/>
                        <a:gd name="T22" fmla="*/ 2147483647 w 282"/>
                        <a:gd name="T23" fmla="*/ 2147483647 h 115"/>
                        <a:gd name="T24" fmla="*/ 2147483647 w 282"/>
                        <a:gd name="T25" fmla="*/ 2147483647 h 115"/>
                        <a:gd name="T26" fmla="*/ 2147483647 w 282"/>
                        <a:gd name="T27" fmla="*/ 2147483647 h 115"/>
                        <a:gd name="T28" fmla="*/ 2147483647 w 282"/>
                        <a:gd name="T29" fmla="*/ 2147483647 h 115"/>
                        <a:gd name="T30" fmla="*/ 2147483647 w 282"/>
                        <a:gd name="T31" fmla="*/ 2147483647 h 115"/>
                        <a:gd name="T32" fmla="*/ 2147483647 w 282"/>
                        <a:gd name="T33" fmla="*/ 2147483647 h 115"/>
                        <a:gd name="T34" fmla="*/ 2147483647 w 282"/>
                        <a:gd name="T35" fmla="*/ 2147483647 h 115"/>
                        <a:gd name="T36" fmla="*/ 2147483647 w 282"/>
                        <a:gd name="T37" fmla="*/ 2147483647 h 115"/>
                        <a:gd name="T38" fmla="*/ 2147483647 w 282"/>
                        <a:gd name="T39" fmla="*/ 2147483647 h 115"/>
                        <a:gd name="T40" fmla="*/ 2147483647 w 282"/>
                        <a:gd name="T41" fmla="*/ 2147483647 h 115"/>
                        <a:gd name="T42" fmla="*/ 2147483647 w 282"/>
                        <a:gd name="T43" fmla="*/ 2147483647 h 115"/>
                        <a:gd name="T44" fmla="*/ 2147483647 w 282"/>
                        <a:gd name="T45" fmla="*/ 2147483647 h 115"/>
                        <a:gd name="T46" fmla="*/ 2147483647 w 282"/>
                        <a:gd name="T47" fmla="*/ 2147483647 h 115"/>
                        <a:gd name="T48" fmla="*/ 2147483647 w 282"/>
                        <a:gd name="T49" fmla="*/ 2147483647 h 115"/>
                        <a:gd name="T50" fmla="*/ 0 w 282"/>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2"/>
                        <a:gd name="T79" fmla="*/ 0 h 115"/>
                        <a:gd name="T80" fmla="*/ 282 w 282"/>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2" h="115">
                          <a:moveTo>
                            <a:pt x="0" y="0"/>
                          </a:moveTo>
                          <a:lnTo>
                            <a:pt x="3" y="3"/>
                          </a:lnTo>
                          <a:lnTo>
                            <a:pt x="12" y="9"/>
                          </a:lnTo>
                          <a:lnTo>
                            <a:pt x="25" y="18"/>
                          </a:lnTo>
                          <a:lnTo>
                            <a:pt x="43" y="30"/>
                          </a:lnTo>
                          <a:lnTo>
                            <a:pt x="64" y="43"/>
                          </a:lnTo>
                          <a:lnTo>
                            <a:pt x="86" y="57"/>
                          </a:lnTo>
                          <a:lnTo>
                            <a:pt x="110" y="70"/>
                          </a:lnTo>
                          <a:lnTo>
                            <a:pt x="136" y="82"/>
                          </a:lnTo>
                          <a:lnTo>
                            <a:pt x="161" y="92"/>
                          </a:lnTo>
                          <a:lnTo>
                            <a:pt x="185" y="98"/>
                          </a:lnTo>
                          <a:lnTo>
                            <a:pt x="207" y="103"/>
                          </a:lnTo>
                          <a:lnTo>
                            <a:pt x="228" y="101"/>
                          </a:lnTo>
                          <a:lnTo>
                            <a:pt x="227" y="115"/>
                          </a:lnTo>
                          <a:lnTo>
                            <a:pt x="282" y="90"/>
                          </a:lnTo>
                          <a:lnTo>
                            <a:pt x="235" y="49"/>
                          </a:lnTo>
                          <a:lnTo>
                            <a:pt x="235" y="66"/>
                          </a:lnTo>
                          <a:lnTo>
                            <a:pt x="229" y="66"/>
                          </a:lnTo>
                          <a:lnTo>
                            <a:pt x="215" y="67"/>
                          </a:lnTo>
                          <a:lnTo>
                            <a:pt x="194" y="66"/>
                          </a:lnTo>
                          <a:lnTo>
                            <a:pt x="165" y="64"/>
                          </a:lnTo>
                          <a:lnTo>
                            <a:pt x="134" y="60"/>
                          </a:lnTo>
                          <a:lnTo>
                            <a:pt x="100" y="52"/>
                          </a:lnTo>
                          <a:lnTo>
                            <a:pt x="64" y="40"/>
                          </a:lnTo>
                          <a:lnTo>
                            <a:pt x="31" y="24"/>
                          </a:lnTo>
                          <a:lnTo>
                            <a:pt x="0" y="0"/>
                          </a:lnTo>
                          <a:close/>
                        </a:path>
                      </a:pathLst>
                    </a:custGeom>
                    <a:solidFill>
                      <a:srgbClr val="00FFFF"/>
                    </a:solidFill>
                    <a:ln w="0">
                      <a:solidFill>
                        <a:srgbClr val="00FFFF"/>
                      </a:solidFill>
                      <a:round/>
                      <a:headEnd/>
                      <a:tailEnd/>
                    </a:ln>
                  </p:spPr>
                  <p:txBody>
                    <a:bodyPr/>
                    <a:lstStyle/>
                    <a:p>
                      <a:endParaRPr lang="en-US" smtClean="0">
                        <a:solidFill>
                          <a:srgbClr val="1F497D"/>
                        </a:solidFill>
                      </a:endParaRPr>
                    </a:p>
                  </p:txBody>
                </p:sp>
                <p:sp>
                  <p:nvSpPr>
                    <p:cNvPr id="501061" name="Freeform 369"/>
                    <p:cNvSpPr>
                      <a:spLocks/>
                    </p:cNvSpPr>
                    <p:nvPr/>
                  </p:nvSpPr>
                  <p:spPr bwMode="auto">
                    <a:xfrm>
                      <a:off x="1622721" y="3926650"/>
                      <a:ext cx="803148" cy="275737"/>
                    </a:xfrm>
                    <a:custGeom>
                      <a:avLst/>
                      <a:gdLst>
                        <a:gd name="T0" fmla="*/ 0 w 279"/>
                        <a:gd name="T1" fmla="*/ 0 h 119"/>
                        <a:gd name="T2" fmla="*/ 2147483647 w 279"/>
                        <a:gd name="T3" fmla="*/ 2147483647 h 119"/>
                        <a:gd name="T4" fmla="*/ 2147483647 w 279"/>
                        <a:gd name="T5" fmla="*/ 2147483647 h 119"/>
                        <a:gd name="T6" fmla="*/ 2147483647 w 279"/>
                        <a:gd name="T7" fmla="*/ 2147483647 h 119"/>
                        <a:gd name="T8" fmla="*/ 2147483647 w 279"/>
                        <a:gd name="T9" fmla="*/ 2147483647 h 119"/>
                        <a:gd name="T10" fmla="*/ 2147483647 w 279"/>
                        <a:gd name="T11" fmla="*/ 2147483647 h 119"/>
                        <a:gd name="T12" fmla="*/ 2147483647 w 279"/>
                        <a:gd name="T13" fmla="*/ 2147483647 h 119"/>
                        <a:gd name="T14" fmla="*/ 2147483647 w 279"/>
                        <a:gd name="T15" fmla="*/ 2147483647 h 119"/>
                        <a:gd name="T16" fmla="*/ 2147483647 w 279"/>
                        <a:gd name="T17" fmla="*/ 2147483647 h 119"/>
                        <a:gd name="T18" fmla="*/ 2147483647 w 279"/>
                        <a:gd name="T19" fmla="*/ 2147483647 h 119"/>
                        <a:gd name="T20" fmla="*/ 2147483647 w 279"/>
                        <a:gd name="T21" fmla="*/ 2147483647 h 119"/>
                        <a:gd name="T22" fmla="*/ 2147483647 w 279"/>
                        <a:gd name="T23" fmla="*/ 2147483647 h 119"/>
                        <a:gd name="T24" fmla="*/ 2147483647 w 279"/>
                        <a:gd name="T25" fmla="*/ 2147483647 h 119"/>
                        <a:gd name="T26" fmla="*/ 2147483647 w 279"/>
                        <a:gd name="T27" fmla="*/ 2147483647 h 119"/>
                        <a:gd name="T28" fmla="*/ 2147483647 w 279"/>
                        <a:gd name="T29" fmla="*/ 2147483647 h 119"/>
                        <a:gd name="T30" fmla="*/ 2147483647 w 279"/>
                        <a:gd name="T31" fmla="*/ 2147483647 h 119"/>
                        <a:gd name="T32" fmla="*/ 2147483647 w 279"/>
                        <a:gd name="T33" fmla="*/ 2147483647 h 119"/>
                        <a:gd name="T34" fmla="*/ 2147483647 w 279"/>
                        <a:gd name="T35" fmla="*/ 2147483647 h 119"/>
                        <a:gd name="T36" fmla="*/ 2147483647 w 279"/>
                        <a:gd name="T37" fmla="*/ 2147483647 h 119"/>
                        <a:gd name="T38" fmla="*/ 2147483647 w 279"/>
                        <a:gd name="T39" fmla="*/ 2147483647 h 119"/>
                        <a:gd name="T40" fmla="*/ 2147483647 w 279"/>
                        <a:gd name="T41" fmla="*/ 2147483647 h 119"/>
                        <a:gd name="T42" fmla="*/ 2147483647 w 279"/>
                        <a:gd name="T43" fmla="*/ 2147483647 h 119"/>
                        <a:gd name="T44" fmla="*/ 2147483647 w 279"/>
                        <a:gd name="T45" fmla="*/ 2147483647 h 119"/>
                        <a:gd name="T46" fmla="*/ 2147483647 w 279"/>
                        <a:gd name="T47" fmla="*/ 2147483647 h 119"/>
                        <a:gd name="T48" fmla="*/ 2147483647 w 279"/>
                        <a:gd name="T49" fmla="*/ 2147483647 h 119"/>
                        <a:gd name="T50" fmla="*/ 0 w 279"/>
                        <a:gd name="T51" fmla="*/ 0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9"/>
                        <a:gd name="T79" fmla="*/ 0 h 119"/>
                        <a:gd name="T80" fmla="*/ 279 w 279"/>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9" h="119">
                          <a:moveTo>
                            <a:pt x="0" y="0"/>
                          </a:moveTo>
                          <a:lnTo>
                            <a:pt x="3" y="3"/>
                          </a:lnTo>
                          <a:lnTo>
                            <a:pt x="12" y="9"/>
                          </a:lnTo>
                          <a:lnTo>
                            <a:pt x="25" y="18"/>
                          </a:lnTo>
                          <a:lnTo>
                            <a:pt x="41" y="30"/>
                          </a:lnTo>
                          <a:lnTo>
                            <a:pt x="62" y="43"/>
                          </a:lnTo>
                          <a:lnTo>
                            <a:pt x="85" y="57"/>
                          </a:lnTo>
                          <a:lnTo>
                            <a:pt x="109" y="72"/>
                          </a:lnTo>
                          <a:lnTo>
                            <a:pt x="134" y="84"/>
                          </a:lnTo>
                          <a:lnTo>
                            <a:pt x="159" y="94"/>
                          </a:lnTo>
                          <a:lnTo>
                            <a:pt x="183" y="101"/>
                          </a:lnTo>
                          <a:lnTo>
                            <a:pt x="206" y="106"/>
                          </a:lnTo>
                          <a:lnTo>
                            <a:pt x="225" y="106"/>
                          </a:lnTo>
                          <a:lnTo>
                            <a:pt x="223" y="119"/>
                          </a:lnTo>
                          <a:lnTo>
                            <a:pt x="279" y="97"/>
                          </a:lnTo>
                          <a:lnTo>
                            <a:pt x="234" y="55"/>
                          </a:lnTo>
                          <a:lnTo>
                            <a:pt x="234" y="70"/>
                          </a:lnTo>
                          <a:lnTo>
                            <a:pt x="228" y="70"/>
                          </a:lnTo>
                          <a:lnTo>
                            <a:pt x="213" y="72"/>
                          </a:lnTo>
                          <a:lnTo>
                            <a:pt x="192" y="70"/>
                          </a:lnTo>
                          <a:lnTo>
                            <a:pt x="164" y="69"/>
                          </a:lnTo>
                          <a:lnTo>
                            <a:pt x="131" y="63"/>
                          </a:lnTo>
                          <a:lnTo>
                            <a:pt x="98" y="55"/>
                          </a:lnTo>
                          <a:lnTo>
                            <a:pt x="62" y="42"/>
                          </a:lnTo>
                          <a:lnTo>
                            <a:pt x="30" y="24"/>
                          </a:lnTo>
                          <a:lnTo>
                            <a:pt x="0" y="0"/>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62" name="Freeform 370"/>
                    <p:cNvSpPr>
                      <a:spLocks/>
                    </p:cNvSpPr>
                    <p:nvPr/>
                  </p:nvSpPr>
                  <p:spPr bwMode="auto">
                    <a:xfrm>
                      <a:off x="4512903" y="2300035"/>
                      <a:ext cx="351197" cy="315128"/>
                    </a:xfrm>
                    <a:custGeom>
                      <a:avLst/>
                      <a:gdLst>
                        <a:gd name="T0" fmla="*/ 0 w 122"/>
                        <a:gd name="T1" fmla="*/ 0 h 136"/>
                        <a:gd name="T2" fmla="*/ 0 w 122"/>
                        <a:gd name="T3" fmla="*/ 2147483647 h 136"/>
                        <a:gd name="T4" fmla="*/ 0 w 122"/>
                        <a:gd name="T5" fmla="*/ 2147483647 h 136"/>
                        <a:gd name="T6" fmla="*/ 2147483647 w 122"/>
                        <a:gd name="T7" fmla="*/ 2147483647 h 136"/>
                        <a:gd name="T8" fmla="*/ 2147483647 w 122"/>
                        <a:gd name="T9" fmla="*/ 2147483647 h 136"/>
                        <a:gd name="T10" fmla="*/ 2147483647 w 122"/>
                        <a:gd name="T11" fmla="*/ 2147483647 h 136"/>
                        <a:gd name="T12" fmla="*/ 2147483647 w 122"/>
                        <a:gd name="T13" fmla="*/ 2147483647 h 136"/>
                        <a:gd name="T14" fmla="*/ 2147483647 w 122"/>
                        <a:gd name="T15" fmla="*/ 2147483647 h 136"/>
                        <a:gd name="T16" fmla="*/ 2147483647 w 122"/>
                        <a:gd name="T17" fmla="*/ 2147483647 h 136"/>
                        <a:gd name="T18" fmla="*/ 2147483647 w 122"/>
                        <a:gd name="T19" fmla="*/ 2147483647 h 136"/>
                        <a:gd name="T20" fmla="*/ 2147483647 w 122"/>
                        <a:gd name="T21" fmla="*/ 2147483647 h 136"/>
                        <a:gd name="T22" fmla="*/ 2147483647 w 122"/>
                        <a:gd name="T23" fmla="*/ 2147483647 h 136"/>
                        <a:gd name="T24" fmla="*/ 2147483647 w 122"/>
                        <a:gd name="T25" fmla="*/ 2147483647 h 136"/>
                        <a:gd name="T26" fmla="*/ 2147483647 w 122"/>
                        <a:gd name="T27" fmla="*/ 2147483647 h 136"/>
                        <a:gd name="T28" fmla="*/ 2147483647 w 122"/>
                        <a:gd name="T29" fmla="*/ 2147483647 h 136"/>
                        <a:gd name="T30" fmla="*/ 2147483647 w 122"/>
                        <a:gd name="T31" fmla="*/ 2147483647 h 136"/>
                        <a:gd name="T32" fmla="*/ 2147483647 w 122"/>
                        <a:gd name="T33" fmla="*/ 2147483647 h 136"/>
                        <a:gd name="T34" fmla="*/ 2147483647 w 122"/>
                        <a:gd name="T35" fmla="*/ 2147483647 h 136"/>
                        <a:gd name="T36" fmla="*/ 2147483647 w 122"/>
                        <a:gd name="T37" fmla="*/ 2147483647 h 136"/>
                        <a:gd name="T38" fmla="*/ 2147483647 w 122"/>
                        <a:gd name="T39" fmla="*/ 2147483647 h 136"/>
                        <a:gd name="T40" fmla="*/ 2147483647 w 122"/>
                        <a:gd name="T41" fmla="*/ 2147483647 h 136"/>
                        <a:gd name="T42" fmla="*/ 2147483647 w 122"/>
                        <a:gd name="T43" fmla="*/ 2147483647 h 136"/>
                        <a:gd name="T44" fmla="*/ 0 w 122"/>
                        <a:gd name="T45" fmla="*/ 0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2"/>
                        <a:gd name="T70" fmla="*/ 0 h 136"/>
                        <a:gd name="T71" fmla="*/ 122 w 1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2" h="136">
                          <a:moveTo>
                            <a:pt x="0" y="0"/>
                          </a:moveTo>
                          <a:lnTo>
                            <a:pt x="0" y="3"/>
                          </a:lnTo>
                          <a:lnTo>
                            <a:pt x="0" y="12"/>
                          </a:lnTo>
                          <a:lnTo>
                            <a:pt x="1" y="27"/>
                          </a:lnTo>
                          <a:lnTo>
                            <a:pt x="4" y="43"/>
                          </a:lnTo>
                          <a:lnTo>
                            <a:pt x="10" y="61"/>
                          </a:lnTo>
                          <a:lnTo>
                            <a:pt x="19" y="81"/>
                          </a:lnTo>
                          <a:lnTo>
                            <a:pt x="31" y="97"/>
                          </a:lnTo>
                          <a:lnTo>
                            <a:pt x="47" y="112"/>
                          </a:lnTo>
                          <a:lnTo>
                            <a:pt x="68" y="121"/>
                          </a:lnTo>
                          <a:lnTo>
                            <a:pt x="62" y="133"/>
                          </a:lnTo>
                          <a:lnTo>
                            <a:pt x="122" y="136"/>
                          </a:lnTo>
                          <a:lnTo>
                            <a:pt x="100" y="79"/>
                          </a:lnTo>
                          <a:lnTo>
                            <a:pt x="92" y="92"/>
                          </a:lnTo>
                          <a:lnTo>
                            <a:pt x="89" y="92"/>
                          </a:lnTo>
                          <a:lnTo>
                            <a:pt x="85" y="94"/>
                          </a:lnTo>
                          <a:lnTo>
                            <a:pt x="77" y="92"/>
                          </a:lnTo>
                          <a:lnTo>
                            <a:pt x="67" y="89"/>
                          </a:lnTo>
                          <a:lnTo>
                            <a:pt x="55" y="83"/>
                          </a:lnTo>
                          <a:lnTo>
                            <a:pt x="41" y="72"/>
                          </a:lnTo>
                          <a:lnTo>
                            <a:pt x="28" y="55"/>
                          </a:lnTo>
                          <a:lnTo>
                            <a:pt x="13" y="31"/>
                          </a:lnTo>
                          <a:lnTo>
                            <a:pt x="0" y="0"/>
                          </a:lnTo>
                          <a:close/>
                        </a:path>
                      </a:pathLst>
                    </a:custGeom>
                    <a:solidFill>
                      <a:srgbClr val="00FFFF"/>
                    </a:solidFill>
                    <a:ln w="0">
                      <a:solidFill>
                        <a:srgbClr val="00FFFF"/>
                      </a:solidFill>
                      <a:round/>
                      <a:headEnd/>
                      <a:tailEnd/>
                    </a:ln>
                  </p:spPr>
                  <p:txBody>
                    <a:bodyPr/>
                    <a:lstStyle/>
                    <a:p>
                      <a:endParaRPr lang="en-US" smtClean="0">
                        <a:solidFill>
                          <a:srgbClr val="1F497D"/>
                        </a:solidFill>
                      </a:endParaRPr>
                    </a:p>
                  </p:txBody>
                </p:sp>
                <p:sp>
                  <p:nvSpPr>
                    <p:cNvPr id="501063" name="Freeform 371"/>
                    <p:cNvSpPr>
                      <a:spLocks/>
                    </p:cNvSpPr>
                    <p:nvPr/>
                  </p:nvSpPr>
                  <p:spPr bwMode="auto">
                    <a:xfrm>
                      <a:off x="4521539" y="2316255"/>
                      <a:ext cx="333925" cy="329030"/>
                    </a:xfrm>
                    <a:custGeom>
                      <a:avLst/>
                      <a:gdLst>
                        <a:gd name="T0" fmla="*/ 0 w 116"/>
                        <a:gd name="T1" fmla="*/ 0 h 142"/>
                        <a:gd name="T2" fmla="*/ 0 w 116"/>
                        <a:gd name="T3" fmla="*/ 2147483647 h 142"/>
                        <a:gd name="T4" fmla="*/ 0 w 116"/>
                        <a:gd name="T5" fmla="*/ 2147483647 h 142"/>
                        <a:gd name="T6" fmla="*/ 0 w 116"/>
                        <a:gd name="T7" fmla="*/ 2147483647 h 142"/>
                        <a:gd name="T8" fmla="*/ 2147483647 w 116"/>
                        <a:gd name="T9" fmla="*/ 2147483647 h 142"/>
                        <a:gd name="T10" fmla="*/ 2147483647 w 116"/>
                        <a:gd name="T11" fmla="*/ 2147483647 h 142"/>
                        <a:gd name="T12" fmla="*/ 2147483647 w 116"/>
                        <a:gd name="T13" fmla="*/ 2147483647 h 142"/>
                        <a:gd name="T14" fmla="*/ 2147483647 w 116"/>
                        <a:gd name="T15" fmla="*/ 2147483647 h 142"/>
                        <a:gd name="T16" fmla="*/ 2147483647 w 116"/>
                        <a:gd name="T17" fmla="*/ 2147483647 h 142"/>
                        <a:gd name="T18" fmla="*/ 2147483647 w 116"/>
                        <a:gd name="T19" fmla="*/ 2147483647 h 142"/>
                        <a:gd name="T20" fmla="*/ 2147483647 w 116"/>
                        <a:gd name="T21" fmla="*/ 2147483647 h 142"/>
                        <a:gd name="T22" fmla="*/ 2147483647 w 116"/>
                        <a:gd name="T23" fmla="*/ 2147483647 h 142"/>
                        <a:gd name="T24" fmla="*/ 2147483647 w 116"/>
                        <a:gd name="T25" fmla="*/ 2147483647 h 142"/>
                        <a:gd name="T26" fmla="*/ 2147483647 w 116"/>
                        <a:gd name="T27" fmla="*/ 2147483647 h 142"/>
                        <a:gd name="T28" fmla="*/ 2147483647 w 116"/>
                        <a:gd name="T29" fmla="*/ 2147483647 h 142"/>
                        <a:gd name="T30" fmla="*/ 2147483647 w 116"/>
                        <a:gd name="T31" fmla="*/ 2147483647 h 142"/>
                        <a:gd name="T32" fmla="*/ 2147483647 w 116"/>
                        <a:gd name="T33" fmla="*/ 2147483647 h 142"/>
                        <a:gd name="T34" fmla="*/ 2147483647 w 116"/>
                        <a:gd name="T35" fmla="*/ 2147483647 h 142"/>
                        <a:gd name="T36" fmla="*/ 2147483647 w 116"/>
                        <a:gd name="T37" fmla="*/ 2147483647 h 142"/>
                        <a:gd name="T38" fmla="*/ 2147483647 w 116"/>
                        <a:gd name="T39" fmla="*/ 2147483647 h 142"/>
                        <a:gd name="T40" fmla="*/ 2147483647 w 116"/>
                        <a:gd name="T41" fmla="*/ 2147483647 h 142"/>
                        <a:gd name="T42" fmla="*/ 2147483647 w 116"/>
                        <a:gd name="T43" fmla="*/ 2147483647 h 142"/>
                        <a:gd name="T44" fmla="*/ 0 w 116"/>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6"/>
                        <a:gd name="T70" fmla="*/ 0 h 142"/>
                        <a:gd name="T71" fmla="*/ 116 w 116"/>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6" h="142">
                          <a:moveTo>
                            <a:pt x="0" y="0"/>
                          </a:moveTo>
                          <a:lnTo>
                            <a:pt x="0" y="3"/>
                          </a:lnTo>
                          <a:lnTo>
                            <a:pt x="0" y="14"/>
                          </a:lnTo>
                          <a:lnTo>
                            <a:pt x="0" y="27"/>
                          </a:lnTo>
                          <a:lnTo>
                            <a:pt x="3" y="45"/>
                          </a:lnTo>
                          <a:lnTo>
                            <a:pt x="9" y="63"/>
                          </a:lnTo>
                          <a:lnTo>
                            <a:pt x="16" y="82"/>
                          </a:lnTo>
                          <a:lnTo>
                            <a:pt x="28" y="99"/>
                          </a:lnTo>
                          <a:lnTo>
                            <a:pt x="43" y="114"/>
                          </a:lnTo>
                          <a:lnTo>
                            <a:pt x="64" y="126"/>
                          </a:lnTo>
                          <a:lnTo>
                            <a:pt x="58" y="136"/>
                          </a:lnTo>
                          <a:lnTo>
                            <a:pt x="116" y="142"/>
                          </a:lnTo>
                          <a:lnTo>
                            <a:pt x="95" y="82"/>
                          </a:lnTo>
                          <a:lnTo>
                            <a:pt x="88" y="97"/>
                          </a:lnTo>
                          <a:lnTo>
                            <a:pt x="86" y="97"/>
                          </a:lnTo>
                          <a:lnTo>
                            <a:pt x="80" y="97"/>
                          </a:lnTo>
                          <a:lnTo>
                            <a:pt x="73" y="96"/>
                          </a:lnTo>
                          <a:lnTo>
                            <a:pt x="64" y="93"/>
                          </a:lnTo>
                          <a:lnTo>
                            <a:pt x="52" y="85"/>
                          </a:lnTo>
                          <a:lnTo>
                            <a:pt x="38" y="75"/>
                          </a:lnTo>
                          <a:lnTo>
                            <a:pt x="25" y="57"/>
                          </a:lnTo>
                          <a:lnTo>
                            <a:pt x="12" y="33"/>
                          </a:lnTo>
                          <a:lnTo>
                            <a:pt x="0" y="0"/>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sp>
                  <p:nvSpPr>
                    <p:cNvPr id="501064" name="TextBox 372"/>
                    <p:cNvSpPr txBox="1">
                      <a:spLocks noChangeArrowheads="1"/>
                    </p:cNvSpPr>
                    <p:nvPr/>
                  </p:nvSpPr>
                  <p:spPr bwMode="auto">
                    <a:xfrm>
                      <a:off x="6965867" y="1535668"/>
                      <a:ext cx="952238" cy="36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a:solidFill>
                            <a:srgbClr val="0000FF"/>
                          </a:solidFill>
                          <a:latin typeface="Calibri" pitchFamily="34" charset="0"/>
                        </a:rPr>
                        <a:t>New Hall</a:t>
                      </a:r>
                    </a:p>
                  </p:txBody>
                </p:sp>
                <p:sp>
                  <p:nvSpPr>
                    <p:cNvPr id="501065" name="Freeform 373"/>
                    <p:cNvSpPr>
                      <a:spLocks/>
                    </p:cNvSpPr>
                    <p:nvPr/>
                  </p:nvSpPr>
                  <p:spPr bwMode="auto">
                    <a:xfrm>
                      <a:off x="7383782" y="1345193"/>
                      <a:ext cx="420285" cy="259517"/>
                    </a:xfrm>
                    <a:custGeom>
                      <a:avLst/>
                      <a:gdLst>
                        <a:gd name="T0" fmla="*/ 2147483647 w 146"/>
                        <a:gd name="T1" fmla="*/ 2147483647 h 112"/>
                        <a:gd name="T2" fmla="*/ 2147483647 w 146"/>
                        <a:gd name="T3" fmla="*/ 2147483647 h 112"/>
                        <a:gd name="T4" fmla="*/ 2147483647 w 146"/>
                        <a:gd name="T5" fmla="*/ 2147483647 h 112"/>
                        <a:gd name="T6" fmla="*/ 2147483647 w 146"/>
                        <a:gd name="T7" fmla="*/ 2147483647 h 112"/>
                        <a:gd name="T8" fmla="*/ 2147483647 w 146"/>
                        <a:gd name="T9" fmla="*/ 2147483647 h 112"/>
                        <a:gd name="T10" fmla="*/ 2147483647 w 146"/>
                        <a:gd name="T11" fmla="*/ 2147483647 h 112"/>
                        <a:gd name="T12" fmla="*/ 2147483647 w 146"/>
                        <a:gd name="T13" fmla="*/ 2147483647 h 112"/>
                        <a:gd name="T14" fmla="*/ 2147483647 w 146"/>
                        <a:gd name="T15" fmla="*/ 2147483647 h 112"/>
                        <a:gd name="T16" fmla="*/ 2147483647 w 146"/>
                        <a:gd name="T17" fmla="*/ 2147483647 h 112"/>
                        <a:gd name="T18" fmla="*/ 2147483647 w 146"/>
                        <a:gd name="T19" fmla="*/ 2147483647 h 112"/>
                        <a:gd name="T20" fmla="*/ 2147483647 w 146"/>
                        <a:gd name="T21" fmla="*/ 2147483647 h 112"/>
                        <a:gd name="T22" fmla="*/ 0 w 146"/>
                        <a:gd name="T23" fmla="*/ 0 h 112"/>
                        <a:gd name="T24" fmla="*/ 2147483647 w 146"/>
                        <a:gd name="T25" fmla="*/ 2147483647 h 112"/>
                        <a:gd name="T26" fmla="*/ 2147483647 w 146"/>
                        <a:gd name="T27" fmla="*/ 2147483647 h 112"/>
                        <a:gd name="T28" fmla="*/ 2147483647 w 146"/>
                        <a:gd name="T29" fmla="*/ 2147483647 h 112"/>
                        <a:gd name="T30" fmla="*/ 2147483647 w 146"/>
                        <a:gd name="T31" fmla="*/ 2147483647 h 112"/>
                        <a:gd name="T32" fmla="*/ 2147483647 w 146"/>
                        <a:gd name="T33" fmla="*/ 2147483647 h 112"/>
                        <a:gd name="T34" fmla="*/ 2147483647 w 146"/>
                        <a:gd name="T35" fmla="*/ 2147483647 h 112"/>
                        <a:gd name="T36" fmla="*/ 2147483647 w 146"/>
                        <a:gd name="T37" fmla="*/ 2147483647 h 112"/>
                        <a:gd name="T38" fmla="*/ 2147483647 w 146"/>
                        <a:gd name="T39" fmla="*/ 2147483647 h 112"/>
                        <a:gd name="T40" fmla="*/ 2147483647 w 146"/>
                        <a:gd name="T41" fmla="*/ 2147483647 h 112"/>
                        <a:gd name="T42" fmla="*/ 2147483647 w 146"/>
                        <a:gd name="T43" fmla="*/ 2147483647 h 112"/>
                        <a:gd name="T44" fmla="*/ 2147483647 w 146"/>
                        <a:gd name="T45" fmla="*/ 2147483647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grpSp>
            </p:grpSp>
          </p:grpSp>
          <p:sp>
            <p:nvSpPr>
              <p:cNvPr id="500757" name="TextBox 378"/>
              <p:cNvSpPr txBox="1">
                <a:spLocks noChangeArrowheads="1"/>
              </p:cNvSpPr>
              <p:nvPr/>
            </p:nvSpPr>
            <p:spPr bwMode="auto">
              <a:xfrm>
                <a:off x="5347319" y="2678668"/>
                <a:ext cx="670594" cy="36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a:solidFill>
                      <a:srgbClr val="000000"/>
                    </a:solidFill>
                    <a:latin typeface="Calibri" pitchFamily="34" charset="0"/>
                  </a:rPr>
                  <a:t>CHL-2</a:t>
                </a:r>
              </a:p>
            </p:txBody>
          </p:sp>
          <p:sp>
            <p:nvSpPr>
              <p:cNvPr id="500758" name="Freeform 379"/>
              <p:cNvSpPr>
                <a:spLocks/>
              </p:cNvSpPr>
              <p:nvPr/>
            </p:nvSpPr>
            <p:spPr bwMode="auto">
              <a:xfrm rot="-3840000">
                <a:off x="5408805" y="2971800"/>
                <a:ext cx="420285" cy="259517"/>
              </a:xfrm>
              <a:custGeom>
                <a:avLst/>
                <a:gdLst>
                  <a:gd name="T0" fmla="*/ 2147483647 w 146"/>
                  <a:gd name="T1" fmla="*/ 2147483647 h 112"/>
                  <a:gd name="T2" fmla="*/ 2147483647 w 146"/>
                  <a:gd name="T3" fmla="*/ 2147483647 h 112"/>
                  <a:gd name="T4" fmla="*/ 2147483647 w 146"/>
                  <a:gd name="T5" fmla="*/ 2147483647 h 112"/>
                  <a:gd name="T6" fmla="*/ 2147483647 w 146"/>
                  <a:gd name="T7" fmla="*/ 2147483647 h 112"/>
                  <a:gd name="T8" fmla="*/ 2147483647 w 146"/>
                  <a:gd name="T9" fmla="*/ 2147483647 h 112"/>
                  <a:gd name="T10" fmla="*/ 2147483647 w 146"/>
                  <a:gd name="T11" fmla="*/ 2147483647 h 112"/>
                  <a:gd name="T12" fmla="*/ 2147483647 w 146"/>
                  <a:gd name="T13" fmla="*/ 2147483647 h 112"/>
                  <a:gd name="T14" fmla="*/ 2147483647 w 146"/>
                  <a:gd name="T15" fmla="*/ 2147483647 h 112"/>
                  <a:gd name="T16" fmla="*/ 2147483647 w 146"/>
                  <a:gd name="T17" fmla="*/ 2147483647 h 112"/>
                  <a:gd name="T18" fmla="*/ 2147483647 w 146"/>
                  <a:gd name="T19" fmla="*/ 2147483647 h 112"/>
                  <a:gd name="T20" fmla="*/ 2147483647 w 146"/>
                  <a:gd name="T21" fmla="*/ 2147483647 h 112"/>
                  <a:gd name="T22" fmla="*/ 0 w 146"/>
                  <a:gd name="T23" fmla="*/ 0 h 112"/>
                  <a:gd name="T24" fmla="*/ 2147483647 w 146"/>
                  <a:gd name="T25" fmla="*/ 2147483647 h 112"/>
                  <a:gd name="T26" fmla="*/ 2147483647 w 146"/>
                  <a:gd name="T27" fmla="*/ 2147483647 h 112"/>
                  <a:gd name="T28" fmla="*/ 2147483647 w 146"/>
                  <a:gd name="T29" fmla="*/ 2147483647 h 112"/>
                  <a:gd name="T30" fmla="*/ 2147483647 w 146"/>
                  <a:gd name="T31" fmla="*/ 2147483647 h 112"/>
                  <a:gd name="T32" fmla="*/ 2147483647 w 146"/>
                  <a:gd name="T33" fmla="*/ 2147483647 h 112"/>
                  <a:gd name="T34" fmla="*/ 2147483647 w 146"/>
                  <a:gd name="T35" fmla="*/ 2147483647 h 112"/>
                  <a:gd name="T36" fmla="*/ 2147483647 w 146"/>
                  <a:gd name="T37" fmla="*/ 2147483647 h 112"/>
                  <a:gd name="T38" fmla="*/ 2147483647 w 146"/>
                  <a:gd name="T39" fmla="*/ 2147483647 h 112"/>
                  <a:gd name="T40" fmla="*/ 2147483647 w 146"/>
                  <a:gd name="T41" fmla="*/ 2147483647 h 112"/>
                  <a:gd name="T42" fmla="*/ 2147483647 w 146"/>
                  <a:gd name="T43" fmla="*/ 2147483647 h 112"/>
                  <a:gd name="T44" fmla="*/ 2147483647 w 146"/>
                  <a:gd name="T45" fmla="*/ 2147483647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112"/>
                  <a:gd name="T71" fmla="*/ 146 w 146"/>
                  <a:gd name="T72" fmla="*/ 112 h 1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112">
                    <a:moveTo>
                      <a:pt x="146" y="112"/>
                    </a:moveTo>
                    <a:lnTo>
                      <a:pt x="143" y="112"/>
                    </a:lnTo>
                    <a:lnTo>
                      <a:pt x="133" y="112"/>
                    </a:lnTo>
                    <a:lnTo>
                      <a:pt x="119" y="112"/>
                    </a:lnTo>
                    <a:lnTo>
                      <a:pt x="103" y="111"/>
                    </a:lnTo>
                    <a:lnTo>
                      <a:pt x="84" y="106"/>
                    </a:lnTo>
                    <a:lnTo>
                      <a:pt x="64" y="99"/>
                    </a:lnTo>
                    <a:lnTo>
                      <a:pt x="46" y="88"/>
                    </a:lnTo>
                    <a:lnTo>
                      <a:pt x="30" y="73"/>
                    </a:lnTo>
                    <a:lnTo>
                      <a:pt x="19" y="53"/>
                    </a:lnTo>
                    <a:lnTo>
                      <a:pt x="9" y="60"/>
                    </a:lnTo>
                    <a:lnTo>
                      <a:pt x="0" y="0"/>
                    </a:lnTo>
                    <a:lnTo>
                      <a:pt x="60" y="20"/>
                    </a:lnTo>
                    <a:lnTo>
                      <a:pt x="46" y="27"/>
                    </a:lnTo>
                    <a:lnTo>
                      <a:pt x="45" y="30"/>
                    </a:lnTo>
                    <a:lnTo>
                      <a:pt x="45" y="35"/>
                    </a:lnTo>
                    <a:lnTo>
                      <a:pt x="46" y="42"/>
                    </a:lnTo>
                    <a:lnTo>
                      <a:pt x="51" y="53"/>
                    </a:lnTo>
                    <a:lnTo>
                      <a:pt x="58" y="63"/>
                    </a:lnTo>
                    <a:lnTo>
                      <a:pt x="70" y="76"/>
                    </a:lnTo>
                    <a:lnTo>
                      <a:pt x="88" y="88"/>
                    </a:lnTo>
                    <a:lnTo>
                      <a:pt x="113" y="100"/>
                    </a:lnTo>
                    <a:lnTo>
                      <a:pt x="146" y="112"/>
                    </a:lnTo>
                    <a:close/>
                  </a:path>
                </a:pathLst>
              </a:custGeom>
              <a:solidFill>
                <a:srgbClr val="0000FF"/>
              </a:solidFill>
              <a:ln w="0">
                <a:solidFill>
                  <a:srgbClr val="0000FF"/>
                </a:solidFill>
                <a:round/>
                <a:headEnd/>
                <a:tailEnd/>
              </a:ln>
            </p:spPr>
            <p:txBody>
              <a:bodyPr/>
              <a:lstStyle/>
              <a:p>
                <a:endParaRPr lang="en-US" smtClean="0">
                  <a:solidFill>
                    <a:srgbClr val="1F497D"/>
                  </a:solidFill>
                </a:endParaRPr>
              </a:p>
            </p:txBody>
          </p:sp>
        </p:grpSp>
        <p:sp>
          <p:nvSpPr>
            <p:cNvPr id="500751" name="TextBox 1008"/>
            <p:cNvSpPr txBox="1">
              <a:spLocks noChangeArrowheads="1"/>
            </p:cNvSpPr>
            <p:nvPr/>
          </p:nvSpPr>
          <p:spPr bwMode="auto">
            <a:xfrm>
              <a:off x="5334000" y="3505200"/>
              <a:ext cx="1588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1600" i="0">
                  <a:solidFill>
                    <a:srgbClr val="000000"/>
                  </a:solidFill>
                  <a:latin typeface="Calibri" pitchFamily="34" charset="0"/>
                </a:rPr>
                <a:t> </a:t>
              </a:r>
              <a:r>
                <a:rPr lang="en-US" altLang="en-US" sz="1800" i="0">
                  <a:solidFill>
                    <a:srgbClr val="000000"/>
                  </a:solidFill>
                  <a:latin typeface="Calibri" pitchFamily="34" charset="0"/>
                </a:rPr>
                <a:t>20 cryomodules</a:t>
              </a:r>
            </a:p>
          </p:txBody>
        </p:sp>
        <p:sp>
          <p:nvSpPr>
            <p:cNvPr id="500752" name="TextBox 1009"/>
            <p:cNvSpPr txBox="1">
              <a:spLocks noChangeArrowheads="1"/>
            </p:cNvSpPr>
            <p:nvPr/>
          </p:nvSpPr>
          <p:spPr bwMode="auto">
            <a:xfrm>
              <a:off x="3041696" y="1513661"/>
              <a:ext cx="1333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algn="ctr"/>
              <a:r>
                <a:rPr lang="en-US" altLang="en-US" sz="1600" i="0">
                  <a:solidFill>
                    <a:srgbClr val="000000"/>
                  </a:solidFill>
                  <a:latin typeface="Calibri" pitchFamily="34" charset="0"/>
                </a:rPr>
                <a:t> </a:t>
              </a:r>
              <a:r>
                <a:rPr lang="en-US" altLang="en-US" sz="1800" i="0">
                  <a:solidFill>
                    <a:srgbClr val="000000"/>
                  </a:solidFill>
                  <a:latin typeface="Calibri" pitchFamily="34" charset="0"/>
                </a:rPr>
                <a:t>Add 5</a:t>
              </a:r>
            </a:p>
            <a:p>
              <a:pPr algn="ctr">
                <a:lnSpc>
                  <a:spcPts val="1200"/>
                </a:lnSpc>
              </a:pPr>
              <a:r>
                <a:rPr lang="en-US" altLang="en-US" sz="1800" i="0">
                  <a:solidFill>
                    <a:srgbClr val="000000"/>
                  </a:solidFill>
                  <a:latin typeface="Calibri" pitchFamily="34" charset="0"/>
                </a:rPr>
                <a:t> cryomodules</a:t>
              </a:r>
            </a:p>
          </p:txBody>
        </p:sp>
        <p:sp>
          <p:nvSpPr>
            <p:cNvPr id="500753" name="TextBox 1010"/>
            <p:cNvSpPr txBox="1">
              <a:spLocks noChangeArrowheads="1"/>
            </p:cNvSpPr>
            <p:nvPr/>
          </p:nvSpPr>
          <p:spPr bwMode="auto">
            <a:xfrm>
              <a:off x="4108499" y="4114800"/>
              <a:ext cx="1333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algn="ctr"/>
              <a:r>
                <a:rPr lang="en-US" altLang="en-US" sz="1600" i="0">
                  <a:solidFill>
                    <a:srgbClr val="000000"/>
                  </a:solidFill>
                  <a:latin typeface="Calibri" pitchFamily="34" charset="0"/>
                </a:rPr>
                <a:t> </a:t>
              </a:r>
              <a:r>
                <a:rPr lang="en-US" altLang="en-US" sz="1800" i="0">
                  <a:solidFill>
                    <a:srgbClr val="000000"/>
                  </a:solidFill>
                  <a:latin typeface="Calibri" pitchFamily="34" charset="0"/>
                </a:rPr>
                <a:t>Add 5</a:t>
              </a:r>
            </a:p>
            <a:p>
              <a:pPr algn="ctr">
                <a:lnSpc>
                  <a:spcPts val="1200"/>
                </a:lnSpc>
              </a:pPr>
              <a:r>
                <a:rPr lang="en-US" altLang="en-US" sz="1800" i="0">
                  <a:solidFill>
                    <a:srgbClr val="000000"/>
                  </a:solidFill>
                  <a:latin typeface="Calibri" pitchFamily="34" charset="0"/>
                </a:rPr>
                <a:t> cryomodules</a:t>
              </a:r>
            </a:p>
          </p:txBody>
        </p:sp>
        <p:sp>
          <p:nvSpPr>
            <p:cNvPr id="500754" name="TextBox 1011"/>
            <p:cNvSpPr txBox="1">
              <a:spLocks noChangeArrowheads="1"/>
            </p:cNvSpPr>
            <p:nvPr/>
          </p:nvSpPr>
          <p:spPr bwMode="auto">
            <a:xfrm>
              <a:off x="1751306" y="2362200"/>
              <a:ext cx="1588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1600" i="0">
                  <a:solidFill>
                    <a:srgbClr val="000000"/>
                  </a:solidFill>
                  <a:latin typeface="Calibri" pitchFamily="34" charset="0"/>
                </a:rPr>
                <a:t> </a:t>
              </a:r>
              <a:r>
                <a:rPr lang="en-US" altLang="en-US" sz="1800" i="0">
                  <a:solidFill>
                    <a:srgbClr val="000000"/>
                  </a:solidFill>
                  <a:latin typeface="Calibri" pitchFamily="34" charset="0"/>
                </a:rPr>
                <a:t>20 cryomodules</a:t>
              </a:r>
            </a:p>
          </p:txBody>
        </p:sp>
        <p:sp>
          <p:nvSpPr>
            <p:cNvPr id="500755" name="TextBox 1012"/>
            <p:cNvSpPr txBox="1">
              <a:spLocks noChangeArrowheads="1"/>
            </p:cNvSpPr>
            <p:nvPr/>
          </p:nvSpPr>
          <p:spPr bwMode="auto">
            <a:xfrm>
              <a:off x="884108" y="3200400"/>
              <a:ext cx="871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algn="ctr"/>
              <a:r>
                <a:rPr lang="en-US" altLang="en-US" sz="1600" i="0">
                  <a:solidFill>
                    <a:srgbClr val="000000"/>
                  </a:solidFill>
                  <a:latin typeface="Calibri" pitchFamily="34" charset="0"/>
                </a:rPr>
                <a:t> </a:t>
              </a:r>
              <a:r>
                <a:rPr lang="en-US" altLang="en-US" sz="1800" i="0">
                  <a:solidFill>
                    <a:srgbClr val="000000"/>
                  </a:solidFill>
                  <a:latin typeface="Calibri" pitchFamily="34" charset="0"/>
                </a:rPr>
                <a:t>Add arc</a:t>
              </a:r>
            </a:p>
          </p:txBody>
        </p:sp>
      </p:grpSp>
    </p:spTree>
    <p:extLst>
      <p:ext uri="{BB962C8B-B14F-4D97-AF65-F5344CB8AC3E}">
        <p14:creationId xmlns:p14="http://schemas.microsoft.com/office/powerpoint/2010/main" val="1775948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0" y="-10448"/>
            <a:ext cx="10058400" cy="1330772"/>
          </a:xfrm>
        </p:spPr>
        <p:txBody>
          <a:bodyPr/>
          <a:lstStyle/>
          <a:p>
            <a:pPr eaLnBrk="1" hangingPunct="1"/>
            <a:r>
              <a:rPr lang="en-US" sz="2800" i="1" dirty="0" smtClean="0">
                <a:solidFill>
                  <a:srgbClr val="FF0000"/>
                </a:solidFill>
              </a:rPr>
              <a:t>Mapping </a:t>
            </a:r>
            <a:r>
              <a:rPr lang="en-US" sz="2800" i="1" dirty="0">
                <a:solidFill>
                  <a:srgbClr val="FF0000"/>
                </a:solidFill>
              </a:rPr>
              <a:t>of Collins(</a:t>
            </a:r>
            <a:r>
              <a:rPr lang="en-US" sz="2800" i="1" dirty="0" err="1">
                <a:solidFill>
                  <a:srgbClr val="FF0000"/>
                </a:solidFill>
              </a:rPr>
              <a:t>Sivers</a:t>
            </a:r>
            <a:r>
              <a:rPr lang="en-US" sz="2800" i="1" dirty="0">
                <a:solidFill>
                  <a:srgbClr val="FF0000"/>
                </a:solidFill>
              </a:rPr>
              <a:t>) Asymmetries with </a:t>
            </a:r>
            <a:r>
              <a:rPr lang="en-US" sz="2800" i="1" dirty="0" err="1">
                <a:solidFill>
                  <a:srgbClr val="FF0000"/>
                </a:solidFill>
              </a:rPr>
              <a:t>SoLID</a:t>
            </a:r>
            <a:r>
              <a:rPr lang="en-US" sz="2800" i="1" dirty="0">
                <a:solidFill>
                  <a:srgbClr val="FF0000"/>
                </a:solidFill>
              </a:rPr>
              <a:t> </a:t>
            </a:r>
            <a:r>
              <a:rPr lang="en-US" sz="2400" dirty="0" smtClean="0">
                <a:solidFill>
                  <a:schemeClr val="tx1"/>
                </a:solidFill>
              </a:rPr>
              <a:t/>
            </a:r>
            <a:br>
              <a:rPr lang="en-US" sz="2400" dirty="0" smtClean="0">
                <a:solidFill>
                  <a:schemeClr val="tx1"/>
                </a:solidFill>
              </a:rPr>
            </a:br>
            <a:r>
              <a:rPr lang="en-US" sz="1600" dirty="0">
                <a:solidFill>
                  <a:schemeClr val="tx1"/>
                </a:solidFill>
              </a:rPr>
              <a:t>E12-10-006 (</a:t>
            </a:r>
            <a:r>
              <a:rPr lang="en-US" sz="1600" dirty="0" smtClean="0">
                <a:solidFill>
                  <a:schemeClr val="tx1"/>
                </a:solidFill>
              </a:rPr>
              <a:t>n) </a:t>
            </a:r>
            <a:r>
              <a:rPr lang="en-US" sz="1600" b="0" dirty="0" smtClean="0">
                <a:solidFill>
                  <a:srgbClr val="0000FF"/>
                </a:solidFill>
              </a:rPr>
              <a:t>Spokespersons: J. P. Chen, H. Gao, X. Jiang, J. C. Peng and X. Qian</a:t>
            </a:r>
            <a:br>
              <a:rPr lang="en-US" sz="1600" b="0" dirty="0" smtClean="0">
                <a:solidFill>
                  <a:srgbClr val="0000FF"/>
                </a:solidFill>
              </a:rPr>
            </a:br>
            <a:r>
              <a:rPr lang="en-US" sz="1600" dirty="0" smtClean="0">
                <a:solidFill>
                  <a:schemeClr val="tx1"/>
                </a:solidFill>
              </a:rPr>
              <a:t>E12-11-108(p): </a:t>
            </a:r>
            <a:r>
              <a:rPr lang="en-US" sz="1600" b="0" dirty="0" smtClean="0">
                <a:solidFill>
                  <a:srgbClr val="0000FF"/>
                </a:solidFill>
              </a:rPr>
              <a:t>K. </a:t>
            </a:r>
            <a:r>
              <a:rPr lang="en-US" sz="1600" b="0" dirty="0" err="1" smtClean="0">
                <a:solidFill>
                  <a:srgbClr val="0000FF"/>
                </a:solidFill>
              </a:rPr>
              <a:t>Allada</a:t>
            </a:r>
            <a:r>
              <a:rPr lang="en-US" sz="1600" b="0" dirty="0" smtClean="0">
                <a:solidFill>
                  <a:srgbClr val="0000FF"/>
                </a:solidFill>
              </a:rPr>
              <a:t>, J. P. Chen, H. Gao,  X. Li and Z. E. </a:t>
            </a:r>
            <a:r>
              <a:rPr lang="en-US" sz="1600" b="0" dirty="0" err="1" smtClean="0">
                <a:solidFill>
                  <a:srgbClr val="0000FF"/>
                </a:solidFill>
              </a:rPr>
              <a:t>Meziani</a:t>
            </a:r>
            <a:r>
              <a:rPr lang="en-US" sz="1600" b="0" dirty="0" smtClean="0">
                <a:solidFill>
                  <a:srgbClr val="0000FF"/>
                </a:solidFill>
              </a:rPr>
              <a:t> </a:t>
            </a:r>
            <a:r>
              <a:rPr lang="en-US" sz="2800" dirty="0">
                <a:solidFill>
                  <a:srgbClr val="2D16D4"/>
                </a:solidFill>
              </a:rPr>
              <a:t/>
            </a:r>
            <a:br>
              <a:rPr lang="en-US" sz="2800" dirty="0">
                <a:solidFill>
                  <a:srgbClr val="2D16D4"/>
                </a:solidFill>
              </a:rPr>
            </a:br>
            <a:r>
              <a:rPr lang="en-US" sz="1800" dirty="0">
                <a:solidFill>
                  <a:schemeClr val="tx1"/>
                </a:solidFill>
              </a:rPr>
              <a:t>Both Approved with “</a:t>
            </a:r>
            <a:r>
              <a:rPr lang="en-US" sz="1800" dirty="0">
                <a:solidFill>
                  <a:srgbClr val="FF0000"/>
                </a:solidFill>
              </a:rPr>
              <a:t>A</a:t>
            </a:r>
            <a:r>
              <a:rPr lang="en-US" sz="1800" dirty="0">
                <a:solidFill>
                  <a:schemeClr val="tx1"/>
                </a:solidFill>
              </a:rPr>
              <a:t>” Rating</a:t>
            </a:r>
            <a:endParaRPr lang="en-US" sz="1800" i="1" dirty="0">
              <a:solidFill>
                <a:srgbClr val="FF0000"/>
              </a:solidFill>
            </a:endParaRPr>
          </a:p>
        </p:txBody>
      </p:sp>
      <p:sp>
        <p:nvSpPr>
          <p:cNvPr id="357379" name="Rectangle 3"/>
          <p:cNvSpPr>
            <a:spLocks noGrp="1" noChangeArrowheads="1"/>
          </p:cNvSpPr>
          <p:nvPr>
            <p:ph type="body" idx="1"/>
          </p:nvPr>
        </p:nvSpPr>
        <p:spPr>
          <a:xfrm>
            <a:off x="16" y="1945521"/>
            <a:ext cx="2873375" cy="4733925"/>
          </a:xfrm>
        </p:spPr>
        <p:txBody>
          <a:bodyPr/>
          <a:lstStyle/>
          <a:p>
            <a:pPr eaLnBrk="1" hangingPunct="1"/>
            <a:r>
              <a:rPr lang="en-US" sz="2400" dirty="0"/>
              <a:t>Both </a:t>
            </a:r>
            <a:r>
              <a:rPr lang="en-US" sz="2400" dirty="0">
                <a:latin typeface="Symbol" pitchFamily="18" charset="2"/>
              </a:rPr>
              <a:t>p</a:t>
            </a:r>
            <a:r>
              <a:rPr lang="en-US" sz="2400" dirty="0"/>
              <a:t>+ and </a:t>
            </a:r>
            <a:r>
              <a:rPr lang="en-US" sz="2400" dirty="0">
                <a:latin typeface="Symbol" pitchFamily="18" charset="2"/>
              </a:rPr>
              <a:t>p</a:t>
            </a:r>
            <a:r>
              <a:rPr lang="en-US" sz="2400" dirty="0"/>
              <a:t>-</a:t>
            </a:r>
          </a:p>
          <a:p>
            <a:pPr eaLnBrk="1" hangingPunct="1"/>
            <a:r>
              <a:rPr lang="en-US" sz="2400" dirty="0"/>
              <a:t>Precision Map in region </a:t>
            </a:r>
          </a:p>
          <a:p>
            <a:pPr eaLnBrk="1" hangingPunct="1">
              <a:buFontTx/>
              <a:buNone/>
            </a:pPr>
            <a:r>
              <a:rPr lang="en-US" sz="2400" dirty="0"/>
              <a:t>     x(0.05-0.65)  z(0.3-0.7)</a:t>
            </a:r>
          </a:p>
          <a:p>
            <a:pPr eaLnBrk="1" hangingPunct="1">
              <a:buFontTx/>
              <a:buNone/>
            </a:pPr>
            <a:r>
              <a:rPr lang="en-US" sz="2400" dirty="0"/>
              <a:t>     Q</a:t>
            </a:r>
            <a:r>
              <a:rPr lang="en-US" sz="2400" baseline="30000" dirty="0"/>
              <a:t>2</a:t>
            </a:r>
            <a:r>
              <a:rPr lang="en-US" sz="2400" dirty="0"/>
              <a:t>(1-8)</a:t>
            </a:r>
          </a:p>
          <a:p>
            <a:pPr eaLnBrk="1" hangingPunct="1">
              <a:buFontTx/>
              <a:buNone/>
            </a:pPr>
            <a:r>
              <a:rPr lang="en-US" sz="2400" dirty="0"/>
              <a:t>     P</a:t>
            </a:r>
            <a:r>
              <a:rPr lang="en-US" sz="2400" baseline="-25000" dirty="0"/>
              <a:t>T</a:t>
            </a:r>
            <a:r>
              <a:rPr lang="en-US" sz="2400" dirty="0"/>
              <a:t>(0-1.6)</a:t>
            </a:r>
          </a:p>
          <a:p>
            <a:pPr eaLnBrk="1" hangingPunct="1">
              <a:buFontTx/>
              <a:buNone/>
            </a:pPr>
            <a:endParaRPr lang="en-US" sz="2400" dirty="0"/>
          </a:p>
          <a:p>
            <a:pPr eaLnBrk="1" hangingPunct="1"/>
            <a:r>
              <a:rPr lang="en-US" sz="2400" dirty="0"/>
              <a:t>&lt;10% d quark tensor charge</a:t>
            </a:r>
          </a:p>
          <a:p>
            <a:pPr eaLnBrk="1" hangingPunct="1"/>
            <a:endParaRPr lang="en-US" sz="2400" dirty="0"/>
          </a:p>
        </p:txBody>
      </p:sp>
      <p:pic>
        <p:nvPicPr>
          <p:cNvPr id="357380" name="Picture 3"/>
          <p:cNvPicPr>
            <a:picLocks noChangeAspect="1" noChangeArrowheads="1"/>
          </p:cNvPicPr>
          <p:nvPr/>
        </p:nvPicPr>
        <p:blipFill>
          <a:blip r:embed="rId2" cstate="print"/>
          <a:srcRect/>
          <a:stretch>
            <a:fillRect/>
          </a:stretch>
        </p:blipFill>
        <p:spPr bwMode="auto">
          <a:xfrm>
            <a:off x="2805309" y="1714912"/>
            <a:ext cx="6905625" cy="4956175"/>
          </a:xfrm>
          <a:prstGeom prst="rect">
            <a:avLst/>
          </a:prstGeom>
          <a:noFill/>
          <a:ln w="9525">
            <a:noFill/>
            <a:miter lim="800000"/>
            <a:headEnd/>
            <a:tailEnd/>
          </a:ln>
        </p:spPr>
      </p:pic>
      <p:sp>
        <p:nvSpPr>
          <p:cNvPr id="357381" name="Rectangle 4"/>
          <p:cNvSpPr>
            <a:spLocks noChangeArrowheads="1"/>
          </p:cNvSpPr>
          <p:nvPr/>
        </p:nvSpPr>
        <p:spPr bwMode="auto">
          <a:xfrm>
            <a:off x="4669372" y="1648105"/>
            <a:ext cx="3905472" cy="461075"/>
          </a:xfrm>
          <a:prstGeom prst="rect">
            <a:avLst/>
          </a:prstGeom>
          <a:noFill/>
          <a:ln w="9525">
            <a:noFill/>
            <a:miter lim="800000"/>
            <a:headEnd/>
            <a:tailEnd/>
          </a:ln>
        </p:spPr>
        <p:txBody>
          <a:bodyPr wrap="none" lIns="90858" tIns="45428" rIns="90858" bIns="45428">
            <a:spAutoFit/>
          </a:bodyPr>
          <a:lstStyle/>
          <a:p>
            <a:r>
              <a:rPr lang="en-US" sz="2400" dirty="0">
                <a:solidFill>
                  <a:srgbClr val="2D16D4"/>
                </a:solidFill>
              </a:rPr>
              <a:t>Collins  (</a:t>
            </a:r>
            <a:r>
              <a:rPr lang="en-US" sz="2400" dirty="0" err="1">
                <a:solidFill>
                  <a:srgbClr val="2D16D4"/>
                </a:solidFill>
              </a:rPr>
              <a:t>Sivers</a:t>
            </a:r>
            <a:r>
              <a:rPr lang="en-US" sz="2400" dirty="0">
                <a:solidFill>
                  <a:srgbClr val="2D16D4"/>
                </a:solidFill>
              </a:rPr>
              <a:t>) Asymmetries</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itle 1"/>
          <p:cNvSpPr>
            <a:spLocks noGrp="1"/>
          </p:cNvSpPr>
          <p:nvPr>
            <p:ph type="title"/>
          </p:nvPr>
        </p:nvSpPr>
        <p:spPr>
          <a:xfrm>
            <a:off x="188957" y="115752"/>
            <a:ext cx="7689850" cy="530529"/>
          </a:xfrm>
        </p:spPr>
        <p:txBody>
          <a:bodyPr/>
          <a:lstStyle/>
          <a:p>
            <a:pPr eaLnBrk="1" hangingPunct="1"/>
            <a:r>
              <a:rPr lang="en-US" sz="2800"/>
              <a:t>Expected Improvement: Sivers Function</a:t>
            </a:r>
          </a:p>
        </p:txBody>
      </p:sp>
      <p:sp>
        <p:nvSpPr>
          <p:cNvPr id="227331" name="Content Placeholder 2"/>
          <p:cNvSpPr>
            <a:spLocks noGrp="1"/>
          </p:cNvSpPr>
          <p:nvPr>
            <p:ph idx="1"/>
          </p:nvPr>
        </p:nvSpPr>
        <p:spPr>
          <a:xfrm>
            <a:off x="0" y="1066800"/>
            <a:ext cx="10058400" cy="5791200"/>
          </a:xfrm>
        </p:spPr>
        <p:txBody>
          <a:bodyPr/>
          <a:lstStyle/>
          <a:p>
            <a:pPr eaLnBrk="1" hangingPunct="1"/>
            <a:r>
              <a:rPr lang="en-GB" sz="2400"/>
              <a:t>Significant Improvement in the valence quark (high-x) region</a:t>
            </a:r>
            <a:endParaRPr lang="en-US" smtClean="0"/>
          </a:p>
          <a:p>
            <a:pPr eaLnBrk="1" hangingPunct="1"/>
            <a:r>
              <a:rPr lang="en-US" sz="2400"/>
              <a:t>Illustrated in a model fit  (from A. Prokudin)</a:t>
            </a:r>
          </a:p>
          <a:p>
            <a:pPr eaLnBrk="1" hangingPunct="1"/>
            <a:endParaRPr lang="en-GB" sz="2400"/>
          </a:p>
        </p:txBody>
      </p:sp>
      <p:sp>
        <p:nvSpPr>
          <p:cNvPr id="227332" name="TextBox 6"/>
          <p:cNvSpPr txBox="1">
            <a:spLocks noChangeArrowheads="1"/>
          </p:cNvSpPr>
          <p:nvPr/>
        </p:nvSpPr>
        <p:spPr bwMode="auto">
          <a:xfrm>
            <a:off x="7543818" y="525761"/>
            <a:ext cx="1010705" cy="52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90" tIns="45446" rIns="90890" bIns="4544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FF0000"/>
                </a:solidFill>
                <a:latin typeface="Calibri" pitchFamily="34" charset="0"/>
              </a:rPr>
              <a:t>f</a:t>
            </a:r>
            <a:r>
              <a:rPr lang="en-US" baseline="-25000" smtClean="0">
                <a:solidFill>
                  <a:srgbClr val="FF0000"/>
                </a:solidFill>
                <a:latin typeface="Calibri" pitchFamily="34" charset="0"/>
                <a:sym typeface="Symbol" pitchFamily="18" charset="2"/>
              </a:rPr>
              <a:t> </a:t>
            </a:r>
            <a:r>
              <a:rPr lang="en-US" baseline="-25000" smtClean="0">
                <a:solidFill>
                  <a:srgbClr val="FF0000"/>
                </a:solidFill>
                <a:latin typeface="Calibri" pitchFamily="34" charset="0"/>
              </a:rPr>
              <a:t>1T</a:t>
            </a:r>
            <a:r>
              <a:rPr lang="en-US" baseline="30000" smtClean="0">
                <a:solidFill>
                  <a:srgbClr val="FF0000"/>
                </a:solidFill>
                <a:latin typeface="Calibri" pitchFamily="34" charset="0"/>
                <a:sym typeface="Symbol" pitchFamily="18" charset="2"/>
              </a:rPr>
              <a:t></a:t>
            </a:r>
            <a:r>
              <a:rPr lang="en-US" smtClean="0">
                <a:solidFill>
                  <a:srgbClr val="FF0000"/>
                </a:solidFill>
                <a:latin typeface="Calibri" pitchFamily="34" charset="0"/>
                <a:sym typeface="Symbol" pitchFamily="18" charset="2"/>
              </a:rPr>
              <a:t> </a:t>
            </a:r>
            <a:r>
              <a:rPr lang="en-US" smtClean="0">
                <a:solidFill>
                  <a:srgbClr val="000000"/>
                </a:solidFill>
                <a:latin typeface="Calibri" pitchFamily="34" charset="0"/>
              </a:rPr>
              <a:t>=</a:t>
            </a:r>
          </a:p>
        </p:txBody>
      </p:sp>
      <p:pic>
        <p:nvPicPr>
          <p:cNvPr id="22733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8099" y="525796"/>
            <a:ext cx="14303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16913"/>
          <a:stretch>
            <a:fillRect/>
          </a:stretch>
        </p:blipFill>
        <p:spPr bwMode="auto">
          <a:xfrm>
            <a:off x="59" y="2438704"/>
            <a:ext cx="5618163"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Content Placeholder 9" descr="3D.gif"/>
          <p:cNvPicPr>
            <a:picLocks noChangeAspect="1"/>
          </p:cNvPicPr>
          <p:nvPr/>
        </p:nvPicPr>
        <p:blipFill>
          <a:blip r:embed="rId4" cstate="print">
            <a:extLst>
              <a:ext uri="{28A0092B-C50C-407E-A947-70E740481C1C}">
                <a14:useLocalDpi xmlns:a14="http://schemas.microsoft.com/office/drawing/2010/main" val="0"/>
              </a:ext>
            </a:extLst>
          </a:blip>
          <a:srcRect t="49171" r="52112"/>
          <a:stretch>
            <a:fillRect/>
          </a:stretch>
        </p:blipFill>
        <p:spPr bwMode="auto">
          <a:xfrm>
            <a:off x="5935702" y="2124112"/>
            <a:ext cx="3798887"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137906"/>
      </p:ext>
    </p:extLst>
  </p:cSld>
  <p:clrMapOvr>
    <a:masterClrMapping/>
  </p:clrMapOvr>
  <p:transition spd="med"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itle 1"/>
          <p:cNvSpPr>
            <a:spLocks noGrp="1"/>
          </p:cNvSpPr>
          <p:nvPr>
            <p:ph type="title"/>
          </p:nvPr>
        </p:nvSpPr>
        <p:spPr>
          <a:xfrm>
            <a:off x="168" y="150"/>
            <a:ext cx="7112001" cy="899861"/>
          </a:xfrm>
        </p:spPr>
        <p:txBody>
          <a:bodyPr/>
          <a:lstStyle/>
          <a:p>
            <a:pPr eaLnBrk="1" hangingPunct="1"/>
            <a:r>
              <a:rPr lang="en-US" sz="2000" dirty="0">
                <a:solidFill>
                  <a:srgbClr val="FF0000"/>
                </a:solidFill>
              </a:rPr>
              <a:t>E12-11-107</a:t>
            </a:r>
            <a:r>
              <a:rPr lang="en-US" dirty="0" smtClean="0">
                <a:solidFill>
                  <a:srgbClr val="FF0000"/>
                </a:solidFill>
              </a:rPr>
              <a:t>: </a:t>
            </a:r>
            <a:r>
              <a:rPr lang="en-US" sz="2800" dirty="0">
                <a:solidFill>
                  <a:srgbClr val="FF0000"/>
                </a:solidFill>
              </a:rPr>
              <a:t>Worm-gear functions </a:t>
            </a:r>
            <a:r>
              <a:rPr lang="en-US" sz="1800" dirty="0" smtClean="0">
                <a:solidFill>
                  <a:srgbClr val="FF0000"/>
                </a:solidFill>
              </a:rPr>
              <a:t>(A  rating </a:t>
            </a:r>
            <a:r>
              <a:rPr lang="en-US" sz="1800" dirty="0">
                <a:solidFill>
                  <a:srgbClr val="FF0000"/>
                </a:solidFill>
              </a:rPr>
              <a:t>)</a:t>
            </a:r>
            <a:br>
              <a:rPr lang="en-US" sz="1800" dirty="0">
                <a:solidFill>
                  <a:srgbClr val="FF0000"/>
                </a:solidFill>
              </a:rPr>
            </a:br>
            <a:r>
              <a:rPr lang="en-US" sz="1800" b="0" dirty="0">
                <a:solidFill>
                  <a:srgbClr val="0000FF"/>
                </a:solidFill>
              </a:rPr>
              <a:t>Spokespersons: J. P. Chen, </a:t>
            </a:r>
            <a:r>
              <a:rPr lang="en-US" sz="1800" b="0" dirty="0" smtClean="0">
                <a:solidFill>
                  <a:srgbClr val="0000FF"/>
                </a:solidFill>
              </a:rPr>
              <a:t>J. Huang, Y. </a:t>
            </a:r>
            <a:r>
              <a:rPr lang="en-US" sz="1800" b="0" dirty="0" err="1" smtClean="0">
                <a:solidFill>
                  <a:srgbClr val="0000FF"/>
                </a:solidFill>
              </a:rPr>
              <a:t>Qiang</a:t>
            </a:r>
            <a:r>
              <a:rPr lang="en-US" sz="1800" b="0" dirty="0" smtClean="0">
                <a:solidFill>
                  <a:srgbClr val="0000FF"/>
                </a:solidFill>
              </a:rPr>
              <a:t> and W. Yan</a:t>
            </a:r>
            <a:endParaRPr lang="en-US" sz="2000" b="0" dirty="0">
              <a:solidFill>
                <a:srgbClr val="00B050"/>
              </a:solidFill>
            </a:endParaRPr>
          </a:p>
        </p:txBody>
      </p:sp>
      <p:sp>
        <p:nvSpPr>
          <p:cNvPr id="3" name="Content Placeholder 2"/>
          <p:cNvSpPr>
            <a:spLocks noGrp="1"/>
          </p:cNvSpPr>
          <p:nvPr>
            <p:ph idx="1"/>
          </p:nvPr>
        </p:nvSpPr>
        <p:spPr>
          <a:xfrm>
            <a:off x="168311" y="987429"/>
            <a:ext cx="9639300" cy="5870575"/>
          </a:xfrm>
        </p:spPr>
        <p:txBody>
          <a:bodyPr>
            <a:normAutofit/>
          </a:bodyPr>
          <a:lstStyle/>
          <a:p>
            <a:pPr eaLnBrk="1" hangingPunct="1"/>
            <a:r>
              <a:rPr lang="en-US" sz="2400" dirty="0"/>
              <a:t>Dominated by </a:t>
            </a:r>
            <a:r>
              <a:rPr lang="en-US" sz="2400" dirty="0">
                <a:solidFill>
                  <a:srgbClr val="FF0000"/>
                </a:solidFill>
              </a:rPr>
              <a:t>real</a:t>
            </a:r>
            <a:r>
              <a:rPr lang="en-US" sz="2400" dirty="0"/>
              <a:t> part of</a:t>
            </a:r>
            <a:r>
              <a:rPr lang="en-US" sz="2400" dirty="0">
                <a:solidFill>
                  <a:srgbClr val="FFAE0D"/>
                </a:solidFill>
              </a:rPr>
              <a:t> </a:t>
            </a:r>
            <a:r>
              <a:rPr lang="en-US" sz="2400" dirty="0"/>
              <a:t>interference </a:t>
            </a:r>
            <a:br>
              <a:rPr lang="en-US" sz="2400" dirty="0"/>
            </a:br>
            <a:r>
              <a:rPr lang="en-US" sz="2400" dirty="0"/>
              <a:t>between </a:t>
            </a:r>
            <a:r>
              <a:rPr lang="en-US" sz="2400" dirty="0">
                <a:solidFill>
                  <a:srgbClr val="FF0000"/>
                </a:solidFill>
              </a:rPr>
              <a:t>L=0 (S) and L=1 (P) states</a:t>
            </a:r>
          </a:p>
          <a:p>
            <a:pPr eaLnBrk="1" hangingPunct="1"/>
            <a:r>
              <a:rPr lang="en-US" sz="2400" dirty="0">
                <a:solidFill>
                  <a:srgbClr val="FF0000"/>
                </a:solidFill>
              </a:rPr>
              <a:t>No</a:t>
            </a:r>
            <a:r>
              <a:rPr lang="en-US" sz="2400" dirty="0"/>
              <a:t> GPD correspondence</a:t>
            </a:r>
          </a:p>
          <a:p>
            <a:pPr eaLnBrk="1" hangingPunct="1"/>
            <a:r>
              <a:rPr lang="en-US" sz="2400" dirty="0"/>
              <a:t>Lattice  QCD -&gt; Dipole Shift in mom. space.</a:t>
            </a:r>
          </a:p>
          <a:p>
            <a:pPr eaLnBrk="1" hangingPunct="1"/>
            <a:r>
              <a:rPr lang="en-US" sz="2400" dirty="0"/>
              <a:t>Model Calculations -&gt; </a:t>
            </a:r>
            <a:r>
              <a:rPr lang="en-US" sz="2400" i="1" dirty="0"/>
              <a:t>h</a:t>
            </a:r>
            <a:r>
              <a:rPr lang="en-US" sz="2400" baseline="-25000" dirty="0"/>
              <a:t>1L</a:t>
            </a:r>
            <a:r>
              <a:rPr lang="en-US" sz="2400" baseline="30000" dirty="0">
                <a:sym typeface="Symbol" pitchFamily="18" charset="2"/>
              </a:rPr>
              <a:t></a:t>
            </a:r>
            <a:r>
              <a:rPr lang="en-US" sz="2400" dirty="0">
                <a:sym typeface="Symbol" pitchFamily="18" charset="2"/>
              </a:rPr>
              <a:t> =? -</a:t>
            </a:r>
            <a:r>
              <a:rPr lang="en-US" sz="2400" i="1" dirty="0"/>
              <a:t>g</a:t>
            </a:r>
            <a:r>
              <a:rPr lang="en-US" sz="2400" baseline="-25000" dirty="0"/>
              <a:t>1T</a:t>
            </a:r>
            <a:r>
              <a:rPr lang="en-US" sz="2400" baseline="30000" dirty="0">
                <a:sym typeface="Symbol" pitchFamily="18" charset="2"/>
              </a:rPr>
              <a:t>  </a:t>
            </a:r>
            <a:r>
              <a:rPr lang="en-US" sz="2400" dirty="0">
                <a:sym typeface="Symbol" pitchFamily="18" charset="2"/>
              </a:rPr>
              <a:t>.</a:t>
            </a:r>
            <a:endParaRPr lang="en-US" sz="2400" baseline="30000" dirty="0">
              <a:sym typeface="Symbol" pitchFamily="18" charset="2"/>
            </a:endParaRPr>
          </a:p>
        </p:txBody>
      </p:sp>
      <p:grpSp>
        <p:nvGrpSpPr>
          <p:cNvPr id="7174" name="组合 154"/>
          <p:cNvGrpSpPr>
            <a:grpSpLocks/>
          </p:cNvGrpSpPr>
          <p:nvPr/>
        </p:nvGrpSpPr>
        <p:grpSpPr bwMode="auto">
          <a:xfrm>
            <a:off x="7199313" y="297"/>
            <a:ext cx="2597150" cy="385775"/>
            <a:chOff x="963721" y="1524000"/>
            <a:chExt cx="2362200" cy="385816"/>
          </a:xfrm>
        </p:grpSpPr>
        <p:sp>
          <p:nvSpPr>
            <p:cNvPr id="7187" name="TextBox 150"/>
            <p:cNvSpPr txBox="1">
              <a:spLocks noChangeArrowheads="1"/>
            </p:cNvSpPr>
            <p:nvPr/>
          </p:nvSpPr>
          <p:spPr bwMode="auto">
            <a:xfrm>
              <a:off x="963721" y="1540445"/>
              <a:ext cx="654928"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1800">
                  <a:solidFill>
                    <a:srgbClr val="D67000"/>
                  </a:solidFill>
                  <a:latin typeface="Calibri" pitchFamily="34" charset="0"/>
                  <a:cs typeface="Arial" pitchFamily="34" charset="0"/>
                </a:rPr>
                <a:t>h</a:t>
              </a:r>
              <a:r>
                <a:rPr lang="en-US" sz="1800" i="0" baseline="-25000">
                  <a:solidFill>
                    <a:srgbClr val="D67000"/>
                  </a:solidFill>
                  <a:latin typeface="Calibri" pitchFamily="34" charset="0"/>
                  <a:cs typeface="Arial" pitchFamily="34" charset="0"/>
                </a:rPr>
                <a:t>1L</a:t>
              </a:r>
              <a:r>
                <a:rPr lang="en-US" sz="1800" i="0" baseline="30000">
                  <a:solidFill>
                    <a:srgbClr val="D67000"/>
                  </a:solidFill>
                  <a:latin typeface="Calibri" pitchFamily="34" charset="0"/>
                  <a:cs typeface="Arial" pitchFamily="34" charset="0"/>
                  <a:sym typeface="Symbol" pitchFamily="18" charset="2"/>
                </a:rPr>
                <a:t></a:t>
              </a:r>
              <a:r>
                <a:rPr lang="en-US" sz="1800" i="0">
                  <a:solidFill>
                    <a:srgbClr val="D67000"/>
                  </a:solidFill>
                  <a:latin typeface="Calibri" pitchFamily="34" charset="0"/>
                  <a:cs typeface="Arial" pitchFamily="34" charset="0"/>
                  <a:sym typeface="Symbol" pitchFamily="18" charset="2"/>
                </a:rPr>
                <a:t> </a:t>
              </a:r>
              <a:r>
                <a:rPr lang="en-US" sz="1800" i="0">
                  <a:solidFill>
                    <a:srgbClr val="000000"/>
                  </a:solidFill>
                  <a:latin typeface="Calibri" pitchFamily="34" charset="0"/>
                  <a:cs typeface="Arial" pitchFamily="34" charset="0"/>
                </a:rPr>
                <a:t>=</a:t>
              </a:r>
              <a:endParaRPr lang="en-US" sz="1800" b="0" i="0">
                <a:solidFill>
                  <a:srgbClr val="000000"/>
                </a:solidFill>
                <a:latin typeface="Calibri" pitchFamily="34" charset="0"/>
                <a:cs typeface="Arial" pitchFamily="34" charset="0"/>
              </a:endParaRPr>
            </a:p>
          </p:txBody>
        </p:sp>
        <p:pic>
          <p:nvPicPr>
            <p:cNvPr id="7188"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5738" y="1524000"/>
              <a:ext cx="146018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5" name="组合 155"/>
          <p:cNvGrpSpPr>
            <a:grpSpLocks/>
          </p:cNvGrpSpPr>
          <p:nvPr/>
        </p:nvGrpSpPr>
        <p:grpSpPr bwMode="auto">
          <a:xfrm>
            <a:off x="7275519" y="381333"/>
            <a:ext cx="2347912" cy="492125"/>
            <a:chOff x="3690402" y="4875176"/>
            <a:chExt cx="2133600" cy="491490"/>
          </a:xfrm>
        </p:grpSpPr>
        <p:sp>
          <p:nvSpPr>
            <p:cNvPr id="7185" name="TextBox 156"/>
            <p:cNvSpPr txBox="1">
              <a:spLocks noChangeArrowheads="1"/>
            </p:cNvSpPr>
            <p:nvPr/>
          </p:nvSpPr>
          <p:spPr bwMode="auto">
            <a:xfrm>
              <a:off x="3690402" y="4991626"/>
              <a:ext cx="604816" cy="36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1800">
                  <a:solidFill>
                    <a:srgbClr val="D67000"/>
                  </a:solidFill>
                  <a:latin typeface="Calibri" pitchFamily="34" charset="0"/>
                  <a:cs typeface="Arial" pitchFamily="34" charset="0"/>
                </a:rPr>
                <a:t>g</a:t>
              </a:r>
              <a:r>
                <a:rPr lang="en-US" sz="1800" i="0" baseline="-25000">
                  <a:solidFill>
                    <a:srgbClr val="D67000"/>
                  </a:solidFill>
                  <a:latin typeface="Calibri" pitchFamily="34" charset="0"/>
                  <a:cs typeface="Arial" pitchFamily="34" charset="0"/>
                </a:rPr>
                <a:t>1T</a:t>
              </a:r>
              <a:r>
                <a:rPr lang="en-US" sz="1800" i="0" baseline="30000">
                  <a:solidFill>
                    <a:srgbClr val="FF0000"/>
                  </a:solidFill>
                  <a:latin typeface="Calibri" pitchFamily="34" charset="0"/>
                  <a:cs typeface="Arial" pitchFamily="34" charset="0"/>
                  <a:sym typeface="Symbol" pitchFamily="18" charset="2"/>
                </a:rPr>
                <a:t> </a:t>
              </a:r>
              <a:r>
                <a:rPr lang="en-US" sz="1800" i="0">
                  <a:solidFill>
                    <a:srgbClr val="FF0000"/>
                  </a:solidFill>
                  <a:latin typeface="Calibri" pitchFamily="34" charset="0"/>
                  <a:cs typeface="Arial" pitchFamily="34" charset="0"/>
                </a:rPr>
                <a:t> </a:t>
              </a:r>
              <a:r>
                <a:rPr lang="en-US" sz="1800" i="0">
                  <a:solidFill>
                    <a:srgbClr val="000000"/>
                  </a:solidFill>
                  <a:latin typeface="Calibri" pitchFamily="34" charset="0"/>
                  <a:cs typeface="Arial" pitchFamily="34" charset="0"/>
                </a:rPr>
                <a:t>=</a:t>
              </a:r>
              <a:endParaRPr lang="en-US" sz="1800" b="0" i="0">
                <a:solidFill>
                  <a:srgbClr val="000000"/>
                </a:solidFill>
                <a:latin typeface="Calibri" pitchFamily="34" charset="0"/>
                <a:cs typeface="Arial" pitchFamily="34" charset="0"/>
              </a:endParaRPr>
            </a:p>
          </p:txBody>
        </p:sp>
        <p:pic>
          <p:nvPicPr>
            <p:cNvPr id="7186"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839" y="4875176"/>
              <a:ext cx="1300163"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6" name="组合 158"/>
          <p:cNvGrpSpPr>
            <a:grpSpLocks/>
          </p:cNvGrpSpPr>
          <p:nvPr/>
        </p:nvGrpSpPr>
        <p:grpSpPr bwMode="auto">
          <a:xfrm>
            <a:off x="7482101" y="1081088"/>
            <a:ext cx="2065336" cy="2038224"/>
            <a:chOff x="6546362" y="762000"/>
            <a:chExt cx="2412066" cy="2923683"/>
          </a:xfrm>
        </p:grpSpPr>
        <p:grpSp>
          <p:nvGrpSpPr>
            <p:cNvPr id="7181" name="组合 150"/>
            <p:cNvGrpSpPr>
              <a:grpSpLocks/>
            </p:cNvGrpSpPr>
            <p:nvPr/>
          </p:nvGrpSpPr>
          <p:grpSpPr bwMode="auto">
            <a:xfrm>
              <a:off x="6546362" y="762000"/>
              <a:ext cx="2201608" cy="2923683"/>
              <a:chOff x="6087741" y="1295400"/>
              <a:chExt cx="2660278" cy="3532783"/>
            </a:xfrm>
          </p:grpSpPr>
          <p:pic>
            <p:nvPicPr>
              <p:cNvPr id="71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95400"/>
                <a:ext cx="2209800" cy="24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矩形 12"/>
              <p:cNvSpPr>
                <a:spLocks noChangeArrowheads="1"/>
              </p:cNvSpPr>
              <p:nvPr/>
            </p:nvSpPr>
            <p:spPr bwMode="auto">
              <a:xfrm>
                <a:off x="6087741" y="3707920"/>
                <a:ext cx="2660278" cy="112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CN" sz="1800" i="0">
                    <a:solidFill>
                      <a:srgbClr val="000000"/>
                    </a:solidFill>
                    <a:latin typeface="Calibri" pitchFamily="34" charset="0"/>
                    <a:ea typeface="SimSun" pitchFamily="2" charset="-122"/>
                    <a:cs typeface="Arial" pitchFamily="34" charset="0"/>
                  </a:rPr>
                  <a:t>Longi-transversity</a:t>
                </a:r>
                <a:endParaRPr lang="en-US" altLang="zh-CN" sz="3600" i="0">
                  <a:solidFill>
                    <a:srgbClr val="000000"/>
                  </a:solidFill>
                  <a:latin typeface="Calibri" pitchFamily="34" charset="0"/>
                  <a:ea typeface="SimSun" pitchFamily="2" charset="-122"/>
                  <a:cs typeface="Arial" pitchFamily="34" charset="0"/>
                </a:endParaRPr>
              </a:p>
              <a:p>
                <a:pPr eaLnBrk="1" hangingPunct="1"/>
                <a:r>
                  <a:rPr lang="en-US" altLang="zh-CN" sz="1800" i="0">
                    <a:solidFill>
                      <a:srgbClr val="000000"/>
                    </a:solidFill>
                    <a:latin typeface="Calibri" pitchFamily="34" charset="0"/>
                    <a:ea typeface="SimSun" pitchFamily="2" charset="-122"/>
                    <a:cs typeface="Arial" pitchFamily="34" charset="0"/>
                  </a:rPr>
                  <a:t>Trans-helicity</a:t>
                </a:r>
              </a:p>
            </p:txBody>
          </p:sp>
        </p:grpSp>
        <p:sp>
          <p:nvSpPr>
            <p:cNvPr id="14" name="右箭头 153"/>
            <p:cNvSpPr/>
            <p:nvPr/>
          </p:nvSpPr>
          <p:spPr>
            <a:xfrm rot="584170">
              <a:off x="8196428" y="823139"/>
              <a:ext cx="762000" cy="457200"/>
            </a:xfrm>
            <a:prstGeom prst="rightArrow">
              <a:avLst>
                <a:gd name="adj1" fmla="val 50000"/>
                <a:gd name="adj2" fmla="val 47944"/>
              </a:avLst>
            </a:prstGeom>
            <a:ln w="12700" cmpd="sng">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i="0" dirty="0">
                <a:solidFill>
                  <a:prstClr val="white"/>
                </a:solidFill>
              </a:endParaRPr>
            </a:p>
          </p:txBody>
        </p:sp>
      </p:grpSp>
      <p:pic>
        <p:nvPicPr>
          <p:cNvPr id="717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 y="3309941"/>
            <a:ext cx="5032375" cy="2919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178" name="组合 9"/>
          <p:cNvGrpSpPr>
            <a:grpSpLocks/>
          </p:cNvGrpSpPr>
          <p:nvPr/>
        </p:nvGrpSpPr>
        <p:grpSpPr bwMode="auto">
          <a:xfrm>
            <a:off x="4992690" y="3309938"/>
            <a:ext cx="5065744" cy="2914650"/>
            <a:chOff x="1513795" y="2057400"/>
            <a:chExt cx="6641104" cy="4167188"/>
          </a:xfrm>
        </p:grpSpPr>
        <p:pic>
          <p:nvPicPr>
            <p:cNvPr id="717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7276" y="2057400"/>
              <a:ext cx="652762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矩形 7"/>
            <p:cNvSpPr>
              <a:spLocks noChangeArrowheads="1"/>
            </p:cNvSpPr>
            <p:nvPr/>
          </p:nvSpPr>
          <p:spPr bwMode="auto">
            <a:xfrm rot="16200000">
              <a:off x="606461" y="4063201"/>
              <a:ext cx="2258505" cy="4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0" i="0">
                  <a:solidFill>
                    <a:srgbClr val="7030A0"/>
                  </a:solidFill>
                  <a:latin typeface="Calibri" pitchFamily="34" charset="0"/>
                  <a:cs typeface="Arial" pitchFamily="34" charset="0"/>
                </a:rPr>
                <a:t>Center of points:</a:t>
              </a:r>
            </a:p>
          </p:txBody>
        </p:sp>
      </p:grpSp>
      <p:pic>
        <p:nvPicPr>
          <p:cNvPr id="8238" name="Picture 46"/>
          <p:cNvPicPr>
            <a:picLocks noChangeAspect="1" noChangeArrowheads="1"/>
          </p:cNvPicPr>
          <p:nvPr/>
        </p:nvPicPr>
        <p:blipFill>
          <a:blip r:embed="rId7" cstate="print"/>
          <a:srcRect/>
          <a:stretch>
            <a:fillRect/>
          </a:stretch>
        </p:blipFill>
        <p:spPr bwMode="auto">
          <a:xfrm>
            <a:off x="1006480" y="6248400"/>
            <a:ext cx="2692400" cy="457200"/>
          </a:xfrm>
          <a:prstGeom prst="rect">
            <a:avLst/>
          </a:prstGeom>
          <a:noFill/>
        </p:spPr>
      </p:pic>
      <p:pic>
        <p:nvPicPr>
          <p:cNvPr id="8239" name="Picture 47"/>
          <p:cNvPicPr>
            <a:picLocks noChangeAspect="1" noChangeArrowheads="1"/>
          </p:cNvPicPr>
          <p:nvPr/>
        </p:nvPicPr>
        <p:blipFill>
          <a:blip r:embed="rId8" cstate="print"/>
          <a:srcRect/>
          <a:stretch>
            <a:fillRect/>
          </a:stretch>
        </p:blipFill>
        <p:spPr bwMode="auto">
          <a:xfrm>
            <a:off x="5607050" y="6221432"/>
            <a:ext cx="3048000" cy="511175"/>
          </a:xfrm>
          <a:prstGeom prst="rect">
            <a:avLst/>
          </a:prstGeom>
          <a:noFill/>
        </p:spPr>
      </p:pic>
    </p:spTree>
    <p:extLst>
      <p:ext uri="{BB962C8B-B14F-4D97-AF65-F5344CB8AC3E}">
        <p14:creationId xmlns:p14="http://schemas.microsoft.com/office/powerpoint/2010/main" val="1251359093"/>
      </p:ext>
    </p:extLst>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02920" y="1405128"/>
            <a:ext cx="4442460" cy="4767072"/>
          </a:xfrm>
        </p:spPr>
        <p:txBody>
          <a:bodyPr>
            <a:normAutofit/>
          </a:bodyPr>
          <a:lstStyle/>
          <a:p>
            <a:r>
              <a:rPr lang="en-US" dirty="0" smtClean="0"/>
              <a:t>Access transversity in transversely polarized neutron target through </a:t>
            </a:r>
            <a:r>
              <a:rPr lang="el-GR" dirty="0" smtClean="0"/>
              <a:t>π</a:t>
            </a:r>
            <a:r>
              <a:rPr lang="en-US" baseline="30000" dirty="0" smtClean="0"/>
              <a:t>+</a:t>
            </a:r>
            <a:r>
              <a:rPr lang="el-GR" dirty="0" smtClean="0"/>
              <a:t> π</a:t>
            </a:r>
            <a:r>
              <a:rPr lang="en-US" baseline="30000" dirty="0" smtClean="0"/>
              <a:t>- </a:t>
            </a:r>
            <a:r>
              <a:rPr lang="en-US" dirty="0" err="1" smtClean="0"/>
              <a:t>di</a:t>
            </a:r>
            <a:r>
              <a:rPr lang="en-US" dirty="0" smtClean="0"/>
              <a:t>-hadron production</a:t>
            </a:r>
          </a:p>
          <a:p>
            <a:endParaRPr lang="en-US" baseline="30000" dirty="0" smtClean="0"/>
          </a:p>
          <a:p>
            <a:endParaRPr lang="en-US" baseline="30000" dirty="0" smtClean="0"/>
          </a:p>
          <a:p>
            <a:r>
              <a:rPr lang="en-US" dirty="0" smtClean="0"/>
              <a:t>Run simultaneously with SIDIS </a:t>
            </a:r>
            <a:r>
              <a:rPr lang="en-US" baseline="30000" dirty="0" smtClean="0"/>
              <a:t>3</a:t>
            </a:r>
            <a:r>
              <a:rPr lang="en-US" dirty="0" smtClean="0"/>
              <a:t>He (</a:t>
            </a:r>
            <a:r>
              <a:rPr lang="en-US" dirty="0" err="1" smtClean="0"/>
              <a:t>e,e</a:t>
            </a:r>
            <a:r>
              <a:rPr lang="en-US" dirty="0" smtClean="0"/>
              <a:t>’</a:t>
            </a:r>
            <a:r>
              <a:rPr lang="el-GR" dirty="0" smtClean="0"/>
              <a:t>π</a:t>
            </a:r>
            <a:r>
              <a:rPr lang="el-GR" baseline="30000" dirty="0" smtClean="0"/>
              <a:t>±</a:t>
            </a:r>
            <a:r>
              <a:rPr lang="en-US" dirty="0" smtClean="0"/>
              <a:t>)X</a:t>
            </a:r>
          </a:p>
          <a:p>
            <a:r>
              <a:rPr lang="en-US" dirty="0" smtClean="0"/>
              <a:t>Systematical check of two approaches to access h</a:t>
            </a:r>
            <a:r>
              <a:rPr lang="en-US" baseline="-25000" dirty="0" smtClean="0"/>
              <a:t>1</a:t>
            </a:r>
          </a:p>
          <a:p>
            <a:endParaRPr lang="en-US" dirty="0"/>
          </a:p>
        </p:txBody>
      </p:sp>
      <p:sp>
        <p:nvSpPr>
          <p:cNvPr id="8" name="Title 7"/>
          <p:cNvSpPr>
            <a:spLocks noGrp="1"/>
          </p:cNvSpPr>
          <p:nvPr>
            <p:ph type="title"/>
          </p:nvPr>
        </p:nvSpPr>
        <p:spPr>
          <a:xfrm>
            <a:off x="502920" y="3"/>
            <a:ext cx="9052560" cy="1143000"/>
          </a:xfrm>
        </p:spPr>
        <p:txBody>
          <a:bodyPr>
            <a:normAutofit/>
          </a:bodyPr>
          <a:lstStyle/>
          <a:p>
            <a:r>
              <a:rPr lang="en-US" dirty="0" smtClean="0">
                <a:solidFill>
                  <a:srgbClr val="FF0000"/>
                </a:solidFill>
              </a:rPr>
              <a:t>New : LOI – </a:t>
            </a:r>
            <a:r>
              <a:rPr lang="en-US" dirty="0" err="1" smtClean="0">
                <a:solidFill>
                  <a:srgbClr val="FF0000"/>
                </a:solidFill>
              </a:rPr>
              <a:t>Dihadron</a:t>
            </a:r>
            <a:r>
              <a:rPr lang="en-US" dirty="0" smtClean="0">
                <a:solidFill>
                  <a:srgbClr val="FF0000"/>
                </a:solidFill>
              </a:rPr>
              <a:t> in DIS on </a:t>
            </a:r>
            <a:r>
              <a:rPr lang="en-US" baseline="30000" dirty="0" smtClean="0">
                <a:solidFill>
                  <a:srgbClr val="FF0000"/>
                </a:solidFill>
              </a:rPr>
              <a:t>3</a:t>
            </a:r>
            <a:r>
              <a:rPr lang="en-US" dirty="0" smtClean="0">
                <a:solidFill>
                  <a:srgbClr val="FF0000"/>
                </a:solidFill>
              </a:rPr>
              <a:t>He</a:t>
            </a:r>
            <a:r>
              <a:rPr lang="en-US" dirty="0" smtClean="0"/>
              <a:t/>
            </a:r>
            <a:br>
              <a:rPr lang="en-US" dirty="0" smtClean="0"/>
            </a:br>
            <a:r>
              <a:rPr lang="en-US" sz="2000" dirty="0" smtClean="0"/>
              <a:t>Spokespersons: J. P. Chen, A. </a:t>
            </a:r>
            <a:r>
              <a:rPr lang="en-US" sz="2000" dirty="0" err="1" smtClean="0"/>
              <a:t>Courtoy</a:t>
            </a:r>
            <a:r>
              <a:rPr lang="en-US" sz="2000" dirty="0" smtClean="0"/>
              <a:t>, H. Gao and J. Zhang</a:t>
            </a:r>
            <a:endParaRPr lang="en-US" sz="2000" dirty="0"/>
          </a:p>
        </p:txBody>
      </p:sp>
      <p:pic>
        <p:nvPicPr>
          <p:cNvPr id="1270786" name="Picture 2"/>
          <p:cNvPicPr>
            <a:picLocks noChangeAspect="1" noChangeArrowheads="1"/>
          </p:cNvPicPr>
          <p:nvPr/>
        </p:nvPicPr>
        <p:blipFill>
          <a:blip r:embed="rId2" cstate="print"/>
          <a:srcRect/>
          <a:stretch>
            <a:fillRect/>
          </a:stretch>
        </p:blipFill>
        <p:spPr bwMode="auto">
          <a:xfrm>
            <a:off x="5280665" y="1143003"/>
            <a:ext cx="4426743" cy="2246250"/>
          </a:xfrm>
          <a:prstGeom prst="rect">
            <a:avLst/>
          </a:prstGeom>
          <a:noFill/>
          <a:ln w="9525">
            <a:noFill/>
            <a:miter lim="800000"/>
            <a:headEnd/>
            <a:tailEnd/>
          </a:ln>
        </p:spPr>
      </p:pic>
      <p:pic>
        <p:nvPicPr>
          <p:cNvPr id="1270788" name="Picture 4"/>
          <p:cNvPicPr>
            <a:picLocks noChangeAspect="1" noChangeArrowheads="1"/>
          </p:cNvPicPr>
          <p:nvPr/>
        </p:nvPicPr>
        <p:blipFill>
          <a:blip r:embed="rId3" cstate="print"/>
          <a:srcRect/>
          <a:stretch>
            <a:fillRect/>
          </a:stretch>
        </p:blipFill>
        <p:spPr bwMode="auto">
          <a:xfrm>
            <a:off x="5448300" y="3657604"/>
            <a:ext cx="4610100" cy="2849704"/>
          </a:xfrm>
          <a:prstGeom prst="rect">
            <a:avLst/>
          </a:prstGeom>
          <a:noFill/>
          <a:ln w="9525">
            <a:noFill/>
            <a:miter lim="800000"/>
            <a:headEnd/>
            <a:tailEnd/>
          </a:ln>
        </p:spPr>
      </p:pic>
      <p:grpSp>
        <p:nvGrpSpPr>
          <p:cNvPr id="2" name="Group 14"/>
          <p:cNvGrpSpPr/>
          <p:nvPr/>
        </p:nvGrpSpPr>
        <p:grpSpPr>
          <a:xfrm>
            <a:off x="502920" y="3276603"/>
            <a:ext cx="5113020" cy="571304"/>
            <a:chOff x="4343400" y="3429000"/>
            <a:chExt cx="4648200" cy="607832"/>
          </a:xfrm>
        </p:grpSpPr>
        <p:sp>
          <p:nvSpPr>
            <p:cNvPr id="12" name="矩形 56"/>
            <p:cNvSpPr/>
            <p:nvPr/>
          </p:nvSpPr>
          <p:spPr>
            <a:xfrm>
              <a:off x="6676053" y="3505200"/>
              <a:ext cx="2188435" cy="457200"/>
            </a:xfrm>
            <a:prstGeom prst="rect">
              <a:avLst/>
            </a:prstGeom>
            <a:solidFill>
              <a:srgbClr val="FF7C80"/>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fontAlgn="auto" hangingPunct="1">
                <a:spcBef>
                  <a:spcPts val="0"/>
                </a:spcBef>
                <a:spcAft>
                  <a:spcPts val="0"/>
                </a:spcAft>
              </a:pPr>
              <a:endParaRPr lang="zh-CN" altLang="en-US" sz="1800" b="0" i="0">
                <a:solidFill>
                  <a:srgbClr val="001C54"/>
                </a:solidFill>
              </a:endParaRPr>
            </a:p>
          </p:txBody>
        </p:sp>
        <p:sp>
          <p:nvSpPr>
            <p:cNvPr id="13" name="矩形 55"/>
            <p:cNvSpPr/>
            <p:nvPr/>
          </p:nvSpPr>
          <p:spPr>
            <a:xfrm>
              <a:off x="7239000" y="3505200"/>
              <a:ext cx="1752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1" fontAlgn="auto" hangingPunct="1">
                <a:spcBef>
                  <a:spcPts val="0"/>
                </a:spcBef>
                <a:spcAft>
                  <a:spcPts val="0"/>
                </a:spcAft>
              </a:pPr>
              <a:endParaRPr lang="zh-CN" altLang="en-US" sz="1800" b="0" i="0">
                <a:solidFill>
                  <a:srgbClr val="001C54"/>
                </a:solidFill>
              </a:endParaRPr>
            </a:p>
          </p:txBody>
        </p:sp>
        <p:pic>
          <p:nvPicPr>
            <p:cNvPr id="1270787" name="Picture 3"/>
            <p:cNvPicPr>
              <a:picLocks noChangeAspect="1" noChangeArrowheads="1"/>
            </p:cNvPicPr>
            <p:nvPr/>
          </p:nvPicPr>
          <p:blipFill>
            <a:blip r:embed="rId4" cstate="print">
              <a:clrChange>
                <a:clrFrom>
                  <a:srgbClr val="FFFFFF"/>
                </a:clrFrom>
                <a:clrTo>
                  <a:srgbClr val="FFFFFF">
                    <a:alpha val="0"/>
                  </a:srgbClr>
                </a:clrTo>
              </a:clrChange>
            </a:blip>
            <a:srcRect t="11140"/>
            <a:stretch>
              <a:fillRect/>
            </a:stretch>
          </p:blipFill>
          <p:spPr bwMode="auto">
            <a:xfrm>
              <a:off x="4343400" y="3429000"/>
              <a:ext cx="4629150" cy="607832"/>
            </a:xfrm>
            <a:prstGeom prst="rect">
              <a:avLst/>
            </a:prstGeom>
            <a:noFill/>
            <a:ln w="9525">
              <a:noFill/>
              <a:miter lim="800000"/>
              <a:headEnd/>
              <a:tailEnd/>
            </a:ln>
            <a:effectLst>
              <a:glow rad="101600">
                <a:schemeClr val="bg1">
                  <a:alpha val="60000"/>
                </a:schemeClr>
              </a:glow>
            </a:effectLst>
          </p:spPr>
        </p:pic>
      </p:grpSp>
      <p:pic>
        <p:nvPicPr>
          <p:cNvPr id="1270789" name="Picture 5"/>
          <p:cNvPicPr>
            <a:picLocks noChangeAspect="1" noChangeArrowheads="1"/>
          </p:cNvPicPr>
          <p:nvPr/>
        </p:nvPicPr>
        <p:blipFill>
          <a:blip r:embed="rId5" cstate="print"/>
          <a:srcRect/>
          <a:stretch>
            <a:fillRect/>
          </a:stretch>
        </p:blipFill>
        <p:spPr bwMode="auto">
          <a:xfrm>
            <a:off x="10477500" y="381026"/>
            <a:ext cx="6131886" cy="6010275"/>
          </a:xfrm>
          <a:prstGeom prst="rect">
            <a:avLst/>
          </a:prstGeom>
          <a:noFill/>
          <a:ln w="9525">
            <a:noFill/>
            <a:miter lim="800000"/>
            <a:headEnd/>
            <a:tailEnd/>
          </a:ln>
        </p:spPr>
      </p:pic>
      <p:sp>
        <p:nvSpPr>
          <p:cNvPr id="17" name="Rectangle 16"/>
          <p:cNvSpPr/>
          <p:nvPr/>
        </p:nvSpPr>
        <p:spPr>
          <a:xfrm>
            <a:off x="5867405" y="3429003"/>
            <a:ext cx="3760823" cy="369261"/>
          </a:xfrm>
          <a:prstGeom prst="rect">
            <a:avLst/>
          </a:prstGeom>
        </p:spPr>
        <p:txBody>
          <a:bodyPr wrap="none" lIns="91369" tIns="45685" rIns="91369" bIns="45685">
            <a:spAutoFit/>
          </a:bodyPr>
          <a:lstStyle/>
          <a:p>
            <a:pPr eaLnBrk="1" fontAlgn="auto" hangingPunct="1">
              <a:spcBef>
                <a:spcPts val="0"/>
              </a:spcBef>
              <a:spcAft>
                <a:spcPts val="0"/>
              </a:spcAft>
            </a:pPr>
            <a:r>
              <a:rPr lang="en-US" sz="1800" b="0" i="0" dirty="0">
                <a:solidFill>
                  <a:srgbClr val="001C54"/>
                </a:solidFill>
                <a:latin typeface="Calibri"/>
              </a:rPr>
              <a:t>Asymmetry projection for one M-z bin</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2.644E-6 L -0.66302 0.00624 " pathEditMode="relative" rAng="0" ptsTypes="AA">
                                      <p:cBhvr>
                                        <p:cTn id="6" dur="500" fill="hold"/>
                                        <p:tgtEl>
                                          <p:spTgt spid="1270789"/>
                                        </p:tgtEl>
                                        <p:attrNameLst>
                                          <p:attrName>ppt_x</p:attrName>
                                          <p:attrName>ppt_y</p:attrName>
                                        </p:attrNameLst>
                                      </p:cBhvr>
                                      <p:rCtr x="-332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754261" y="0"/>
            <a:ext cx="8550275" cy="592147"/>
          </a:xfrm>
        </p:spPr>
        <p:txBody>
          <a:bodyPr/>
          <a:lstStyle/>
          <a:p>
            <a:pPr eaLnBrk="1" hangingPunct="1"/>
            <a:r>
              <a:rPr lang="en-US" dirty="0" smtClean="0">
                <a:solidFill>
                  <a:schemeClr val="hlink"/>
                </a:solidFill>
              </a:rPr>
              <a:t>Summary on TMD Program</a:t>
            </a:r>
          </a:p>
        </p:txBody>
      </p:sp>
      <p:sp>
        <p:nvSpPr>
          <p:cNvPr id="228355" name="Rectangle 3"/>
          <p:cNvSpPr>
            <a:spLocks noGrp="1" noChangeArrowheads="1"/>
          </p:cNvSpPr>
          <p:nvPr>
            <p:ph type="body" idx="4294967295"/>
          </p:nvPr>
        </p:nvSpPr>
        <p:spPr>
          <a:xfrm>
            <a:off x="173420" y="661386"/>
            <a:ext cx="9553903" cy="6054724"/>
          </a:xfrm>
        </p:spPr>
        <p:txBody>
          <a:bodyPr/>
          <a:lstStyle/>
          <a:p>
            <a:pPr eaLnBrk="1" hangingPunct="1">
              <a:lnSpc>
                <a:spcPct val="90000"/>
              </a:lnSpc>
            </a:pPr>
            <a:r>
              <a:rPr lang="en-US" sz="2400" dirty="0"/>
              <a:t>Unprecedented precision </a:t>
            </a:r>
            <a:r>
              <a:rPr lang="en-US" sz="2400" i="1" dirty="0"/>
              <a:t>4-d</a:t>
            </a:r>
            <a:r>
              <a:rPr lang="en-US" sz="2400" dirty="0"/>
              <a:t> mapping of SSA</a:t>
            </a:r>
          </a:p>
          <a:p>
            <a:pPr lvl="1" eaLnBrk="1" hangingPunct="1">
              <a:lnSpc>
                <a:spcPct val="90000"/>
              </a:lnSpc>
            </a:pPr>
            <a:r>
              <a:rPr lang="en-US" sz="2000" dirty="0">
                <a:solidFill>
                  <a:srgbClr val="0000CC"/>
                </a:solidFill>
              </a:rPr>
              <a:t> Collins, </a:t>
            </a:r>
            <a:r>
              <a:rPr lang="en-US" sz="2000" dirty="0" err="1">
                <a:solidFill>
                  <a:srgbClr val="0000CC"/>
                </a:solidFill>
              </a:rPr>
              <a:t>Sivers</a:t>
            </a:r>
            <a:r>
              <a:rPr lang="en-US" sz="2000" dirty="0">
                <a:solidFill>
                  <a:srgbClr val="0000CC"/>
                </a:solidFill>
              </a:rPr>
              <a:t>, </a:t>
            </a:r>
            <a:r>
              <a:rPr lang="en-US" sz="2000" dirty="0" err="1">
                <a:solidFill>
                  <a:srgbClr val="0000CC"/>
                </a:solidFill>
              </a:rPr>
              <a:t>Pretzelosity</a:t>
            </a:r>
            <a:r>
              <a:rPr lang="en-US" sz="2000" dirty="0">
                <a:solidFill>
                  <a:srgbClr val="0000CC"/>
                </a:solidFill>
              </a:rPr>
              <a:t> and Worm-Gear</a:t>
            </a:r>
            <a:endParaRPr lang="en-US" sz="2000" i="1" baseline="30000" dirty="0">
              <a:solidFill>
                <a:srgbClr val="0000CC"/>
              </a:solidFill>
            </a:endParaRPr>
          </a:p>
          <a:p>
            <a:pPr eaLnBrk="1" hangingPunct="1">
              <a:lnSpc>
                <a:spcPct val="90000"/>
              </a:lnSpc>
            </a:pPr>
            <a:r>
              <a:rPr lang="en-US" sz="2400" dirty="0"/>
              <a:t>Both polarized </a:t>
            </a:r>
            <a:r>
              <a:rPr lang="en-US" sz="2400" baseline="30000" dirty="0"/>
              <a:t>3</a:t>
            </a:r>
            <a:r>
              <a:rPr lang="en-US" sz="2400" dirty="0"/>
              <a:t>He (n) and polarized proton with </a:t>
            </a:r>
            <a:r>
              <a:rPr lang="en-US" sz="2400" dirty="0" err="1"/>
              <a:t>SoLID</a:t>
            </a:r>
            <a:endParaRPr lang="en-US" sz="2400" dirty="0"/>
          </a:p>
          <a:p>
            <a:pPr eaLnBrk="1" hangingPunct="1">
              <a:lnSpc>
                <a:spcPct val="90000"/>
              </a:lnSpc>
            </a:pPr>
            <a:r>
              <a:rPr lang="en-US" sz="2400" dirty="0"/>
              <a:t>Three “A” rated experiments approved. One LOI on di-hadron.</a:t>
            </a:r>
          </a:p>
          <a:p>
            <a:pPr eaLnBrk="1" hangingPunct="1">
              <a:lnSpc>
                <a:spcPct val="90000"/>
              </a:lnSpc>
            </a:pPr>
            <a:r>
              <a:rPr lang="en-US" sz="2400" dirty="0" smtClean="0"/>
              <a:t>Combining </a:t>
            </a:r>
            <a:r>
              <a:rPr lang="en-US" sz="2400" dirty="0"/>
              <a:t>with the world data</a:t>
            </a:r>
          </a:p>
          <a:p>
            <a:pPr lvl="1" eaLnBrk="1" hangingPunct="1">
              <a:lnSpc>
                <a:spcPct val="90000"/>
              </a:lnSpc>
            </a:pPr>
            <a:r>
              <a:rPr lang="en-US" sz="2000" dirty="0">
                <a:solidFill>
                  <a:srgbClr val="0000CC"/>
                </a:solidFill>
              </a:rPr>
              <a:t>extract </a:t>
            </a:r>
            <a:r>
              <a:rPr lang="en-US" sz="2000" dirty="0" err="1">
                <a:solidFill>
                  <a:srgbClr val="0000CC"/>
                </a:solidFill>
              </a:rPr>
              <a:t>transversity</a:t>
            </a:r>
            <a:r>
              <a:rPr lang="en-US" sz="2000" dirty="0">
                <a:solidFill>
                  <a:srgbClr val="0000CC"/>
                </a:solidFill>
              </a:rPr>
              <a:t> and fragmentation functions for both </a:t>
            </a:r>
            <a:r>
              <a:rPr lang="en-US" sz="2000" i="1" dirty="0">
                <a:solidFill>
                  <a:srgbClr val="0000CC"/>
                </a:solidFill>
              </a:rPr>
              <a:t>u</a:t>
            </a:r>
            <a:r>
              <a:rPr lang="en-US" sz="2000" dirty="0">
                <a:solidFill>
                  <a:srgbClr val="0000CC"/>
                </a:solidFill>
              </a:rPr>
              <a:t> and </a:t>
            </a:r>
            <a:r>
              <a:rPr lang="en-US" sz="2000" i="1" dirty="0">
                <a:solidFill>
                  <a:srgbClr val="0000CC"/>
                </a:solidFill>
              </a:rPr>
              <a:t>d </a:t>
            </a:r>
            <a:r>
              <a:rPr lang="en-US" sz="2000" dirty="0">
                <a:solidFill>
                  <a:srgbClr val="0000CC"/>
                </a:solidFill>
              </a:rPr>
              <a:t>quarks</a:t>
            </a:r>
          </a:p>
          <a:p>
            <a:pPr lvl="1" eaLnBrk="1" hangingPunct="1">
              <a:lnSpc>
                <a:spcPct val="90000"/>
              </a:lnSpc>
            </a:pPr>
            <a:r>
              <a:rPr lang="en-US" sz="2000" dirty="0">
                <a:solidFill>
                  <a:srgbClr val="0000CC"/>
                </a:solidFill>
              </a:rPr>
              <a:t>determine tensor charge</a:t>
            </a:r>
          </a:p>
          <a:p>
            <a:pPr lvl="1" eaLnBrk="1" hangingPunct="1">
              <a:lnSpc>
                <a:spcPct val="90000"/>
              </a:lnSpc>
            </a:pPr>
            <a:r>
              <a:rPr lang="en-US" sz="2000" dirty="0">
                <a:solidFill>
                  <a:srgbClr val="0000CC"/>
                </a:solidFill>
              </a:rPr>
              <a:t>study TMDs for both valence and </a:t>
            </a:r>
            <a:r>
              <a:rPr lang="en-US" sz="2000" dirty="0">
                <a:solidFill>
                  <a:srgbClr val="990099"/>
                </a:solidFill>
              </a:rPr>
              <a:t>sea</a:t>
            </a:r>
            <a:r>
              <a:rPr lang="en-US" sz="2000" dirty="0">
                <a:solidFill>
                  <a:srgbClr val="0000CC"/>
                </a:solidFill>
              </a:rPr>
              <a:t> quarks </a:t>
            </a:r>
          </a:p>
          <a:p>
            <a:pPr lvl="1" eaLnBrk="1" hangingPunct="1">
              <a:lnSpc>
                <a:spcPct val="90000"/>
              </a:lnSpc>
            </a:pPr>
            <a:r>
              <a:rPr lang="en-US" sz="2000" dirty="0">
                <a:solidFill>
                  <a:srgbClr val="0000CC"/>
                </a:solidFill>
              </a:rPr>
              <a:t>learn quark orbital motion and quark orbital angular momentum</a:t>
            </a:r>
            <a:endParaRPr lang="en-US" dirty="0" smtClean="0"/>
          </a:p>
          <a:p>
            <a:pPr lvl="1" eaLnBrk="1" hangingPunct="1">
              <a:lnSpc>
                <a:spcPct val="90000"/>
              </a:lnSpc>
            </a:pPr>
            <a:r>
              <a:rPr lang="en-US" sz="2000" dirty="0">
                <a:solidFill>
                  <a:srgbClr val="990099"/>
                </a:solidFill>
              </a:rPr>
              <a:t>study </a:t>
            </a:r>
            <a:r>
              <a:rPr lang="en-US" sz="2000" i="1" dirty="0">
                <a:solidFill>
                  <a:srgbClr val="990099"/>
                </a:solidFill>
              </a:rPr>
              <a:t>Q</a:t>
            </a:r>
            <a:r>
              <a:rPr lang="en-US" sz="2000" i="1" baseline="30000" dirty="0">
                <a:solidFill>
                  <a:srgbClr val="990099"/>
                </a:solidFill>
              </a:rPr>
              <a:t>2</a:t>
            </a:r>
            <a:r>
              <a:rPr lang="en-US" sz="2000" dirty="0">
                <a:solidFill>
                  <a:srgbClr val="990099"/>
                </a:solidFill>
              </a:rPr>
              <a:t> evolution</a:t>
            </a:r>
          </a:p>
          <a:p>
            <a:pPr eaLnBrk="1" hangingPunct="1">
              <a:lnSpc>
                <a:spcPct val="90000"/>
              </a:lnSpc>
            </a:pPr>
            <a:r>
              <a:rPr lang="en-US" sz="2400" dirty="0"/>
              <a:t>Global efforts (experimentalists and theorists), global analysis</a:t>
            </a:r>
          </a:p>
          <a:p>
            <a:pPr lvl="1" eaLnBrk="1" hangingPunct="1">
              <a:lnSpc>
                <a:spcPct val="90000"/>
              </a:lnSpc>
            </a:pPr>
            <a:r>
              <a:rPr lang="en-US" sz="2000" dirty="0">
                <a:solidFill>
                  <a:srgbClr val="0000CC"/>
                </a:solidFill>
              </a:rPr>
              <a:t>much better understanding of multi-d nucleon structure and QCD</a:t>
            </a:r>
          </a:p>
          <a:p>
            <a:pPr eaLnBrk="1" hangingPunct="1">
              <a:lnSpc>
                <a:spcPct val="90000"/>
              </a:lnSpc>
            </a:pPr>
            <a:r>
              <a:rPr lang="en-US" sz="2400" b="1" dirty="0"/>
              <a:t>Welcome new </a:t>
            </a:r>
            <a:r>
              <a:rPr lang="en-US" sz="2400" b="1" dirty="0" smtClean="0"/>
              <a:t>collaborators</a:t>
            </a:r>
          </a:p>
          <a:p>
            <a:pPr eaLnBrk="1" hangingPunct="1">
              <a:lnSpc>
                <a:spcPct val="90000"/>
              </a:lnSpc>
            </a:pPr>
            <a:endParaRPr lang="en-US" sz="2400" b="1" dirty="0" smtClean="0"/>
          </a:p>
          <a:p>
            <a:pPr eaLnBrk="1" hangingPunct="1">
              <a:lnSpc>
                <a:spcPct val="90000"/>
              </a:lnSpc>
            </a:pPr>
            <a:r>
              <a:rPr lang="en-US" sz="2000" b="1" dirty="0" smtClean="0"/>
              <a:t>Longer-term future: Electron-Ion Collider to study sea and gluon TMD</a:t>
            </a:r>
          </a:p>
          <a:p>
            <a:pPr marL="0" indent="0" eaLnBrk="1" hangingPunct="1">
              <a:lnSpc>
                <a:spcPct val="90000"/>
              </a:lnSpc>
              <a:buNone/>
            </a:pPr>
            <a:r>
              <a:rPr lang="en-US" sz="2000" b="1" dirty="0"/>
              <a:t> </a:t>
            </a:r>
            <a:r>
              <a:rPr lang="en-US" sz="2000" b="1" dirty="0" smtClean="0"/>
              <a:t>            </a:t>
            </a:r>
            <a:r>
              <a:rPr lang="en-US" sz="2000" b="1" dirty="0" smtClean="0">
                <a:solidFill>
                  <a:srgbClr val="FF0000"/>
                </a:solidFill>
              </a:rPr>
              <a:t>EIC in China (a new possibility)</a:t>
            </a:r>
            <a:r>
              <a:rPr lang="en-US" sz="2000" b="1" dirty="0" smtClean="0"/>
              <a:t> </a:t>
            </a:r>
            <a:endParaRPr lang="en-US" sz="2000" b="1" dirty="0"/>
          </a:p>
        </p:txBody>
      </p:sp>
    </p:spTree>
    <p:extLst>
      <p:ext uri="{BB962C8B-B14F-4D97-AF65-F5344CB8AC3E}">
        <p14:creationId xmlns:p14="http://schemas.microsoft.com/office/powerpoint/2010/main" val="3415296343"/>
      </p:ext>
    </p:extLst>
  </p:cSld>
  <p:clrMapOvr>
    <a:masterClrMapping/>
  </p:clrMapOvr>
  <p:transition spd="med"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1657354" y="1976488"/>
            <a:ext cx="6800850" cy="584242"/>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a:solidFill>
                  <a:srgbClr val="000000"/>
                </a:solidFill>
              </a:rPr>
              <a:t>Parity Violating DIS at </a:t>
            </a:r>
            <a:r>
              <a:rPr lang="en-US" sz="3200" b="0" i="0" dirty="0" err="1">
                <a:solidFill>
                  <a:srgbClr val="000000"/>
                </a:solidFill>
              </a:rPr>
              <a:t>JLab</a:t>
            </a:r>
            <a:r>
              <a:rPr lang="en-US" sz="3200" b="0" i="0" dirty="0">
                <a:solidFill>
                  <a:srgbClr val="000000"/>
                </a:solidFill>
              </a:rPr>
              <a:t> 6 </a:t>
            </a:r>
            <a:r>
              <a:rPr lang="en-US" sz="3200" b="0" i="0" dirty="0" err="1">
                <a:solidFill>
                  <a:srgbClr val="000000"/>
                </a:solidFill>
              </a:rPr>
              <a:t>GeV</a:t>
            </a:r>
            <a:r>
              <a:rPr lang="en-US" sz="3200" b="0" i="0" dirty="0">
                <a:solidFill>
                  <a:srgbClr val="000000"/>
                </a:solidFill>
              </a:rPr>
              <a:t> </a:t>
            </a:r>
          </a:p>
        </p:txBody>
      </p:sp>
      <p:sp>
        <p:nvSpPr>
          <p:cNvPr id="351235" name="Text Box 3"/>
          <p:cNvSpPr txBox="1">
            <a:spLocks noChangeArrowheads="1"/>
          </p:cNvSpPr>
          <p:nvPr/>
        </p:nvSpPr>
        <p:spPr bwMode="auto">
          <a:xfrm>
            <a:off x="971554" y="3023835"/>
            <a:ext cx="8172450" cy="1169018"/>
          </a:xfrm>
          <a:prstGeom prst="rect">
            <a:avLst/>
          </a:prstGeom>
          <a:noFill/>
          <a:ln w="15875" algn="ctr">
            <a:noFill/>
            <a:miter lim="800000"/>
            <a:headEnd/>
            <a:tailEnd/>
          </a:ln>
        </p:spPr>
        <p:txBody>
          <a:bodyPr lIns="90918" tIns="45456" rIns="90918" bIns="45456">
            <a:spAutoFit/>
          </a:bodyPr>
          <a:lstStyle/>
          <a:p>
            <a:pPr algn="ctr"/>
            <a:endParaRPr lang="en-US" sz="1400" b="0" i="0" dirty="0">
              <a:solidFill>
                <a:srgbClr val="C00000"/>
              </a:solidFill>
            </a:endParaRPr>
          </a:p>
          <a:p>
            <a:pPr algn="ctr"/>
            <a:r>
              <a:rPr lang="en-US" sz="3200" b="0" i="0" dirty="0">
                <a:solidFill>
                  <a:srgbClr val="000000"/>
                </a:solidFill>
              </a:rPr>
              <a:t>New </a:t>
            </a:r>
            <a:r>
              <a:rPr lang="en-US" sz="3200" b="0" i="0" dirty="0" smtClean="0">
                <a:solidFill>
                  <a:srgbClr val="000000"/>
                </a:solidFill>
              </a:rPr>
              <a:t>Results (Slides by X. Zheng) </a:t>
            </a:r>
            <a:endParaRPr lang="en-US" sz="3200" b="0" i="0" dirty="0">
              <a:solidFill>
                <a:srgbClr val="000000"/>
              </a:solidFill>
            </a:endParaRPr>
          </a:p>
          <a:p>
            <a:endParaRPr lang="en-US" sz="2400" dirty="0">
              <a:solidFill>
                <a:srgbClr val="00B050"/>
              </a:solidFill>
            </a:endParaRPr>
          </a:p>
        </p:txBody>
      </p:sp>
    </p:spTree>
    <p:extLst>
      <p:ext uri="{BB962C8B-B14F-4D97-AF65-F5344CB8AC3E}">
        <p14:creationId xmlns:p14="http://schemas.microsoft.com/office/powerpoint/2010/main" val="326469007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817506" y="228151"/>
            <a:ext cx="645414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spcBef>
                <a:spcPct val="20000"/>
              </a:spcBef>
              <a:buChar char="•"/>
              <a:tabLst>
                <a:tab pos="693738" algn="l"/>
                <a:tab pos="1389063" algn="l"/>
                <a:tab pos="2082800" algn="l"/>
                <a:tab pos="2776538" algn="l"/>
              </a:tabLst>
              <a:defRPr sz="2800">
                <a:solidFill>
                  <a:schemeClr val="tx1"/>
                </a:solidFill>
                <a:latin typeface="Arial" pitchFamily="34" charset="0"/>
              </a:defRPr>
            </a:lvl1pPr>
            <a:lvl2pPr marL="742950" indent="-285750" defTabSz="874713" eaLnBrk="0" hangingPunct="0">
              <a:spcBef>
                <a:spcPct val="20000"/>
              </a:spcBef>
              <a:buChar char="•"/>
              <a:tabLst>
                <a:tab pos="693738" algn="l"/>
                <a:tab pos="1389063" algn="l"/>
                <a:tab pos="2082800" algn="l"/>
                <a:tab pos="2776538" algn="l"/>
              </a:tabLst>
              <a:defRPr sz="2400">
                <a:solidFill>
                  <a:srgbClr val="636DB3"/>
                </a:solidFill>
                <a:latin typeface="Arial" pitchFamily="34" charset="0"/>
              </a:defRPr>
            </a:lvl2pPr>
            <a:lvl3pPr marL="1143000" indent="-228600" defTabSz="874713" eaLnBrk="0" hangingPunct="0">
              <a:spcBef>
                <a:spcPct val="20000"/>
              </a:spcBef>
              <a:buChar char="•"/>
              <a:tabLst>
                <a:tab pos="693738" algn="l"/>
                <a:tab pos="1389063" algn="l"/>
                <a:tab pos="2082800" algn="l"/>
                <a:tab pos="2776538" algn="l"/>
              </a:tabLst>
              <a:defRPr sz="2400">
                <a:solidFill>
                  <a:schemeClr val="accent1"/>
                </a:solidFill>
                <a:latin typeface="Arial" pitchFamily="34" charset="0"/>
              </a:defRPr>
            </a:lvl3pPr>
            <a:lvl4pPr marL="1600200" indent="-228600" defTabSz="874713" eaLnBrk="0" hangingPunct="0">
              <a:spcBef>
                <a:spcPct val="20000"/>
              </a:spcBef>
              <a:buChar char="•"/>
              <a:tabLst>
                <a:tab pos="693738" algn="l"/>
                <a:tab pos="1389063" algn="l"/>
                <a:tab pos="2082800" algn="l"/>
                <a:tab pos="2776538" algn="l"/>
              </a:tabLst>
              <a:defRPr sz="2000">
                <a:solidFill>
                  <a:schemeClr val="tx1"/>
                </a:solidFill>
                <a:latin typeface="Arial" pitchFamily="34" charset="0"/>
              </a:defRPr>
            </a:lvl4pPr>
            <a:lvl5pPr marL="2057400" indent="-228600" defTabSz="874713" eaLnBrk="0" hangingPunct="0">
              <a:spcBef>
                <a:spcPct val="20000"/>
              </a:spcBef>
              <a:buChar char="•"/>
              <a:tabLst>
                <a:tab pos="693738" algn="l"/>
                <a:tab pos="1389063" algn="l"/>
                <a:tab pos="2082800" algn="l"/>
                <a:tab pos="2776538" algn="l"/>
              </a:tabLst>
              <a:defRPr sz="2000">
                <a:solidFill>
                  <a:schemeClr val="tx1"/>
                </a:solidFill>
                <a:latin typeface="Arial" pitchFamily="34" charset="0"/>
              </a:defRPr>
            </a:lvl5pPr>
            <a:lvl6pPr marL="2514600" indent="-228600" defTabSz="874713" eaLnBrk="0" fontAlgn="base" hangingPunct="0">
              <a:spcBef>
                <a:spcPct val="20000"/>
              </a:spcBef>
              <a:spcAft>
                <a:spcPct val="0"/>
              </a:spcAft>
              <a:buChar char="•"/>
              <a:tabLst>
                <a:tab pos="693738" algn="l"/>
                <a:tab pos="1389063" algn="l"/>
                <a:tab pos="2082800" algn="l"/>
                <a:tab pos="2776538" algn="l"/>
              </a:tabLst>
              <a:defRPr sz="2000">
                <a:solidFill>
                  <a:schemeClr val="tx1"/>
                </a:solidFill>
                <a:latin typeface="Arial" pitchFamily="34" charset="0"/>
              </a:defRPr>
            </a:lvl6pPr>
            <a:lvl7pPr marL="2971800" indent="-228600" defTabSz="874713" eaLnBrk="0" fontAlgn="base" hangingPunct="0">
              <a:spcBef>
                <a:spcPct val="20000"/>
              </a:spcBef>
              <a:spcAft>
                <a:spcPct val="0"/>
              </a:spcAft>
              <a:buChar char="•"/>
              <a:tabLst>
                <a:tab pos="693738" algn="l"/>
                <a:tab pos="1389063" algn="l"/>
                <a:tab pos="2082800" algn="l"/>
                <a:tab pos="2776538" algn="l"/>
              </a:tabLst>
              <a:defRPr sz="2000">
                <a:solidFill>
                  <a:schemeClr val="tx1"/>
                </a:solidFill>
                <a:latin typeface="Arial" pitchFamily="34" charset="0"/>
              </a:defRPr>
            </a:lvl7pPr>
            <a:lvl8pPr marL="3429000" indent="-228600" defTabSz="874713" eaLnBrk="0" fontAlgn="base" hangingPunct="0">
              <a:spcBef>
                <a:spcPct val="20000"/>
              </a:spcBef>
              <a:spcAft>
                <a:spcPct val="0"/>
              </a:spcAft>
              <a:buChar char="•"/>
              <a:tabLst>
                <a:tab pos="693738" algn="l"/>
                <a:tab pos="1389063" algn="l"/>
                <a:tab pos="2082800" algn="l"/>
                <a:tab pos="2776538" algn="l"/>
              </a:tabLst>
              <a:defRPr sz="2000">
                <a:solidFill>
                  <a:schemeClr val="tx1"/>
                </a:solidFill>
                <a:latin typeface="Arial" pitchFamily="34" charset="0"/>
              </a:defRPr>
            </a:lvl8pPr>
            <a:lvl9pPr marL="3886200" indent="-228600" defTabSz="874713" eaLnBrk="0" fontAlgn="base" hangingPunct="0">
              <a:spcBef>
                <a:spcPct val="20000"/>
              </a:spcBef>
              <a:spcAft>
                <a:spcPct val="0"/>
              </a:spcAft>
              <a:buChar char="•"/>
              <a:tabLst>
                <a:tab pos="693738" algn="l"/>
                <a:tab pos="1389063" algn="l"/>
                <a:tab pos="2082800" algn="l"/>
                <a:tab pos="2776538" algn="l"/>
              </a:tabLst>
              <a:defRPr sz="2000">
                <a:solidFill>
                  <a:schemeClr val="tx1"/>
                </a:solidFill>
                <a:latin typeface="Arial" pitchFamily="34" charset="0"/>
              </a:defRPr>
            </a:lvl9pPr>
          </a:lstStyle>
          <a:p>
            <a:pPr algn="ctr">
              <a:spcBef>
                <a:spcPct val="0"/>
              </a:spcBef>
              <a:buClr>
                <a:srgbClr val="000000"/>
              </a:buClr>
              <a:buSzPct val="45000"/>
              <a:buFont typeface="StarBats" charset="0"/>
              <a:buNone/>
            </a:pPr>
            <a:r>
              <a:rPr lang="en-GB" altLang="en-US" i="0" dirty="0" smtClean="0">
                <a:solidFill>
                  <a:srgbClr val="FF0000"/>
                </a:solidFill>
                <a:latin typeface="Times" pitchFamily="18" charset="0"/>
              </a:rPr>
              <a:t> 6 </a:t>
            </a:r>
            <a:r>
              <a:rPr lang="en-GB" altLang="en-US" i="0" dirty="0" err="1" smtClean="0">
                <a:solidFill>
                  <a:srgbClr val="FF0000"/>
                </a:solidFill>
                <a:latin typeface="Times" pitchFamily="18" charset="0"/>
              </a:rPr>
              <a:t>GeV</a:t>
            </a:r>
            <a:r>
              <a:rPr lang="en-GB" altLang="en-US" i="0" dirty="0" smtClean="0">
                <a:solidFill>
                  <a:srgbClr val="FF0000"/>
                </a:solidFill>
                <a:latin typeface="Times" pitchFamily="18" charset="0"/>
              </a:rPr>
              <a:t> PVDIS Results</a:t>
            </a:r>
            <a:endParaRPr lang="en-GB" altLang="en-US" i="0" baseline="30000" dirty="0" smtClean="0">
              <a:solidFill>
                <a:srgbClr val="FF0000"/>
              </a:solidFill>
              <a:latin typeface="Times" pitchFamily="18" charset="0"/>
            </a:endParaRPr>
          </a:p>
        </p:txBody>
      </p:sp>
      <p:pic>
        <p:nvPicPr>
          <p:cNvPr id="28675" name="Picture 1" descr="Measurement of parity violation in electron-quark scattering : Nature : Nature Publishing Group - Mozilla Firefox"/>
          <p:cNvPicPr>
            <a:picLocks noChangeAspect="1"/>
          </p:cNvPicPr>
          <p:nvPr/>
        </p:nvPicPr>
        <p:blipFill>
          <a:blip r:embed="rId3">
            <a:extLst>
              <a:ext uri="{28A0092B-C50C-407E-A947-70E740481C1C}">
                <a14:useLocalDpi xmlns:a14="http://schemas.microsoft.com/office/drawing/2010/main" val="0"/>
              </a:ext>
            </a:extLst>
          </a:blip>
          <a:srcRect l="3250" t="10844" r="37270" b="55733"/>
          <a:stretch>
            <a:fillRect/>
          </a:stretch>
        </p:blipFill>
        <p:spPr bwMode="auto">
          <a:xfrm>
            <a:off x="419102" y="962027"/>
            <a:ext cx="8491794" cy="425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Rectangle 8"/>
          <p:cNvSpPr>
            <a:spLocks noChangeArrowheads="1"/>
          </p:cNvSpPr>
          <p:nvPr/>
        </p:nvSpPr>
        <p:spPr bwMode="auto">
          <a:xfrm>
            <a:off x="5044576" y="4668953"/>
            <a:ext cx="3755966" cy="64626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69" tIns="45685" rIns="91369" bIns="45685">
            <a:sp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Char char="•"/>
              <a:defRPr sz="2400">
                <a:solidFill>
                  <a:srgbClr val="636DB3"/>
                </a:solidFill>
                <a:latin typeface="Arial" pitchFamily="34" charset="0"/>
              </a:defRPr>
            </a:lvl2pPr>
            <a:lvl3pPr marL="1143000" indent="-228600" eaLnBrk="0" hangingPunct="0">
              <a:spcBef>
                <a:spcPct val="20000"/>
              </a:spcBef>
              <a:buChar char="•"/>
              <a:defRPr sz="2400">
                <a:solidFill>
                  <a:schemeClr val="accent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i="0" dirty="0">
                <a:solidFill>
                  <a:srgbClr val="0000FF"/>
                </a:solidFill>
                <a:latin typeface="Times New Roman" pitchFamily="18" charset="0"/>
              </a:rPr>
              <a:t>D. Wang, </a:t>
            </a:r>
            <a:r>
              <a:rPr lang="en-GB" altLang="en-US" sz="1800" i="0" dirty="0" smtClean="0">
                <a:solidFill>
                  <a:srgbClr val="0000FF"/>
                </a:solidFill>
                <a:latin typeface="Times New Roman" pitchFamily="18" charset="0"/>
              </a:rPr>
              <a:t>…,  </a:t>
            </a:r>
            <a:r>
              <a:rPr lang="en-GB" altLang="en-US" sz="1800" i="0" dirty="0">
                <a:solidFill>
                  <a:srgbClr val="0000FF"/>
                </a:solidFill>
                <a:latin typeface="Times New Roman" pitchFamily="18" charset="0"/>
              </a:rPr>
              <a:t>X . Zheng, et al. </a:t>
            </a:r>
            <a:r>
              <a:rPr lang="en-GB" altLang="en-US" sz="1800" i="0" dirty="0" smtClean="0">
                <a:solidFill>
                  <a:srgbClr val="0000FF"/>
                </a:solidFill>
                <a:latin typeface="Times New Roman" pitchFamily="18" charset="0"/>
              </a:rPr>
              <a:t>Nature, 506, 7486, 67-70 (2014)</a:t>
            </a:r>
            <a:endParaRPr lang="en-GB" altLang="en-US" sz="1800" i="0" dirty="0">
              <a:solidFill>
                <a:srgbClr val="0000FF"/>
              </a:solidFill>
              <a:latin typeface="Times New Roman" pitchFamily="18" charset="0"/>
            </a:endParaRPr>
          </a:p>
        </p:txBody>
      </p:sp>
    </p:spTree>
    <p:extLst>
      <p:ext uri="{BB962C8B-B14F-4D97-AF65-F5344CB8AC3E}">
        <p14:creationId xmlns:p14="http://schemas.microsoft.com/office/powerpoint/2010/main" val="1809954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vdis_March2014.pdf - Adobe Acrobat"/>
          <p:cNvPicPr>
            <a:picLocks noChangeAspect="1"/>
          </p:cNvPicPr>
          <p:nvPr/>
        </p:nvPicPr>
        <p:blipFill rotWithShape="1">
          <a:blip r:embed="rId2">
            <a:extLst>
              <a:ext uri="{28A0092B-C50C-407E-A947-70E740481C1C}">
                <a14:useLocalDpi xmlns:a14="http://schemas.microsoft.com/office/drawing/2010/main" val="0"/>
              </a:ext>
            </a:extLst>
          </a:blip>
          <a:srcRect l="8621" t="26645" r="10845" b="8201"/>
          <a:stretch/>
        </p:blipFill>
        <p:spPr>
          <a:xfrm>
            <a:off x="485138" y="0"/>
            <a:ext cx="9127190" cy="6858000"/>
          </a:xfrm>
          <a:prstGeom prst="rect">
            <a:avLst/>
          </a:prstGeom>
        </p:spPr>
      </p:pic>
    </p:spTree>
    <p:extLst>
      <p:ext uri="{BB962C8B-B14F-4D97-AF65-F5344CB8AC3E}">
        <p14:creationId xmlns:p14="http://schemas.microsoft.com/office/powerpoint/2010/main" val="5288029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vdis_March2014.pdf - Adobe Acrobat"/>
          <p:cNvPicPr>
            <a:picLocks noChangeAspect="1"/>
          </p:cNvPicPr>
          <p:nvPr/>
        </p:nvPicPr>
        <p:blipFill rotWithShape="1">
          <a:blip r:embed="rId2">
            <a:extLst>
              <a:ext uri="{28A0092B-C50C-407E-A947-70E740481C1C}">
                <a14:useLocalDpi xmlns:a14="http://schemas.microsoft.com/office/drawing/2010/main" val="0"/>
              </a:ext>
            </a:extLst>
          </a:blip>
          <a:srcRect l="8843" t="26167" r="10623" b="8441"/>
          <a:stretch/>
        </p:blipFill>
        <p:spPr>
          <a:xfrm>
            <a:off x="507440" y="1"/>
            <a:ext cx="9093760" cy="6858000"/>
          </a:xfrm>
          <a:prstGeom prst="rect">
            <a:avLst/>
          </a:prstGeom>
        </p:spPr>
      </p:pic>
    </p:spTree>
    <p:extLst>
      <p:ext uri="{BB962C8B-B14F-4D97-AF65-F5344CB8AC3E}">
        <p14:creationId xmlns:p14="http://schemas.microsoft.com/office/powerpoint/2010/main" val="40943150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511874" y="764542"/>
            <a:ext cx="5665761" cy="5998721"/>
          </a:xfrm>
          <a:prstGeom prst="rect">
            <a:avLst/>
          </a:prstGeom>
          <a:noFill/>
          <a:ln>
            <a:noFill/>
          </a:ln>
        </p:spPr>
      </p:pic>
      <p:sp>
        <p:nvSpPr>
          <p:cNvPr id="3" name="Title 2"/>
          <p:cNvSpPr txBox="1">
            <a:spLocks noGrp="1"/>
          </p:cNvSpPr>
          <p:nvPr>
            <p:ph type="title" idx="4294967295"/>
          </p:nvPr>
        </p:nvSpPr>
        <p:spPr>
          <a:xfrm>
            <a:off x="227384" y="47115"/>
            <a:ext cx="9623855" cy="830997"/>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700">
                <a:solidFill>
                  <a:srgbClr val="800080"/>
                </a:solidFill>
                <a:latin typeface="Comic Sans MS" pitchFamily="66"/>
              </a:rPr>
              <a:t>World Knowledge on Electron-Quark Contact Interaction Terms</a:t>
            </a:r>
          </a:p>
        </p:txBody>
      </p:sp>
      <p:sp>
        <p:nvSpPr>
          <p:cNvPr id="4" name="TextBox 3"/>
          <p:cNvSpPr txBox="1"/>
          <p:nvPr/>
        </p:nvSpPr>
        <p:spPr>
          <a:xfrm>
            <a:off x="6120875" y="1066628"/>
            <a:ext cx="3565841" cy="2007521"/>
          </a:xfrm>
          <a:prstGeom prst="rect">
            <a:avLst/>
          </a:prstGeom>
          <a:noFill/>
          <a:ln>
            <a:noFill/>
          </a:ln>
        </p:spPr>
        <p:txBody>
          <a:bodyPr vert="horz" lIns="86220" tIns="43111" rIns="86220" bIns="43111" compatLnSpc="0"/>
          <a:lstStyle/>
          <a:p>
            <a:pPr marL="272113" defTabSz="876003" eaLnBrk="1" fontAlgn="auto">
              <a:spcBef>
                <a:spcPts val="688"/>
              </a:spcBef>
              <a:spcAft>
                <a:spcPts val="0"/>
              </a:spcAft>
              <a:buSzPts val="1850"/>
              <a:buBlip>
                <a:blip r:embed="rId4"/>
              </a:buBlip>
            </a:pPr>
            <a:r>
              <a:rPr lang="en-US" sz="2100" b="0" i="0">
                <a:solidFill>
                  <a:prstClr val="black"/>
                </a:solidFill>
                <a:latin typeface="Comic Sans MS" pitchFamily="66"/>
                <a:ea typeface="DejaVu Sans" pitchFamily="2"/>
                <a:cs typeface="DejaVu Sans" pitchFamily="2"/>
              </a:rPr>
              <a:t>Note the equal scale in horizontal and vertical direction. Yet data on C2q won't fit inside the frame.</a:t>
            </a:r>
          </a:p>
        </p:txBody>
      </p:sp>
    </p:spTree>
    <p:extLst>
      <p:ext uri="{BB962C8B-B14F-4D97-AF65-F5344CB8AC3E}">
        <p14:creationId xmlns:p14="http://schemas.microsoft.com/office/powerpoint/2010/main" val="374921758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42" name="Rectangle 1"/>
          <p:cNvSpPr>
            <a:spLocks noChangeArrowheads="1"/>
          </p:cNvSpPr>
          <p:nvPr/>
        </p:nvSpPr>
        <p:spPr bwMode="auto">
          <a:xfrm>
            <a:off x="250853" y="188960"/>
            <a:ext cx="98075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30" tIns="46763" rIns="89930" bIns="46763"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gn="ctr">
              <a:lnSpc>
                <a:spcPct val="81000"/>
              </a:lnSpc>
            </a:pPr>
            <a:endParaRPr lang="en-GB" altLang="zh-CN" sz="3600">
              <a:solidFill>
                <a:srgbClr val="000000"/>
              </a:solidFill>
              <a:ea typeface="SimSun" pitchFamily="2" charset="-122"/>
            </a:endParaRPr>
          </a:p>
        </p:txBody>
      </p:sp>
      <p:sp>
        <p:nvSpPr>
          <p:cNvPr id="522243" name="Text Box 2"/>
          <p:cNvSpPr txBox="1">
            <a:spLocks noChangeArrowheads="1"/>
          </p:cNvSpPr>
          <p:nvPr/>
        </p:nvSpPr>
        <p:spPr bwMode="auto">
          <a:xfrm>
            <a:off x="1436688" y="820742"/>
            <a:ext cx="5319712" cy="437931"/>
          </a:xfrm>
          <a:prstGeom prst="rect">
            <a:avLst/>
          </a:prstGeom>
          <a:solidFill>
            <a:srgbClr val="FFFFFF"/>
          </a:solidFill>
          <a:ln w="9360">
            <a:solidFill>
              <a:srgbClr val="000000"/>
            </a:solidFill>
            <a:miter lim="800000"/>
            <a:headEnd/>
            <a:tailEnd/>
          </a:ln>
        </p:spPr>
        <p:txBody>
          <a:bodyPr lIns="89930" tIns="46763" rIns="89930" bIns="46763">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zh-CN" altLang="en-GB" sz="2000" dirty="0">
                <a:solidFill>
                  <a:srgbClr val="000000"/>
                </a:solidFill>
                <a:ea typeface="SimSun" pitchFamily="2" charset="-122"/>
              </a:rPr>
              <a:t>    </a:t>
            </a:r>
            <a:r>
              <a:rPr lang="en-GB" altLang="zh-CN" sz="2400" dirty="0" err="1">
                <a:solidFill>
                  <a:srgbClr val="000000"/>
                </a:solidFill>
                <a:ea typeface="SimSun" pitchFamily="2" charset="-122"/>
              </a:rPr>
              <a:t>W</a:t>
            </a:r>
            <a:r>
              <a:rPr lang="en-GB" altLang="zh-CN" sz="2400" baseline="-25000" dirty="0" err="1">
                <a:solidFill>
                  <a:srgbClr val="000000"/>
                </a:solidFill>
                <a:ea typeface="SimSun" pitchFamily="2" charset="-122"/>
              </a:rPr>
              <a:t>p</a:t>
            </a:r>
            <a:r>
              <a:rPr lang="en-GB" altLang="zh-CN" sz="2400" baseline="30000" dirty="0" err="1">
                <a:solidFill>
                  <a:srgbClr val="000000"/>
                </a:solidFill>
                <a:ea typeface="SimSun" pitchFamily="2" charset="-122"/>
              </a:rPr>
              <a:t>u</a:t>
            </a:r>
            <a:r>
              <a:rPr lang="en-GB" altLang="zh-CN" sz="2400" dirty="0">
                <a:solidFill>
                  <a:srgbClr val="000000"/>
                </a:solidFill>
                <a:ea typeface="SimSun" pitchFamily="2" charset="-122"/>
              </a:rPr>
              <a:t>(</a:t>
            </a:r>
            <a:r>
              <a:rPr lang="en-GB" altLang="zh-CN" sz="2400" dirty="0" err="1">
                <a:solidFill>
                  <a:srgbClr val="000000"/>
                </a:solidFill>
                <a:ea typeface="SimSun" pitchFamily="2" charset="-122"/>
              </a:rPr>
              <a:t>x,k</a:t>
            </a:r>
            <a:r>
              <a:rPr lang="en-GB" altLang="zh-CN" sz="2400" baseline="-33000" dirty="0" err="1">
                <a:solidFill>
                  <a:srgbClr val="000000"/>
                </a:solidFill>
                <a:ea typeface="SimSun" pitchFamily="2" charset="-122"/>
              </a:rPr>
              <a:t>T</a:t>
            </a:r>
            <a:r>
              <a:rPr lang="en-GB" altLang="zh-CN" sz="2400" dirty="0" err="1">
                <a:solidFill>
                  <a:srgbClr val="000000"/>
                </a:solidFill>
                <a:ea typeface="SimSun" pitchFamily="2" charset="-122"/>
              </a:rPr>
              <a:t>,r</a:t>
            </a:r>
            <a:r>
              <a:rPr lang="en-GB" altLang="zh-CN" sz="2400" dirty="0">
                <a:solidFill>
                  <a:srgbClr val="000000"/>
                </a:solidFill>
                <a:ea typeface="SimSun" pitchFamily="2" charset="-122"/>
              </a:rPr>
              <a:t> )  Wigner distributions</a:t>
            </a:r>
            <a:endParaRPr lang="en-GB" altLang="zh-CN" sz="2400" i="0" dirty="0">
              <a:solidFill>
                <a:srgbClr val="C00000"/>
              </a:solidFill>
              <a:ea typeface="SimSun" pitchFamily="2" charset="-122"/>
            </a:endParaRPr>
          </a:p>
        </p:txBody>
      </p:sp>
      <p:grpSp>
        <p:nvGrpSpPr>
          <p:cNvPr id="2" name="Group 36"/>
          <p:cNvGrpSpPr>
            <a:grpSpLocks/>
          </p:cNvGrpSpPr>
          <p:nvPr/>
        </p:nvGrpSpPr>
        <p:grpSpPr bwMode="auto">
          <a:xfrm>
            <a:off x="3524245" y="3068685"/>
            <a:ext cx="719544" cy="2376487"/>
            <a:chOff x="3203575" y="3068638"/>
            <a:chExt cx="656977" cy="2376487"/>
          </a:xfrm>
        </p:grpSpPr>
        <p:sp>
          <p:nvSpPr>
            <p:cNvPr id="522271" name="Text Box 8"/>
            <p:cNvSpPr txBox="1">
              <a:spLocks noChangeArrowheads="1"/>
            </p:cNvSpPr>
            <p:nvPr/>
          </p:nvSpPr>
          <p:spPr bwMode="auto">
            <a:xfrm>
              <a:off x="3287713" y="4005263"/>
              <a:ext cx="572839"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d</a:t>
              </a:r>
              <a:r>
                <a:rPr lang="en-GB" altLang="zh-CN" sz="2000" baseline="30000">
                  <a:solidFill>
                    <a:srgbClr val="000000"/>
                  </a:solidFill>
                  <a:ea typeface="SimSun" pitchFamily="2" charset="-122"/>
                </a:rPr>
                <a:t>2</a:t>
              </a:r>
              <a:r>
                <a:rPr lang="en-GB" altLang="zh-CN" sz="2000">
                  <a:solidFill>
                    <a:srgbClr val="000000"/>
                  </a:solidFill>
                  <a:ea typeface="SimSun" pitchFamily="2" charset="-122"/>
                </a:rPr>
                <a:t>k</a:t>
              </a:r>
              <a:r>
                <a:rPr lang="en-GB" altLang="zh-CN" sz="2000" baseline="-25000">
                  <a:solidFill>
                    <a:srgbClr val="000000"/>
                  </a:solidFill>
                  <a:ea typeface="SimSun" pitchFamily="2" charset="-122"/>
                </a:rPr>
                <a:t>T</a:t>
              </a:r>
            </a:p>
          </p:txBody>
        </p:sp>
        <p:sp>
          <p:nvSpPr>
            <p:cNvPr id="522272" name="Line 10"/>
            <p:cNvSpPr>
              <a:spLocks noChangeShapeType="1"/>
            </p:cNvSpPr>
            <p:nvPr/>
          </p:nvSpPr>
          <p:spPr bwMode="auto">
            <a:xfrm>
              <a:off x="3203575" y="3068638"/>
              <a:ext cx="1587" cy="23764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grpSp>
      <p:sp>
        <p:nvSpPr>
          <p:cNvPr id="522245" name="Text Box 11"/>
          <p:cNvSpPr txBox="1">
            <a:spLocks noChangeArrowheads="1"/>
          </p:cNvSpPr>
          <p:nvPr/>
        </p:nvSpPr>
        <p:spPr bwMode="auto">
          <a:xfrm>
            <a:off x="2835286" y="5445126"/>
            <a:ext cx="1685233" cy="666904"/>
          </a:xfrm>
          <a:prstGeom prst="rect">
            <a:avLst/>
          </a:prstGeom>
          <a:solidFill>
            <a:srgbClr val="FFFFFF"/>
          </a:solidFill>
          <a:ln w="9360">
            <a:solidFill>
              <a:srgbClr val="000000"/>
            </a:solidFill>
            <a:miter lim="800000"/>
            <a:headEnd/>
            <a:tailEnd/>
          </a:ln>
        </p:spPr>
        <p:txBody>
          <a:bodyPr wrap="none" lIns="89930" tIns="46763" rIns="89930" bIns="46763">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PDFs</a:t>
            </a:r>
            <a:r>
              <a:rPr lang="en-GB" altLang="zh-CN" sz="2000">
                <a:solidFill>
                  <a:srgbClr val="0066FF"/>
                </a:solidFill>
                <a:ea typeface="SimSun" pitchFamily="2" charset="-122"/>
              </a:rPr>
              <a:t> </a:t>
            </a:r>
          </a:p>
          <a:p>
            <a:pPr>
              <a:lnSpc>
                <a:spcPct val="93000"/>
              </a:lnSpc>
            </a:pPr>
            <a:r>
              <a:rPr lang="en-GB" altLang="zh-CN" sz="2000">
                <a:solidFill>
                  <a:srgbClr val="0066FF"/>
                </a:solidFill>
                <a:ea typeface="SimSun" pitchFamily="2" charset="-122"/>
              </a:rPr>
              <a:t>f</a:t>
            </a:r>
            <a:r>
              <a:rPr lang="en-GB" altLang="zh-CN" sz="2000" baseline="-25000">
                <a:solidFill>
                  <a:srgbClr val="0066FF"/>
                </a:solidFill>
                <a:ea typeface="SimSun" pitchFamily="2" charset="-122"/>
              </a:rPr>
              <a:t>1</a:t>
            </a:r>
            <a:r>
              <a:rPr lang="en-GB" altLang="zh-CN" sz="2000" baseline="30000">
                <a:solidFill>
                  <a:srgbClr val="000000"/>
                </a:solidFill>
                <a:ea typeface="SimSun" pitchFamily="2" charset="-122"/>
              </a:rPr>
              <a:t>u</a:t>
            </a:r>
            <a:r>
              <a:rPr lang="en-GB" altLang="zh-CN" sz="2000">
                <a:solidFill>
                  <a:srgbClr val="000000"/>
                </a:solidFill>
                <a:ea typeface="SimSun" pitchFamily="2" charset="-122"/>
              </a:rPr>
              <a:t>(x), .. </a:t>
            </a:r>
            <a:r>
              <a:rPr lang="en-GB" altLang="zh-CN" sz="2000">
                <a:solidFill>
                  <a:srgbClr val="FF3300"/>
                </a:solidFill>
                <a:ea typeface="SimSun" pitchFamily="2" charset="-122"/>
              </a:rPr>
              <a:t>h</a:t>
            </a:r>
            <a:r>
              <a:rPr lang="en-GB" altLang="zh-CN" sz="2000" baseline="-25000">
                <a:solidFill>
                  <a:srgbClr val="FF3300"/>
                </a:solidFill>
                <a:ea typeface="SimSun" pitchFamily="2" charset="-122"/>
              </a:rPr>
              <a:t>1</a:t>
            </a:r>
            <a:r>
              <a:rPr lang="en-GB" altLang="zh-CN" sz="2000" baseline="30000">
                <a:solidFill>
                  <a:srgbClr val="000000"/>
                </a:solidFill>
                <a:ea typeface="SimSun" pitchFamily="2" charset="-122"/>
              </a:rPr>
              <a:t>u</a:t>
            </a:r>
            <a:r>
              <a:rPr lang="en-GB" altLang="zh-CN" sz="2000">
                <a:solidFill>
                  <a:srgbClr val="000000"/>
                </a:solidFill>
                <a:ea typeface="SimSun" pitchFamily="2" charset="-122"/>
              </a:rPr>
              <a:t>(x)</a:t>
            </a:r>
            <a:r>
              <a:rPr lang="ar-SA" altLang="zh-CN" sz="2000">
                <a:solidFill>
                  <a:srgbClr val="000000"/>
                </a:solidFill>
              </a:rPr>
              <a:t>‏</a:t>
            </a:r>
            <a:endParaRPr lang="en-GB" altLang="zh-CN" sz="2000">
              <a:solidFill>
                <a:srgbClr val="000000"/>
              </a:solidFill>
              <a:ea typeface="SimSun" pitchFamily="2" charset="-122"/>
            </a:endParaRPr>
          </a:p>
        </p:txBody>
      </p:sp>
      <p:grpSp>
        <p:nvGrpSpPr>
          <p:cNvPr id="522246" name="Group 12"/>
          <p:cNvGrpSpPr>
            <a:grpSpLocks/>
          </p:cNvGrpSpPr>
          <p:nvPr/>
        </p:nvGrpSpPr>
        <p:grpSpPr bwMode="auto">
          <a:xfrm>
            <a:off x="196873" y="4365668"/>
            <a:ext cx="2532063" cy="1939925"/>
            <a:chOff x="113" y="2750"/>
            <a:chExt cx="1450" cy="1222"/>
          </a:xfrm>
        </p:grpSpPr>
        <p:pic>
          <p:nvPicPr>
            <p:cNvPr id="52226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 y="2750"/>
              <a:ext cx="1451"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270" name="Rectangle 14"/>
            <p:cNvSpPr>
              <a:spLocks noChangeArrowheads="1"/>
            </p:cNvSpPr>
            <p:nvPr/>
          </p:nvSpPr>
          <p:spPr bwMode="auto">
            <a:xfrm>
              <a:off x="1062" y="2866"/>
              <a:ext cx="369" cy="14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altLang="en-US" smtClean="0">
                <a:solidFill>
                  <a:srgbClr val="000000"/>
                </a:solidFill>
              </a:endParaRPr>
            </a:p>
          </p:txBody>
        </p:sp>
      </p:grpSp>
      <p:grpSp>
        <p:nvGrpSpPr>
          <p:cNvPr id="4" name="Group 29"/>
          <p:cNvGrpSpPr>
            <a:grpSpLocks/>
          </p:cNvGrpSpPr>
          <p:nvPr/>
        </p:nvGrpSpPr>
        <p:grpSpPr bwMode="auto">
          <a:xfrm>
            <a:off x="5051448" y="1327150"/>
            <a:ext cx="5006975" cy="2432050"/>
            <a:chOff x="2789" y="845"/>
            <a:chExt cx="2867" cy="1532"/>
          </a:xfrm>
        </p:grpSpPr>
        <p:sp>
          <p:nvSpPr>
            <p:cNvPr id="522265" name="Text Box 5"/>
            <p:cNvSpPr txBox="1">
              <a:spLocks noChangeArrowheads="1"/>
            </p:cNvSpPr>
            <p:nvPr/>
          </p:nvSpPr>
          <p:spPr bwMode="auto">
            <a:xfrm>
              <a:off x="3247" y="1480"/>
              <a:ext cx="815" cy="24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GPDs/IPDs</a:t>
              </a:r>
            </a:p>
          </p:txBody>
        </p:sp>
        <p:sp>
          <p:nvSpPr>
            <p:cNvPr id="522266" name="Line 6"/>
            <p:cNvSpPr>
              <a:spLocks noChangeShapeType="1"/>
            </p:cNvSpPr>
            <p:nvPr/>
          </p:nvSpPr>
          <p:spPr bwMode="auto">
            <a:xfrm>
              <a:off x="2789" y="845"/>
              <a:ext cx="726" cy="5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522267" name="Text Box 7"/>
            <p:cNvSpPr txBox="1">
              <a:spLocks noChangeArrowheads="1"/>
            </p:cNvSpPr>
            <p:nvPr/>
          </p:nvSpPr>
          <p:spPr bwMode="auto">
            <a:xfrm>
              <a:off x="3087" y="1018"/>
              <a:ext cx="35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dirty="0">
                  <a:solidFill>
                    <a:srgbClr val="000000"/>
                  </a:solidFill>
                  <a:ea typeface="SimSun" pitchFamily="2" charset="-122"/>
                </a:rPr>
                <a:t>d</a:t>
              </a:r>
              <a:r>
                <a:rPr lang="en-GB" altLang="zh-CN" sz="2000" baseline="30000" dirty="0">
                  <a:solidFill>
                    <a:srgbClr val="000000"/>
                  </a:solidFill>
                  <a:ea typeface="SimSun" pitchFamily="2" charset="-122"/>
                </a:rPr>
                <a:t>2</a:t>
              </a:r>
              <a:r>
                <a:rPr lang="en-GB" altLang="zh-CN" sz="2000" dirty="0">
                  <a:solidFill>
                    <a:srgbClr val="000000"/>
                  </a:solidFill>
                  <a:ea typeface="SimSun" pitchFamily="2" charset="-122"/>
                </a:rPr>
                <a:t>k</a:t>
              </a:r>
              <a:r>
                <a:rPr lang="en-GB" altLang="zh-CN" sz="2000" baseline="-25000" dirty="0">
                  <a:solidFill>
                    <a:srgbClr val="000000"/>
                  </a:solidFill>
                  <a:ea typeface="SimSun" pitchFamily="2" charset="-122"/>
                </a:rPr>
                <a:t>T</a:t>
              </a:r>
            </a:p>
          </p:txBody>
        </p:sp>
        <p:pic>
          <p:nvPicPr>
            <p:cNvPr id="52226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 y="935"/>
              <a:ext cx="1415" cy="144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grpSp>
      <p:grpSp>
        <p:nvGrpSpPr>
          <p:cNvPr id="5" name="Group 28"/>
          <p:cNvGrpSpPr>
            <a:grpSpLocks/>
          </p:cNvGrpSpPr>
          <p:nvPr/>
        </p:nvGrpSpPr>
        <p:grpSpPr bwMode="auto">
          <a:xfrm>
            <a:off x="80991" y="1365250"/>
            <a:ext cx="4721225" cy="2495550"/>
            <a:chOff x="46" y="860"/>
            <a:chExt cx="2704" cy="1572"/>
          </a:xfrm>
        </p:grpSpPr>
        <p:sp>
          <p:nvSpPr>
            <p:cNvPr id="522261" name="Line 3"/>
            <p:cNvSpPr>
              <a:spLocks noChangeShapeType="1"/>
            </p:cNvSpPr>
            <p:nvPr/>
          </p:nvSpPr>
          <p:spPr bwMode="auto">
            <a:xfrm flipH="1">
              <a:off x="2106" y="860"/>
              <a:ext cx="627" cy="57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522262" name="Text Box 4"/>
            <p:cNvSpPr txBox="1">
              <a:spLocks noChangeArrowheads="1"/>
            </p:cNvSpPr>
            <p:nvPr/>
          </p:nvSpPr>
          <p:spPr bwMode="auto">
            <a:xfrm>
              <a:off x="1882" y="1026"/>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dirty="0">
                  <a:solidFill>
                    <a:srgbClr val="000000"/>
                  </a:solidFill>
                  <a:ea typeface="SimSun" pitchFamily="2" charset="-122"/>
                </a:rPr>
                <a:t>d</a:t>
              </a:r>
              <a:r>
                <a:rPr lang="en-GB" altLang="zh-CN" sz="2000" baseline="30000" dirty="0">
                  <a:solidFill>
                    <a:srgbClr val="000000"/>
                  </a:solidFill>
                  <a:ea typeface="SimSun" pitchFamily="2" charset="-122"/>
                </a:rPr>
                <a:t>2</a:t>
              </a:r>
              <a:r>
                <a:rPr lang="en-GB" altLang="zh-CN" sz="2000" dirty="0">
                  <a:solidFill>
                    <a:srgbClr val="000000"/>
                  </a:solidFill>
                  <a:ea typeface="SimSun" pitchFamily="2" charset="-122"/>
                </a:rPr>
                <a:t>r</a:t>
              </a:r>
              <a:r>
                <a:rPr lang="en-GB" altLang="zh-CN" sz="2000" baseline="-25000" dirty="0">
                  <a:solidFill>
                    <a:srgbClr val="000000"/>
                  </a:solidFill>
                  <a:ea typeface="SimSun" pitchFamily="2" charset="-122"/>
                </a:rPr>
                <a:t>T</a:t>
              </a:r>
              <a:r>
                <a:rPr lang="en-GB" altLang="zh-CN" sz="2000" dirty="0">
                  <a:solidFill>
                    <a:srgbClr val="000000"/>
                  </a:solidFill>
                  <a:ea typeface="SimSun" pitchFamily="2" charset="-122"/>
                </a:rPr>
                <a:t>   </a:t>
              </a:r>
            </a:p>
          </p:txBody>
        </p:sp>
        <p:sp>
          <p:nvSpPr>
            <p:cNvPr id="522263" name="Text Box 9"/>
            <p:cNvSpPr txBox="1">
              <a:spLocks noChangeArrowheads="1"/>
            </p:cNvSpPr>
            <p:nvPr/>
          </p:nvSpPr>
          <p:spPr bwMode="auto">
            <a:xfrm>
              <a:off x="1406" y="1480"/>
              <a:ext cx="1344" cy="745"/>
            </a:xfrm>
            <a:prstGeom prst="rect">
              <a:avLst/>
            </a:prstGeom>
            <a:solidFill>
              <a:srgbClr val="FFFFFF"/>
            </a:solidFill>
            <a:ln w="9360">
              <a:solidFill>
                <a:srgbClr val="00000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TMD PDFs </a:t>
              </a:r>
              <a:r>
                <a:rPr lang="en-GB" altLang="zh-CN" smtClean="0">
                  <a:solidFill>
                    <a:srgbClr val="0066FF"/>
                  </a:solidFill>
                  <a:ea typeface="SimSun" pitchFamily="2" charset="-122"/>
                </a:rPr>
                <a:t>f</a:t>
              </a:r>
              <a:r>
                <a:rPr lang="en-GB" altLang="zh-CN" baseline="-25000" smtClean="0">
                  <a:solidFill>
                    <a:srgbClr val="0066FF"/>
                  </a:solidFill>
                  <a:ea typeface="SimSun" pitchFamily="2" charset="-122"/>
                </a:rPr>
                <a:t>1</a:t>
              </a:r>
              <a:r>
                <a:rPr lang="en-GB" altLang="zh-CN" baseline="30000" smtClean="0">
                  <a:solidFill>
                    <a:srgbClr val="000000"/>
                  </a:solidFill>
                  <a:ea typeface="SimSun" pitchFamily="2" charset="-122"/>
                </a:rPr>
                <a:t>u</a:t>
              </a:r>
              <a:r>
                <a:rPr lang="en-GB" altLang="zh-CN" smtClean="0">
                  <a:solidFill>
                    <a:srgbClr val="000000"/>
                  </a:solidFill>
                  <a:ea typeface="SimSun" pitchFamily="2" charset="-122"/>
                </a:rPr>
                <a:t>(x,k</a:t>
              </a:r>
              <a:r>
                <a:rPr lang="en-GB" altLang="zh-CN" baseline="-25000" smtClean="0">
                  <a:solidFill>
                    <a:srgbClr val="000000"/>
                  </a:solidFill>
                  <a:ea typeface="SimSun" pitchFamily="2" charset="-122"/>
                </a:rPr>
                <a:t>T</a:t>
              </a:r>
              <a:r>
                <a:rPr lang="en-GB" altLang="zh-CN" smtClean="0">
                  <a:solidFill>
                    <a:srgbClr val="000000"/>
                  </a:solidFill>
                  <a:ea typeface="SimSun" pitchFamily="2" charset="-122"/>
                </a:rPr>
                <a:t>), .. </a:t>
              </a:r>
              <a:r>
                <a:rPr lang="en-GB" altLang="zh-CN" smtClean="0">
                  <a:solidFill>
                    <a:srgbClr val="FF3300"/>
                  </a:solidFill>
                  <a:ea typeface="SimSun" pitchFamily="2" charset="-122"/>
                </a:rPr>
                <a:t>h</a:t>
              </a:r>
              <a:r>
                <a:rPr lang="en-GB" altLang="zh-CN" baseline="-25000" smtClean="0">
                  <a:solidFill>
                    <a:srgbClr val="FF3300"/>
                  </a:solidFill>
                  <a:ea typeface="SimSun" pitchFamily="2" charset="-122"/>
                </a:rPr>
                <a:t>1</a:t>
              </a:r>
              <a:r>
                <a:rPr lang="en-GB" altLang="zh-CN" baseline="30000" smtClean="0">
                  <a:solidFill>
                    <a:srgbClr val="000000"/>
                  </a:solidFill>
                  <a:ea typeface="SimSun" pitchFamily="2" charset="-122"/>
                </a:rPr>
                <a:t>u</a:t>
              </a:r>
              <a:r>
                <a:rPr lang="en-GB" altLang="zh-CN" smtClean="0">
                  <a:solidFill>
                    <a:srgbClr val="000000"/>
                  </a:solidFill>
                  <a:ea typeface="SimSun" pitchFamily="2" charset="-122"/>
                </a:rPr>
                <a:t>(x,k</a:t>
              </a:r>
              <a:r>
                <a:rPr lang="en-GB" altLang="zh-CN" baseline="-25000" smtClean="0">
                  <a:solidFill>
                    <a:srgbClr val="000000"/>
                  </a:solidFill>
                  <a:ea typeface="SimSun" pitchFamily="2" charset="-122"/>
                </a:rPr>
                <a:t>T</a:t>
              </a:r>
              <a:r>
                <a:rPr lang="en-GB" altLang="zh-CN" smtClean="0">
                  <a:solidFill>
                    <a:srgbClr val="000000"/>
                  </a:solidFill>
                  <a:ea typeface="SimSun" pitchFamily="2" charset="-122"/>
                </a:rPr>
                <a:t>)</a:t>
              </a:r>
              <a:r>
                <a:rPr lang="ar-SA" altLang="zh-CN" smtClean="0">
                  <a:solidFill>
                    <a:srgbClr val="000000"/>
                  </a:solidFill>
                </a:rPr>
                <a:t>‏</a:t>
              </a:r>
              <a:endParaRPr lang="en-GB" altLang="zh-CN" smtClean="0">
                <a:solidFill>
                  <a:srgbClr val="000000"/>
                </a:solidFill>
                <a:ea typeface="SimSun" pitchFamily="2" charset="-122"/>
              </a:endParaRPr>
            </a:p>
          </p:txBody>
        </p:sp>
        <p:pic>
          <p:nvPicPr>
            <p:cNvPr id="522264"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7192" name="Text Box 24"/>
          <p:cNvSpPr txBox="1">
            <a:spLocks noChangeArrowheads="1"/>
          </p:cNvSpPr>
          <p:nvPr/>
        </p:nvSpPr>
        <p:spPr bwMode="auto">
          <a:xfrm>
            <a:off x="4032255" y="3098847"/>
            <a:ext cx="26003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930" tIns="44966" rIns="89930" bIns="4496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76000"/>
              </a:lnSpc>
            </a:pPr>
            <a:r>
              <a:rPr lang="en-GB" altLang="zh-CN" sz="4000" u="sng">
                <a:solidFill>
                  <a:srgbClr val="007A77"/>
                </a:solidFill>
                <a:ea typeface="SimSun" pitchFamily="2" charset="-122"/>
              </a:rPr>
              <a:t>3D imaging</a:t>
            </a:r>
          </a:p>
        </p:txBody>
      </p:sp>
      <p:sp>
        <p:nvSpPr>
          <p:cNvPr id="522250" name="Text Box 25"/>
          <p:cNvSpPr txBox="1">
            <a:spLocks noChangeArrowheads="1"/>
          </p:cNvSpPr>
          <p:nvPr/>
        </p:nvSpPr>
        <p:spPr bwMode="auto">
          <a:xfrm>
            <a:off x="7300918" y="789035"/>
            <a:ext cx="911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930" tIns="44966" rIns="89930" bIns="4496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76000"/>
              </a:lnSpc>
            </a:pPr>
            <a:r>
              <a:rPr lang="en-GB" altLang="zh-CN" sz="4000" u="sng" dirty="0">
                <a:solidFill>
                  <a:srgbClr val="007A77"/>
                </a:solidFill>
                <a:ea typeface="SimSun" pitchFamily="2" charset="-122"/>
              </a:rPr>
              <a:t>5D Dist.</a:t>
            </a:r>
          </a:p>
        </p:txBody>
      </p:sp>
      <p:sp>
        <p:nvSpPr>
          <p:cNvPr id="522251" name="Text Box 20"/>
          <p:cNvSpPr txBox="1">
            <a:spLocks noChangeArrowheads="1"/>
          </p:cNvSpPr>
          <p:nvPr/>
        </p:nvSpPr>
        <p:spPr bwMode="auto">
          <a:xfrm>
            <a:off x="5900738" y="5013328"/>
            <a:ext cx="1187450" cy="1239368"/>
          </a:xfrm>
          <a:prstGeom prst="rect">
            <a:avLst/>
          </a:prstGeom>
          <a:solidFill>
            <a:srgbClr val="FFFFFF"/>
          </a:solidFill>
          <a:ln w="9360">
            <a:solidFill>
              <a:srgbClr val="000000"/>
            </a:solidFill>
            <a:miter lim="800000"/>
            <a:headEnd/>
            <a:tailEnd/>
          </a:ln>
        </p:spPr>
        <p:txBody>
          <a:bodyPr lIns="89930" tIns="46763" rIns="89930" bIns="46763">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Form Factors</a:t>
            </a:r>
          </a:p>
          <a:p>
            <a:pPr>
              <a:lnSpc>
                <a:spcPct val="93000"/>
              </a:lnSpc>
            </a:pPr>
            <a:r>
              <a:rPr lang="en-GB" altLang="zh-CN" sz="2000">
                <a:solidFill>
                  <a:srgbClr val="000000"/>
                </a:solidFill>
                <a:ea typeface="SimSun" pitchFamily="2" charset="-122"/>
              </a:rPr>
              <a:t>G</a:t>
            </a:r>
            <a:r>
              <a:rPr lang="en-GB" altLang="zh-CN" sz="2000" baseline="-25000">
                <a:solidFill>
                  <a:srgbClr val="000000"/>
                </a:solidFill>
                <a:ea typeface="SimSun" pitchFamily="2" charset="-122"/>
              </a:rPr>
              <a:t>E</a:t>
            </a:r>
            <a:r>
              <a:rPr lang="en-GB" altLang="zh-CN" sz="2000">
                <a:solidFill>
                  <a:srgbClr val="000000"/>
                </a:solidFill>
                <a:ea typeface="SimSun" pitchFamily="2" charset="-122"/>
              </a:rPr>
              <a:t>(Q</a:t>
            </a:r>
            <a:r>
              <a:rPr lang="en-GB" altLang="zh-CN" sz="2000" baseline="30000">
                <a:solidFill>
                  <a:srgbClr val="000000"/>
                </a:solidFill>
                <a:ea typeface="SimSun" pitchFamily="2" charset="-122"/>
              </a:rPr>
              <a:t>2</a:t>
            </a:r>
            <a:r>
              <a:rPr lang="en-GB" altLang="zh-CN" sz="2000">
                <a:solidFill>
                  <a:srgbClr val="000000"/>
                </a:solidFill>
                <a:ea typeface="SimSun" pitchFamily="2" charset="-122"/>
              </a:rPr>
              <a:t>), </a:t>
            </a:r>
          </a:p>
          <a:p>
            <a:pPr>
              <a:lnSpc>
                <a:spcPct val="93000"/>
              </a:lnSpc>
            </a:pPr>
            <a:r>
              <a:rPr lang="en-GB" altLang="zh-CN" sz="2000">
                <a:solidFill>
                  <a:srgbClr val="000000"/>
                </a:solidFill>
                <a:ea typeface="SimSun" pitchFamily="2" charset="-122"/>
              </a:rPr>
              <a:t>G</a:t>
            </a:r>
            <a:r>
              <a:rPr lang="en-GB" altLang="zh-CN" sz="2000" baseline="-25000">
                <a:solidFill>
                  <a:srgbClr val="000000"/>
                </a:solidFill>
                <a:ea typeface="SimSun" pitchFamily="2" charset="-122"/>
              </a:rPr>
              <a:t>M</a:t>
            </a:r>
            <a:r>
              <a:rPr lang="en-GB" altLang="zh-CN" sz="2000">
                <a:solidFill>
                  <a:srgbClr val="000000"/>
                </a:solidFill>
                <a:ea typeface="SimSun" pitchFamily="2" charset="-122"/>
              </a:rPr>
              <a:t>(Q</a:t>
            </a:r>
            <a:r>
              <a:rPr lang="en-GB" altLang="zh-CN" sz="2000" baseline="30000">
                <a:solidFill>
                  <a:srgbClr val="000000"/>
                </a:solidFill>
                <a:ea typeface="SimSun" pitchFamily="2" charset="-122"/>
              </a:rPr>
              <a:t>2</a:t>
            </a:r>
            <a:r>
              <a:rPr lang="en-GB" altLang="zh-CN" sz="2000">
                <a:solidFill>
                  <a:srgbClr val="000000"/>
                </a:solidFill>
                <a:ea typeface="SimSun" pitchFamily="2" charset="-122"/>
              </a:rPr>
              <a:t>)</a:t>
            </a:r>
            <a:r>
              <a:rPr lang="ar-SA" altLang="zh-CN" sz="2000">
                <a:solidFill>
                  <a:srgbClr val="000000"/>
                </a:solidFill>
              </a:rPr>
              <a:t>‏</a:t>
            </a:r>
            <a:endParaRPr lang="en-GB" altLang="zh-CN" sz="2000">
              <a:solidFill>
                <a:srgbClr val="000000"/>
              </a:solidFill>
              <a:ea typeface="SimSun" pitchFamily="2" charset="-122"/>
            </a:endParaRPr>
          </a:p>
        </p:txBody>
      </p:sp>
      <p:pic>
        <p:nvPicPr>
          <p:cNvPr id="52225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7730" y="4419647"/>
            <a:ext cx="260985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6" name="Group 37"/>
          <p:cNvGrpSpPr>
            <a:grpSpLocks/>
          </p:cNvGrpSpPr>
          <p:nvPr/>
        </p:nvGrpSpPr>
        <p:grpSpPr bwMode="auto">
          <a:xfrm>
            <a:off x="4230716" y="2852738"/>
            <a:ext cx="5788025" cy="2520950"/>
            <a:chOff x="3846513" y="2852738"/>
            <a:chExt cx="5260975" cy="2520967"/>
          </a:xfrm>
        </p:grpSpPr>
        <p:sp>
          <p:nvSpPr>
            <p:cNvPr id="522257"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522258" name="Text Box 18"/>
            <p:cNvSpPr txBox="1">
              <a:spLocks noChangeArrowheads="1"/>
            </p:cNvSpPr>
            <p:nvPr/>
          </p:nvSpPr>
          <p:spPr bwMode="auto">
            <a:xfrm>
              <a:off x="4572000" y="4149734"/>
              <a:ext cx="647700" cy="38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d</a:t>
              </a:r>
              <a:r>
                <a:rPr lang="en-GB" altLang="zh-CN" sz="2000" baseline="30000">
                  <a:solidFill>
                    <a:srgbClr val="000000"/>
                  </a:solidFill>
                  <a:ea typeface="SimSun" pitchFamily="2" charset="-122"/>
                </a:rPr>
                <a:t>2</a:t>
              </a:r>
              <a:r>
                <a:rPr lang="en-GB" altLang="zh-CN" sz="2000">
                  <a:solidFill>
                    <a:srgbClr val="000000"/>
                  </a:solidFill>
                  <a:ea typeface="SimSun" pitchFamily="2" charset="-122"/>
                </a:rPr>
                <a:t>r</a:t>
              </a:r>
              <a:r>
                <a:rPr lang="en-GB" altLang="zh-CN" sz="2000" baseline="-25000">
                  <a:solidFill>
                    <a:srgbClr val="000000"/>
                  </a:solidFill>
                  <a:ea typeface="SimSun" pitchFamily="2" charset="-122"/>
                </a:rPr>
                <a:t>T</a:t>
              </a:r>
              <a:r>
                <a:rPr lang="en-GB" altLang="zh-CN" sz="2000">
                  <a:solidFill>
                    <a:srgbClr val="000000"/>
                  </a:solidFill>
                  <a:ea typeface="SimSun" pitchFamily="2" charset="-122"/>
                </a:rPr>
                <a:t>   </a:t>
              </a:r>
            </a:p>
          </p:txBody>
        </p:sp>
        <p:sp>
          <p:nvSpPr>
            <p:cNvPr id="522259"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522260" name="Text Box 22"/>
            <p:cNvSpPr txBox="1">
              <a:spLocks noChangeArrowheads="1"/>
            </p:cNvSpPr>
            <p:nvPr/>
          </p:nvSpPr>
          <p:spPr bwMode="auto">
            <a:xfrm>
              <a:off x="6119813" y="3825881"/>
              <a:ext cx="2987675" cy="66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93000"/>
                </a:lnSpc>
              </a:pPr>
              <a:r>
                <a:rPr lang="en-GB" altLang="zh-CN" sz="2000">
                  <a:solidFill>
                    <a:srgbClr val="000000"/>
                  </a:solidFill>
                  <a:ea typeface="SimSun" pitchFamily="2" charset="-122"/>
                </a:rPr>
                <a:t>dx &amp;</a:t>
              </a:r>
            </a:p>
            <a:p>
              <a:pPr>
                <a:lnSpc>
                  <a:spcPct val="93000"/>
                </a:lnSpc>
              </a:pPr>
              <a:r>
                <a:rPr lang="en-GB" altLang="zh-CN" sz="2000">
                  <a:solidFill>
                    <a:srgbClr val="000000"/>
                  </a:solidFill>
                  <a:ea typeface="SimSun" pitchFamily="2" charset="-122"/>
                </a:rPr>
                <a:t>Fourier Transformation    </a:t>
              </a:r>
            </a:p>
          </p:txBody>
        </p:sp>
      </p:grpSp>
      <p:sp>
        <p:nvSpPr>
          <p:cNvPr id="522254" name="Text Box 26"/>
          <p:cNvSpPr txBox="1">
            <a:spLocks noChangeArrowheads="1"/>
          </p:cNvSpPr>
          <p:nvPr/>
        </p:nvSpPr>
        <p:spPr bwMode="auto">
          <a:xfrm>
            <a:off x="4791080" y="5516610"/>
            <a:ext cx="9128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930" tIns="44966" rIns="89930" bIns="4496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i="1">
                <a:solidFill>
                  <a:schemeClr val="tx2"/>
                </a:solidFill>
                <a:latin typeface="Times New Roman" pitchFamily="18" charset="0"/>
              </a:defRPr>
            </a:lvl9pPr>
          </a:lstStyle>
          <a:p>
            <a:pPr>
              <a:lnSpc>
                <a:spcPct val="76000"/>
              </a:lnSpc>
            </a:pPr>
            <a:r>
              <a:rPr lang="en-GB" altLang="zh-CN" sz="4000" u="sng">
                <a:solidFill>
                  <a:srgbClr val="007A77"/>
                </a:solidFill>
                <a:ea typeface="SimSun" pitchFamily="2" charset="-122"/>
              </a:rPr>
              <a:t>1D</a:t>
            </a:r>
          </a:p>
        </p:txBody>
      </p:sp>
      <p:sp>
        <p:nvSpPr>
          <p:cNvPr id="32" name="TextBox 31"/>
          <p:cNvSpPr txBox="1"/>
          <p:nvPr/>
        </p:nvSpPr>
        <p:spPr>
          <a:xfrm>
            <a:off x="419184" y="1"/>
            <a:ext cx="7567954" cy="707815"/>
          </a:xfrm>
          <a:prstGeom prst="rect">
            <a:avLst/>
          </a:prstGeom>
          <a:noFill/>
        </p:spPr>
        <p:txBody>
          <a:bodyPr wrap="none" lIns="91369" tIns="45685" rIns="91369" bIns="45685">
            <a:spAutoFit/>
          </a:bodyPr>
          <a:lstStyle/>
          <a:p>
            <a:pPr fontAlgn="auto">
              <a:spcBef>
                <a:spcPts val="0"/>
              </a:spcBef>
              <a:spcAft>
                <a:spcPts val="0"/>
              </a:spcAft>
              <a:defRPr/>
            </a:pPr>
            <a:r>
              <a:rPr lang="en-US" sz="4000" kern="0" dirty="0">
                <a:ln w="12700">
                  <a:solidFill>
                    <a:srgbClr val="000000">
                      <a:lumMod val="85000"/>
                      <a:lumOff val="15000"/>
                    </a:srgbClr>
                  </a:solidFill>
                </a:ln>
                <a:solidFill>
                  <a:srgbClr val="FF0000"/>
                </a:solidFill>
                <a:effectLst>
                  <a:innerShdw blurRad="63500" dist="50800">
                    <a:prstClr val="black">
                      <a:alpha val="50000"/>
                    </a:prstClr>
                  </a:innerShdw>
                </a:effectLst>
                <a:ea typeface="ＭＳ Ｐゴシック" charset="-128"/>
              </a:rPr>
              <a:t>Unified View of Nucleon Structure</a:t>
            </a:r>
            <a:endParaRPr lang="en-US" dirty="0">
              <a:solidFill>
                <a:srgbClr val="000000"/>
              </a:solidFill>
              <a:latin typeface="Arial"/>
            </a:endParaRPr>
          </a:p>
        </p:txBody>
      </p:sp>
      <p:cxnSp>
        <p:nvCxnSpPr>
          <p:cNvPr id="34" name="Straight Connector 33"/>
          <p:cNvCxnSpPr/>
          <p:nvPr/>
        </p:nvCxnSpPr>
        <p:spPr>
          <a:xfrm>
            <a:off x="0" y="685800"/>
            <a:ext cx="10058400" cy="1588"/>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012770"/>
      </p:ext>
    </p:extLst>
  </p:cSld>
  <p:clrMapOvr>
    <a:masterClrMapping/>
  </p:clrMapOvr>
  <p:transition>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33703" y="51898"/>
            <a:ext cx="9520404" cy="503980"/>
          </a:xfrm>
        </p:spPr>
        <p:txBody>
          <a:bodyPr wrap="square" lIns="87627" tIns="43813" rIns="87627" bIns="43813" anchorCtr="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700">
                <a:latin typeface="Comic Sans MS" pitchFamily="66"/>
              </a:rPr>
              <a:t>PVDIS at 6 GeV (JLab E08-011)</a:t>
            </a:r>
          </a:p>
        </p:txBody>
      </p:sp>
      <p:sp>
        <p:nvSpPr>
          <p:cNvPr id="3" name="TextBox 2"/>
          <p:cNvSpPr txBox="1"/>
          <p:nvPr/>
        </p:nvSpPr>
        <p:spPr>
          <a:xfrm>
            <a:off x="4334187" y="601244"/>
            <a:ext cx="5652829" cy="3754100"/>
          </a:xfrm>
          <a:prstGeom prst="rect">
            <a:avLst/>
          </a:prstGeom>
          <a:noFill/>
          <a:ln>
            <a:noFill/>
          </a:ln>
        </p:spPr>
        <p:txBody>
          <a:bodyPr vert="horz" lIns="86247" tIns="43125" rIns="86247" bIns="43125" anchorCtr="0" compatLnSpc="0"/>
          <a:lstStyle/>
          <a:p>
            <a:pPr marL="272197" defTabSz="876275" eaLnBrk="1" fontAlgn="auto">
              <a:spcBef>
                <a:spcPts val="688"/>
              </a:spcBef>
              <a:spcAft>
                <a:spcPts val="0"/>
              </a:spcAft>
              <a:buSzPts val="1850"/>
              <a:buBlip>
                <a:blip r:embed="rId3"/>
              </a:buBlip>
            </a:pPr>
            <a:r>
              <a:rPr lang="en-US" sz="2100" b="0" i="0">
                <a:solidFill>
                  <a:prstClr val="black"/>
                </a:solidFill>
                <a:latin typeface="Comic Sans MS" pitchFamily="66"/>
                <a:ea typeface="DejaVu Sans" pitchFamily="2"/>
                <a:cs typeface="DejaVu Sans" pitchFamily="2"/>
              </a:rPr>
              <a:t>Ran in Oct-Dec 2009, 100uA, 90% polarized electron beam, 20-cm liquid deuterium target</a:t>
            </a:r>
          </a:p>
          <a:p>
            <a:pPr marL="272197" defTabSz="876275" eaLnBrk="1" fontAlgn="auto">
              <a:spcBef>
                <a:spcPts val="688"/>
              </a:spcBef>
              <a:spcAft>
                <a:spcPts val="0"/>
              </a:spcAft>
              <a:buSzPts val="1850"/>
              <a:buBlip>
                <a:blip r:embed="rId3"/>
              </a:buBlip>
            </a:pPr>
            <a:r>
              <a:rPr lang="en-US" sz="2100" b="0" i="0">
                <a:solidFill>
                  <a:prstClr val="black"/>
                </a:solidFill>
                <a:latin typeface="Comic Sans MS" pitchFamily="66"/>
                <a:ea typeface="DejaVu Sans" pitchFamily="2"/>
                <a:cs typeface="DejaVu Sans" pitchFamily="2"/>
              </a:rPr>
              <a:t>Scaler-based fast counting DAQ specifically built for the 500kHz DIS rates w/ 10</a:t>
            </a:r>
            <a:r>
              <a:rPr lang="en-US" sz="2100" b="0" i="0" baseline="30000">
                <a:solidFill>
                  <a:prstClr val="black"/>
                </a:solidFill>
                <a:latin typeface="Comic Sans MS" pitchFamily="66"/>
                <a:ea typeface="DejaVu Sans" pitchFamily="2"/>
                <a:cs typeface="DejaVu Sans" pitchFamily="2"/>
              </a:rPr>
              <a:t>4</a:t>
            </a:r>
            <a:r>
              <a:rPr lang="en-US" sz="2100" b="0" i="0">
                <a:solidFill>
                  <a:prstClr val="black"/>
                </a:solidFill>
                <a:latin typeface="Comic Sans MS" pitchFamily="66"/>
                <a:ea typeface="DejaVu Sans" pitchFamily="2"/>
                <a:cs typeface="DejaVu Sans" pitchFamily="2"/>
              </a:rPr>
              <a:t> pion rejection.</a:t>
            </a:r>
          </a:p>
          <a:p>
            <a:pPr marL="272197" defTabSz="876275" eaLnBrk="1" fontAlgn="auto">
              <a:spcBef>
                <a:spcPts val="688"/>
              </a:spcBef>
              <a:spcAft>
                <a:spcPts val="0"/>
              </a:spcAft>
              <a:buSzPts val="1850"/>
              <a:buBlip>
                <a:blip r:embed="rId3"/>
              </a:buBlip>
            </a:pPr>
            <a:endParaRPr lang="en-US" sz="2100" b="0" i="0">
              <a:solidFill>
                <a:prstClr val="black"/>
              </a:solidFill>
              <a:latin typeface="Comic Sans MS" pitchFamily="66"/>
              <a:ea typeface="DejaVu Sans" pitchFamily="2"/>
              <a:cs typeface="DejaVu Sans" pitchFamily="2"/>
            </a:endParaRPr>
          </a:p>
        </p:txBody>
      </p:sp>
      <p:pic>
        <p:nvPicPr>
          <p:cNvPr id="4" name="Picture 3"/>
          <p:cNvPicPr>
            <a:picLocks noChangeAspect="1"/>
          </p:cNvPicPr>
          <p:nvPr/>
        </p:nvPicPr>
        <p:blipFill>
          <a:blip r:embed="rId4">
            <a:lum/>
            <a:alphaModFix/>
          </a:blip>
          <a:srcRect/>
          <a:stretch>
            <a:fillRect/>
          </a:stretch>
        </p:blipFill>
        <p:spPr>
          <a:xfrm>
            <a:off x="228455" y="829854"/>
            <a:ext cx="4105728" cy="5391926"/>
          </a:xfrm>
          <a:prstGeom prst="rect">
            <a:avLst/>
          </a:prstGeom>
          <a:noFill/>
          <a:ln>
            <a:noFill/>
          </a:ln>
        </p:spPr>
      </p:pic>
      <p:sp>
        <p:nvSpPr>
          <p:cNvPr id="5" name="TextBox 4"/>
          <p:cNvSpPr txBox="1"/>
          <p:nvPr/>
        </p:nvSpPr>
        <p:spPr>
          <a:xfrm>
            <a:off x="4334183" y="3506221"/>
            <a:ext cx="5720360" cy="2637178"/>
          </a:xfrm>
          <a:prstGeom prst="rect">
            <a:avLst/>
          </a:prstGeom>
          <a:noFill/>
          <a:ln>
            <a:noFill/>
          </a:ln>
        </p:spPr>
        <p:txBody>
          <a:bodyPr vert="horz" lIns="86247" tIns="43125" rIns="86247" bIns="43125" anchorCtr="0" compatLnSpc="0"/>
          <a:lstStyle/>
          <a:p>
            <a:pPr marL="272197" defTabSz="876275" eaLnBrk="1" fontAlgn="auto">
              <a:spcBef>
                <a:spcPts val="688"/>
              </a:spcBef>
              <a:spcAft>
                <a:spcPts val="0"/>
              </a:spcAft>
              <a:buSzPts val="1850"/>
              <a:buBlip>
                <a:blip r:embed="rId5"/>
              </a:buBlip>
            </a:pPr>
            <a:r>
              <a:rPr lang="en-US" sz="2300" b="0" i="0">
                <a:solidFill>
                  <a:prstClr val="black"/>
                </a:solidFill>
                <a:latin typeface="Comic Sans MS" pitchFamily="66"/>
                <a:ea typeface="DejaVu Sans" pitchFamily="2"/>
                <a:cs typeface="DejaVu Sans" pitchFamily="2"/>
              </a:rPr>
              <a:t>Spokespeople:                                  P. Reimer, R. Michaels, X.Z.</a:t>
            </a:r>
          </a:p>
          <a:p>
            <a:pPr marL="272197" defTabSz="876275" eaLnBrk="1" fontAlgn="auto">
              <a:spcBef>
                <a:spcPts val="688"/>
              </a:spcBef>
              <a:spcAft>
                <a:spcPts val="0"/>
              </a:spcAft>
              <a:buSzPts val="1850"/>
              <a:buBlip>
                <a:blip r:embed="rId5"/>
              </a:buBlip>
            </a:pPr>
            <a:r>
              <a:rPr lang="en-US" sz="2300" b="0" i="0">
                <a:solidFill>
                  <a:prstClr val="black"/>
                </a:solidFill>
                <a:latin typeface="Comic Sans MS" pitchFamily="66"/>
                <a:ea typeface="DejaVu Sans" pitchFamily="2"/>
                <a:cs typeface="DejaVu Sans" pitchFamily="2"/>
              </a:rPr>
              <a:t>Postdoc:  </a:t>
            </a:r>
            <a:r>
              <a:rPr lang="en-US" sz="2300" b="0" i="0">
                <a:solidFill>
                  <a:srgbClr val="0000FF"/>
                </a:solidFill>
                <a:latin typeface="Comic Sans MS" pitchFamily="66"/>
                <a:ea typeface="DejaVu Sans" pitchFamily="2"/>
                <a:cs typeface="DejaVu Sans" pitchFamily="2"/>
              </a:rPr>
              <a:t>Ramesh Subedi</a:t>
            </a:r>
          </a:p>
          <a:p>
            <a:pPr marL="272197" defTabSz="876275" eaLnBrk="1" fontAlgn="auto">
              <a:spcBef>
                <a:spcPts val="688"/>
              </a:spcBef>
              <a:spcAft>
                <a:spcPts val="0"/>
              </a:spcAft>
              <a:buSzPts val="1850"/>
              <a:buBlip>
                <a:blip r:embed="rId5"/>
              </a:buBlip>
            </a:pPr>
            <a:r>
              <a:rPr lang="en-US" sz="2300" b="0" i="0">
                <a:solidFill>
                  <a:prstClr val="black"/>
                </a:solidFill>
                <a:latin typeface="Comic Sans MS" pitchFamily="66"/>
                <a:ea typeface="DejaVu Sans" pitchFamily="2"/>
                <a:cs typeface="DejaVu Sans" pitchFamily="2"/>
              </a:rPr>
              <a:t>Grad. Students: Kai Pan (MIT), </a:t>
            </a:r>
            <a:r>
              <a:rPr lang="en-US" sz="2300" b="0" i="0">
                <a:solidFill>
                  <a:srgbClr val="008000"/>
                </a:solidFill>
                <a:latin typeface="Comic Sans MS" pitchFamily="66"/>
                <a:ea typeface="DejaVu Sans" pitchFamily="2"/>
                <a:cs typeface="DejaVu Sans" pitchFamily="2"/>
              </a:rPr>
              <a:t>Xiaoyan Deng</a:t>
            </a:r>
            <a:r>
              <a:rPr lang="en-US" sz="2300" b="0" i="0">
                <a:solidFill>
                  <a:prstClr val="black"/>
                </a:solidFill>
                <a:latin typeface="Comic Sans MS" pitchFamily="66"/>
                <a:ea typeface="DejaVu Sans" pitchFamily="2"/>
                <a:cs typeface="DejaVu Sans" pitchFamily="2"/>
              </a:rPr>
              <a:t> (UVa),</a:t>
            </a:r>
          </a:p>
          <a:p>
            <a:pPr marL="272197" defTabSz="876275" eaLnBrk="1" fontAlgn="auto">
              <a:spcBef>
                <a:spcPts val="688"/>
              </a:spcBef>
              <a:spcAft>
                <a:spcPts val="0"/>
              </a:spcAft>
              <a:buSzPts val="1850"/>
              <a:buBlip>
                <a:blip r:embed="rId5"/>
              </a:buBlip>
            </a:pPr>
            <a:r>
              <a:rPr lang="en-US" sz="2300" b="0" i="0">
                <a:solidFill>
                  <a:srgbClr val="000000"/>
                </a:solidFill>
                <a:latin typeface="Comic Sans MS" pitchFamily="66"/>
                <a:ea typeface="DejaVu Sans" pitchFamily="2"/>
                <a:cs typeface="DejaVu Sans" pitchFamily="2"/>
              </a:rPr>
              <a:t>PhD Students: </a:t>
            </a:r>
            <a:r>
              <a:rPr lang="en-US" sz="2300" b="0" i="0">
                <a:solidFill>
                  <a:srgbClr val="FF0000"/>
                </a:solidFill>
                <a:latin typeface="Comic Sans MS" pitchFamily="66"/>
                <a:ea typeface="DejaVu Sans" pitchFamily="2"/>
                <a:cs typeface="DejaVu Sans" pitchFamily="2"/>
              </a:rPr>
              <a:t>Diancheng Wang</a:t>
            </a:r>
            <a:r>
              <a:rPr lang="en-US" sz="2300" b="0" i="0">
                <a:solidFill>
                  <a:prstClr val="black"/>
                </a:solidFill>
                <a:latin typeface="Comic Sans MS" pitchFamily="66"/>
                <a:ea typeface="DejaVu Sans" pitchFamily="2"/>
                <a:cs typeface="DejaVu Sans" pitchFamily="2"/>
              </a:rPr>
              <a:t> (UVa),</a:t>
            </a:r>
          </a:p>
          <a:p>
            <a:pPr marL="272197" defTabSz="876275" eaLnBrk="1" fontAlgn="auto">
              <a:spcBef>
                <a:spcPts val="688"/>
              </a:spcBef>
              <a:spcAft>
                <a:spcPts val="0"/>
              </a:spcAft>
            </a:pPr>
            <a:endParaRPr lang="en-US" sz="2300" b="0" i="0">
              <a:solidFill>
                <a:prstClr val="black"/>
              </a:solidFill>
              <a:latin typeface="Comic Sans MS" pitchFamily="66"/>
              <a:ea typeface="DejaVu Sans" pitchFamily="2"/>
              <a:cs typeface="DejaVu Sans" pitchFamily="2"/>
            </a:endParaRPr>
          </a:p>
        </p:txBody>
      </p:sp>
    </p:spTree>
    <p:extLst>
      <p:ext uri="{BB962C8B-B14F-4D97-AF65-F5344CB8AC3E}">
        <p14:creationId xmlns:p14="http://schemas.microsoft.com/office/powerpoint/2010/main" val="2270760894"/>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512228" y="764537"/>
            <a:ext cx="5665761" cy="5998721"/>
          </a:xfrm>
          <a:prstGeom prst="rect">
            <a:avLst/>
          </a:prstGeom>
          <a:noFill/>
          <a:ln>
            <a:noFill/>
          </a:ln>
        </p:spPr>
      </p:pic>
      <p:sp>
        <p:nvSpPr>
          <p:cNvPr id="3" name="Title 2"/>
          <p:cNvSpPr txBox="1">
            <a:spLocks noGrp="1"/>
          </p:cNvSpPr>
          <p:nvPr>
            <p:ph type="title" idx="4294967295"/>
          </p:nvPr>
        </p:nvSpPr>
        <p:spPr>
          <a:xfrm>
            <a:off x="227379" y="255185"/>
            <a:ext cx="9623855" cy="41549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700">
                <a:solidFill>
                  <a:srgbClr val="800080"/>
                </a:solidFill>
                <a:latin typeface="Comic Sans MS" pitchFamily="66"/>
              </a:rPr>
              <a:t>With JLab E08-011 Results</a:t>
            </a:r>
          </a:p>
        </p:txBody>
      </p:sp>
      <p:sp>
        <p:nvSpPr>
          <p:cNvPr id="4" name="TextBox 3"/>
          <p:cNvSpPr txBox="1"/>
          <p:nvPr/>
        </p:nvSpPr>
        <p:spPr>
          <a:xfrm>
            <a:off x="6121236" y="1066956"/>
            <a:ext cx="3565841" cy="3422289"/>
          </a:xfrm>
          <a:prstGeom prst="rect">
            <a:avLst/>
          </a:prstGeom>
          <a:noFill/>
          <a:ln>
            <a:noFill/>
          </a:ln>
        </p:spPr>
        <p:txBody>
          <a:bodyPr vert="horz" lIns="86288" tIns="43145" rIns="86288" bIns="43145" compatLnSpc="0"/>
          <a:lstStyle/>
          <a:p>
            <a:pPr marL="272324" defTabSz="876682" eaLnBrk="1" fontAlgn="auto">
              <a:spcBef>
                <a:spcPts val="689"/>
              </a:spcBef>
              <a:spcAft>
                <a:spcPts val="0"/>
              </a:spcAft>
              <a:buSzPts val="1850"/>
              <a:buBlip>
                <a:blip r:embed="rId4"/>
              </a:buBlip>
            </a:pPr>
            <a:r>
              <a:rPr lang="en-US" sz="2100" b="0" i="0" dirty="0">
                <a:solidFill>
                  <a:prstClr val="black"/>
                </a:solidFill>
                <a:latin typeface="Comic Sans MS" pitchFamily="66"/>
                <a:ea typeface="DejaVu Sans" pitchFamily="2"/>
                <a:cs typeface="DejaVu Sans" pitchFamily="2"/>
              </a:rPr>
              <a:t>Improved on C2q by factor of five</a:t>
            </a:r>
          </a:p>
          <a:p>
            <a:pPr marL="272324" defTabSz="876682" eaLnBrk="1" fontAlgn="auto">
              <a:spcBef>
                <a:spcPts val="689"/>
              </a:spcBef>
              <a:spcAft>
                <a:spcPts val="0"/>
              </a:spcAft>
              <a:buSzPts val="1850"/>
              <a:buBlip>
                <a:blip r:embed="rId4"/>
              </a:buBlip>
            </a:pPr>
            <a:r>
              <a:rPr lang="en-US" sz="2100" b="0" i="0" dirty="0">
                <a:solidFill>
                  <a:prstClr val="black"/>
                </a:solidFill>
                <a:latin typeface="Comic Sans MS" pitchFamily="66"/>
                <a:ea typeface="DejaVu Sans" pitchFamily="2"/>
                <a:cs typeface="DejaVu Sans" pitchFamily="2"/>
              </a:rPr>
              <a:t>Agree with Standard Model</a:t>
            </a:r>
          </a:p>
          <a:p>
            <a:pPr marL="272324" defTabSz="876682" eaLnBrk="1" fontAlgn="auto">
              <a:spcBef>
                <a:spcPts val="689"/>
              </a:spcBef>
              <a:spcAft>
                <a:spcPts val="0"/>
              </a:spcAft>
              <a:buSzPts val="1850"/>
              <a:buBlip>
                <a:blip r:embed="rId4"/>
              </a:buBlip>
            </a:pPr>
            <a:r>
              <a:rPr lang="en-US" sz="2100" b="0" i="0" dirty="0">
                <a:solidFill>
                  <a:prstClr val="black"/>
                </a:solidFill>
                <a:latin typeface="Comic Sans MS" pitchFamily="66"/>
                <a:ea typeface="DejaVu Sans" pitchFamily="2"/>
                <a:cs typeface="DejaVu Sans" pitchFamily="2"/>
              </a:rPr>
              <a:t>2C2u-C2d is two sigma from zero, as predicted by the Standard Model. </a:t>
            </a:r>
          </a:p>
        </p:txBody>
      </p:sp>
      <p:pic>
        <p:nvPicPr>
          <p:cNvPr id="5" name="Picture 4"/>
          <p:cNvPicPr>
            <a:picLocks noChangeAspect="1"/>
          </p:cNvPicPr>
          <p:nvPr/>
        </p:nvPicPr>
        <p:blipFill>
          <a:blip r:embed="rId5">
            <a:lum/>
            <a:alphaModFix/>
          </a:blip>
          <a:srcRect/>
          <a:stretch>
            <a:fillRect/>
          </a:stretch>
        </p:blipFill>
        <p:spPr>
          <a:xfrm>
            <a:off x="6374474" y="4609428"/>
            <a:ext cx="3325891" cy="2159057"/>
          </a:xfrm>
          <a:prstGeom prst="rect">
            <a:avLst/>
          </a:prstGeom>
          <a:noFill/>
          <a:ln>
            <a:noFill/>
          </a:ln>
        </p:spPr>
      </p:pic>
    </p:spTree>
    <p:extLst>
      <p:ext uri="{BB962C8B-B14F-4D97-AF65-F5344CB8AC3E}">
        <p14:creationId xmlns:p14="http://schemas.microsoft.com/office/powerpoint/2010/main" val="182007518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vdis_March2014.pdf - Adobe Acrobat"/>
          <p:cNvPicPr>
            <a:picLocks noGrp="1" noChangeAspect="1"/>
          </p:cNvPicPr>
          <p:nvPr>
            <p:ph idx="1"/>
          </p:nvPr>
        </p:nvPicPr>
        <p:blipFill rotWithShape="1">
          <a:blip r:embed="rId2">
            <a:extLst>
              <a:ext uri="{28A0092B-C50C-407E-A947-70E740481C1C}">
                <a14:useLocalDpi xmlns:a14="http://schemas.microsoft.com/office/drawing/2010/main" val="0"/>
              </a:ext>
            </a:extLst>
          </a:blip>
          <a:srcRect l="8590" t="25952" r="10531" b="8213"/>
          <a:stretch/>
        </p:blipFill>
        <p:spPr>
          <a:xfrm>
            <a:off x="503995" y="0"/>
            <a:ext cx="9081439" cy="6865567"/>
          </a:xfrm>
        </p:spPr>
      </p:pic>
      <p:sp>
        <p:nvSpPr>
          <p:cNvPr id="4" name="Slide Number Placeholder 3"/>
          <p:cNvSpPr>
            <a:spLocks noGrp="1"/>
          </p:cNvSpPr>
          <p:nvPr>
            <p:ph type="sldNum" sz="quarter" idx="12"/>
          </p:nvPr>
        </p:nvSpPr>
        <p:spPr/>
        <p:txBody>
          <a:bodyPr/>
          <a:lstStyle/>
          <a:p>
            <a:pPr>
              <a:defRPr/>
            </a:pPr>
            <a:fld id="{CEE4098A-0E06-41CF-948A-EA3798D723F2}" type="slidenum">
              <a:rPr lang="en-US" altLang="zh-CN" smtClean="0"/>
              <a:pPr>
                <a:defRPr/>
              </a:pPr>
              <a:t>32</a:t>
            </a:fld>
            <a:endParaRPr lang="en-US" altLang="zh-CN"/>
          </a:p>
        </p:txBody>
      </p:sp>
    </p:spTree>
    <p:extLst>
      <p:ext uri="{BB962C8B-B14F-4D97-AF65-F5344CB8AC3E}">
        <p14:creationId xmlns:p14="http://schemas.microsoft.com/office/powerpoint/2010/main" val="2474458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1657354" y="1976488"/>
            <a:ext cx="6800850" cy="584242"/>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a:solidFill>
                  <a:srgbClr val="000000"/>
                </a:solidFill>
              </a:rPr>
              <a:t>Parity Violating DIS at </a:t>
            </a:r>
            <a:r>
              <a:rPr lang="en-US" sz="3200" b="0" i="0" dirty="0" err="1">
                <a:solidFill>
                  <a:srgbClr val="000000"/>
                </a:solidFill>
              </a:rPr>
              <a:t>JLab</a:t>
            </a:r>
            <a:r>
              <a:rPr lang="en-US" sz="3200" b="0" i="0" dirty="0">
                <a:solidFill>
                  <a:srgbClr val="000000"/>
                </a:solidFill>
              </a:rPr>
              <a:t> 12 </a:t>
            </a:r>
            <a:r>
              <a:rPr lang="en-US" sz="3200" b="0" i="0" dirty="0" err="1">
                <a:solidFill>
                  <a:srgbClr val="000000"/>
                </a:solidFill>
              </a:rPr>
              <a:t>GeV</a:t>
            </a:r>
            <a:r>
              <a:rPr lang="en-US" sz="3200" b="0" i="0" dirty="0">
                <a:solidFill>
                  <a:srgbClr val="000000"/>
                </a:solidFill>
              </a:rPr>
              <a:t> </a:t>
            </a:r>
          </a:p>
        </p:txBody>
      </p:sp>
      <p:sp>
        <p:nvSpPr>
          <p:cNvPr id="351235" name="Text Box 3"/>
          <p:cNvSpPr txBox="1">
            <a:spLocks noChangeArrowheads="1"/>
          </p:cNvSpPr>
          <p:nvPr/>
        </p:nvSpPr>
        <p:spPr bwMode="auto">
          <a:xfrm>
            <a:off x="971554" y="3023835"/>
            <a:ext cx="8172450" cy="1169018"/>
          </a:xfrm>
          <a:prstGeom prst="rect">
            <a:avLst/>
          </a:prstGeom>
          <a:noFill/>
          <a:ln w="15875" algn="ctr">
            <a:noFill/>
            <a:miter lim="800000"/>
            <a:headEnd/>
            <a:tailEnd/>
          </a:ln>
        </p:spPr>
        <p:txBody>
          <a:bodyPr lIns="90918" tIns="45456" rIns="90918" bIns="45456">
            <a:spAutoFit/>
          </a:bodyPr>
          <a:lstStyle/>
          <a:p>
            <a:pPr algn="ctr"/>
            <a:endParaRPr lang="en-US" sz="1400" b="0" i="0" dirty="0">
              <a:solidFill>
                <a:srgbClr val="C00000"/>
              </a:solidFill>
            </a:endParaRPr>
          </a:p>
          <a:p>
            <a:pPr algn="ctr"/>
            <a:r>
              <a:rPr lang="en-US" sz="3200" b="0" i="0" dirty="0" err="1">
                <a:solidFill>
                  <a:srgbClr val="000000"/>
                </a:solidFill>
              </a:rPr>
              <a:t>SoLID</a:t>
            </a:r>
            <a:r>
              <a:rPr lang="en-US" sz="3200" b="0" i="0" dirty="0">
                <a:solidFill>
                  <a:srgbClr val="000000"/>
                </a:solidFill>
              </a:rPr>
              <a:t> Program </a:t>
            </a:r>
          </a:p>
          <a:p>
            <a:endParaRPr lang="en-US" sz="2400" dirty="0">
              <a:solidFill>
                <a:srgbClr val="00B050"/>
              </a:solidFill>
            </a:endParaRPr>
          </a:p>
        </p:txBody>
      </p:sp>
    </p:spTree>
    <p:extLst>
      <p:ext uri="{BB962C8B-B14F-4D97-AF65-F5344CB8AC3E}">
        <p14:creationId xmlns:p14="http://schemas.microsoft.com/office/powerpoint/2010/main" val="69607876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6"/>
            <a:ext cx="9901238" cy="1001713"/>
          </a:xfrm>
        </p:spPr>
        <p:txBody>
          <a:bodyPr>
            <a:normAutofit/>
          </a:bodyPr>
          <a:lstStyle/>
          <a:p>
            <a:pPr eaLnBrk="1" hangingPunct="1">
              <a:defRPr/>
            </a:pPr>
            <a:r>
              <a:rPr lang="en-US" sz="3600" b="1" dirty="0">
                <a:solidFill>
                  <a:srgbClr val="FF0000"/>
                </a:solidFill>
              </a:rPr>
              <a:t>PVDIS with </a:t>
            </a:r>
            <a:r>
              <a:rPr lang="en-US" sz="3600" b="1" dirty="0" err="1" smtClean="0">
                <a:solidFill>
                  <a:srgbClr val="FF0000"/>
                </a:solidFill>
              </a:rPr>
              <a:t>SoLID</a:t>
            </a:r>
            <a:r>
              <a:rPr lang="en-US" sz="3600" b="1" dirty="0" smtClean="0">
                <a:solidFill>
                  <a:srgbClr val="FF0000"/>
                </a:solidFill>
              </a:rPr>
              <a:t/>
            </a:r>
            <a:br>
              <a:rPr lang="en-US" sz="3600" b="1" dirty="0" smtClean="0">
                <a:solidFill>
                  <a:srgbClr val="FF0000"/>
                </a:solidFill>
              </a:rPr>
            </a:br>
            <a:r>
              <a:rPr lang="en-US" sz="2000" b="1" dirty="0" smtClean="0">
                <a:solidFill>
                  <a:srgbClr val="0000FF"/>
                </a:solidFill>
              </a:rPr>
              <a:t>Contact Person: P. Souder</a:t>
            </a:r>
            <a:endParaRPr lang="en-US" sz="2000" b="1" dirty="0">
              <a:solidFill>
                <a:srgbClr val="0000FF"/>
              </a:solidFill>
            </a:endParaRPr>
          </a:p>
        </p:txBody>
      </p:sp>
      <p:sp>
        <p:nvSpPr>
          <p:cNvPr id="10" name="TextBox 9"/>
          <p:cNvSpPr txBox="1"/>
          <p:nvPr/>
        </p:nvSpPr>
        <p:spPr>
          <a:xfrm>
            <a:off x="5980115" y="3878265"/>
            <a:ext cx="4078287" cy="2640604"/>
          </a:xfrm>
          <a:prstGeom prst="rect">
            <a:avLst/>
          </a:prstGeom>
          <a:solidFill>
            <a:srgbClr val="FFFF00"/>
          </a:solidFill>
          <a:ln w="25400">
            <a:solidFill>
              <a:schemeClr val="tx1"/>
            </a:solidFill>
          </a:ln>
        </p:spPr>
        <p:txBody>
          <a:bodyPr lIns="91321" tIns="45661" rIns="91321" bIns="45661">
            <a:spAutoFit/>
          </a:bodyPr>
          <a:lstStyle/>
          <a:p>
            <a:pPr marL="169643" indent="-169643" eaLnBrk="1" fontAlgn="auto" hangingPunct="1">
              <a:spcBef>
                <a:spcPct val="20000"/>
              </a:spcBef>
              <a:spcAft>
                <a:spcPts val="0"/>
              </a:spcAft>
              <a:buClr>
                <a:srgbClr val="FF0000"/>
              </a:buClr>
              <a:buFont typeface="Arial"/>
              <a:buChar char="•"/>
              <a:defRPr/>
            </a:pPr>
            <a:r>
              <a:rPr lang="en-US" sz="1800" b="0" i="0" kern="0" dirty="0">
                <a:solidFill>
                  <a:srgbClr val="000000"/>
                </a:solidFill>
                <a:latin typeface="Arial" pitchFamily="34" charset="0"/>
                <a:cs typeface="Arial" pitchFamily="34" charset="0"/>
              </a:rPr>
              <a:t>High Luminosity on LD2 and LH2 </a:t>
            </a:r>
          </a:p>
          <a:p>
            <a:pPr marL="169643" indent="-169643" eaLnBrk="1" fontAlgn="auto" hangingPunct="1">
              <a:spcBef>
                <a:spcPct val="20000"/>
              </a:spcBef>
              <a:spcAft>
                <a:spcPts val="0"/>
              </a:spcAft>
              <a:buClr>
                <a:srgbClr val="FF0000"/>
              </a:buClr>
              <a:buFont typeface="Arial"/>
              <a:buChar char="•"/>
              <a:defRPr/>
            </a:pPr>
            <a:r>
              <a:rPr lang="en-US" sz="1800" b="0" i="0" kern="0" dirty="0">
                <a:solidFill>
                  <a:srgbClr val="000000"/>
                </a:solidFill>
                <a:latin typeface="Arial" pitchFamily="34" charset="0"/>
                <a:cs typeface="Arial" pitchFamily="34" charset="0"/>
              </a:rPr>
              <a:t>Better than 1% errors for small bins over large range kinematics</a:t>
            </a:r>
          </a:p>
          <a:p>
            <a:pPr marL="169643" indent="-169643" eaLnBrk="1" fontAlgn="auto" hangingPunct="1">
              <a:spcBef>
                <a:spcPct val="20000"/>
              </a:spcBef>
              <a:spcAft>
                <a:spcPts val="0"/>
              </a:spcAft>
              <a:buClr>
                <a:srgbClr val="FF0000"/>
              </a:buClr>
              <a:buFont typeface="Arial"/>
              <a:buChar char="•"/>
              <a:defRPr/>
            </a:pPr>
            <a:r>
              <a:rPr lang="en-US" sz="1800" b="0" i="0" kern="0" dirty="0">
                <a:solidFill>
                  <a:srgbClr val="000000"/>
                </a:solidFill>
                <a:latin typeface="Arial" pitchFamily="34" charset="0"/>
                <a:cs typeface="Arial" pitchFamily="34" charset="0"/>
              </a:rPr>
              <a:t>Test of Standard Model </a:t>
            </a:r>
          </a:p>
          <a:p>
            <a:pPr marL="169643" indent="-169643" eaLnBrk="1" fontAlgn="auto" hangingPunct="1">
              <a:spcBef>
                <a:spcPct val="20000"/>
              </a:spcBef>
              <a:spcAft>
                <a:spcPts val="0"/>
              </a:spcAft>
              <a:buClr>
                <a:srgbClr val="FF0000"/>
              </a:buClr>
              <a:buFont typeface="Arial"/>
              <a:buChar char="•"/>
              <a:defRPr/>
            </a:pPr>
            <a:r>
              <a:rPr lang="en-US" sz="1800" b="0" i="0" kern="0" dirty="0">
                <a:solidFill>
                  <a:srgbClr val="000000"/>
                </a:solidFill>
                <a:latin typeface="Arial" pitchFamily="34" charset="0"/>
                <a:cs typeface="Arial" pitchFamily="34" charset="0"/>
              </a:rPr>
              <a:t>Quark structure: </a:t>
            </a:r>
          </a:p>
          <a:p>
            <a:pPr marL="169643" indent="-169643" eaLnBrk="1" fontAlgn="auto" hangingPunct="1">
              <a:spcBef>
                <a:spcPct val="20000"/>
              </a:spcBef>
              <a:spcAft>
                <a:spcPts val="0"/>
              </a:spcAft>
              <a:buClr>
                <a:srgbClr val="FF0000"/>
              </a:buClr>
              <a:defRPr/>
            </a:pPr>
            <a:r>
              <a:rPr lang="en-US" sz="1800" b="0" i="0" kern="0" dirty="0">
                <a:solidFill>
                  <a:srgbClr val="000000"/>
                </a:solidFill>
                <a:latin typeface="Arial" pitchFamily="34" charset="0"/>
                <a:cs typeface="Arial" pitchFamily="34" charset="0"/>
              </a:rPr>
              <a:t>      charge symmetry violation</a:t>
            </a:r>
          </a:p>
          <a:p>
            <a:pPr marL="169643" indent="-169643" eaLnBrk="1" fontAlgn="auto" hangingPunct="1">
              <a:spcBef>
                <a:spcPct val="20000"/>
              </a:spcBef>
              <a:spcAft>
                <a:spcPts val="0"/>
              </a:spcAft>
              <a:buClr>
                <a:srgbClr val="FF0000"/>
              </a:buClr>
              <a:defRPr/>
            </a:pPr>
            <a:r>
              <a:rPr lang="en-US" sz="1800" b="0" i="0" kern="0" dirty="0">
                <a:solidFill>
                  <a:srgbClr val="000000"/>
                </a:solidFill>
                <a:latin typeface="Arial" pitchFamily="34" charset="0"/>
                <a:cs typeface="Arial" pitchFamily="34" charset="0"/>
              </a:rPr>
              <a:t>      quark-gluon correlations </a:t>
            </a:r>
          </a:p>
          <a:p>
            <a:pPr marL="169643" indent="-169643" eaLnBrk="1" fontAlgn="auto" hangingPunct="1">
              <a:spcBef>
                <a:spcPct val="20000"/>
              </a:spcBef>
              <a:spcAft>
                <a:spcPts val="0"/>
              </a:spcAft>
              <a:buClr>
                <a:srgbClr val="FF0000"/>
              </a:buClr>
              <a:defRPr/>
            </a:pPr>
            <a:r>
              <a:rPr lang="en-US" sz="1800" b="0" i="0" kern="0" dirty="0">
                <a:solidFill>
                  <a:srgbClr val="000000"/>
                </a:solidFill>
                <a:latin typeface="Arial" pitchFamily="34" charset="0"/>
                <a:cs typeface="Arial" pitchFamily="34" charset="0"/>
              </a:rPr>
              <a:t>	   d/u at large-x </a:t>
            </a:r>
          </a:p>
        </p:txBody>
      </p:sp>
      <p:pic>
        <p:nvPicPr>
          <p:cNvPr id="1027" name="Picture 3"/>
          <p:cNvPicPr>
            <a:picLocks noChangeAspect="1" noChangeArrowheads="1"/>
          </p:cNvPicPr>
          <p:nvPr/>
        </p:nvPicPr>
        <p:blipFill>
          <a:blip r:embed="rId2"/>
          <a:srcRect/>
          <a:stretch>
            <a:fillRect/>
          </a:stretch>
        </p:blipFill>
        <p:spPr bwMode="auto">
          <a:xfrm>
            <a:off x="0" y="1529574"/>
            <a:ext cx="5797550" cy="4249737"/>
          </a:xfrm>
          <a:prstGeom prst="rect">
            <a:avLst/>
          </a:prstGeom>
          <a:noFill/>
          <a:ln w="9525">
            <a:noFill/>
            <a:miter lim="800000"/>
            <a:headEnd/>
            <a:tailEnd/>
          </a:ln>
          <a:effectLst>
            <a:outerShdw blurRad="114300" dist="101600" dir="2700000" algn="tl" rotWithShape="0">
              <a:prstClr val="black">
                <a:alpha val="40000"/>
              </a:prstClr>
            </a:outerShdw>
          </a:effectLst>
        </p:spPr>
      </p:pic>
      <p:pic>
        <p:nvPicPr>
          <p:cNvPr id="362501" name="Picture 11" descr="solidfig_labeled_backgroun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513" y="1200168"/>
            <a:ext cx="33274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3394084" y="4520377"/>
            <a:ext cx="712788" cy="647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1" tIns="45661" rIns="91321" bIns="45661" anchor="ctr"/>
          <a:lstStyle/>
          <a:p>
            <a:pPr algn="ctr" eaLnBrk="1" hangingPunct="1">
              <a:defRPr/>
            </a:pPr>
            <a:endParaRPr lang="en-US" sz="1800" b="0" i="0">
              <a:solidFill>
                <a:srgbClr val="FFFFFF"/>
              </a:solidFill>
            </a:endParaRPr>
          </a:p>
        </p:txBody>
      </p:sp>
    </p:spTree>
    <p:extLst>
      <p:ext uri="{BB962C8B-B14F-4D97-AF65-F5344CB8AC3E}">
        <p14:creationId xmlns:p14="http://schemas.microsoft.com/office/powerpoint/2010/main" val="3744173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3522" name="Picture 2" descr="c1pm_las_equ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738" y="762000"/>
            <a:ext cx="36703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3" descr="c1pm_las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5" y="3890986"/>
            <a:ext cx="367030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4" descr="c2pm_las_equ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100" y="685800"/>
            <a:ext cx="36703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5" name="Picture 5" descr="c2pm_las_sm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8100" y="3733800"/>
            <a:ext cx="36703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6" name="Rectangle 6"/>
          <p:cNvSpPr>
            <a:spLocks noGrp="1" noChangeArrowheads="1"/>
          </p:cNvSpPr>
          <p:nvPr>
            <p:ph type="title" sz="quarter" idx="4294967295"/>
          </p:nvPr>
        </p:nvSpPr>
        <p:spPr>
          <a:xfrm>
            <a:off x="503252" y="122030"/>
            <a:ext cx="9051925" cy="592563"/>
          </a:xfrm>
        </p:spPr>
        <p:txBody>
          <a:bodyPr/>
          <a:lstStyle/>
          <a:p>
            <a:pPr eaLnBrk="1" hangingPunct="1"/>
            <a:r>
              <a:rPr lang="en-US" altLang="en-US" smtClean="0">
                <a:solidFill>
                  <a:schemeClr val="hlink"/>
                </a:solidFill>
              </a:rPr>
              <a:t>12 GeV PVDIS Sensitivity: C</a:t>
            </a:r>
            <a:r>
              <a:rPr lang="en-US" altLang="en-US" baseline="-25000" smtClean="0">
                <a:solidFill>
                  <a:schemeClr val="hlink"/>
                </a:solidFill>
              </a:rPr>
              <a:t>1</a:t>
            </a:r>
            <a:r>
              <a:rPr lang="en-US" altLang="en-US" smtClean="0">
                <a:solidFill>
                  <a:schemeClr val="hlink"/>
                </a:solidFill>
              </a:rPr>
              <a:t> and C</a:t>
            </a:r>
            <a:r>
              <a:rPr lang="en-US" altLang="en-US" baseline="-25000" smtClean="0">
                <a:solidFill>
                  <a:schemeClr val="hlink"/>
                </a:solidFill>
              </a:rPr>
              <a:t>2</a:t>
            </a:r>
            <a:r>
              <a:rPr lang="en-US" altLang="en-US" smtClean="0">
                <a:solidFill>
                  <a:schemeClr val="hlink"/>
                </a:solidFill>
              </a:rPr>
              <a:t> Plots</a:t>
            </a:r>
          </a:p>
        </p:txBody>
      </p:sp>
      <p:sp>
        <p:nvSpPr>
          <p:cNvPr id="363527" name="Text Box 7"/>
          <p:cNvSpPr txBox="1">
            <a:spLocks noChangeArrowheads="1"/>
          </p:cNvSpPr>
          <p:nvPr/>
        </p:nvSpPr>
        <p:spPr bwMode="auto">
          <a:xfrm>
            <a:off x="4106868" y="5334021"/>
            <a:ext cx="466554"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000000"/>
                </a:solidFill>
                <a:latin typeface="Arial" pitchFamily="34" charset="0"/>
                <a:ea typeface="MS PGothic" pitchFamily="34" charset="-128"/>
              </a:rPr>
              <a:t>Cs</a:t>
            </a:r>
          </a:p>
        </p:txBody>
      </p:sp>
      <p:sp>
        <p:nvSpPr>
          <p:cNvPr id="363528" name="Text Box 8"/>
          <p:cNvSpPr txBox="1">
            <a:spLocks noChangeArrowheads="1"/>
          </p:cNvSpPr>
          <p:nvPr/>
        </p:nvSpPr>
        <p:spPr bwMode="auto">
          <a:xfrm>
            <a:off x="5113338" y="4038619"/>
            <a:ext cx="876923"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000000"/>
                </a:solidFill>
                <a:latin typeface="Arial" pitchFamily="34" charset="0"/>
                <a:ea typeface="MS PGothic" pitchFamily="34" charset="-128"/>
              </a:rPr>
              <a:t>PVDIS</a:t>
            </a:r>
          </a:p>
        </p:txBody>
      </p:sp>
      <p:sp>
        <p:nvSpPr>
          <p:cNvPr id="363529" name="Text Box 9"/>
          <p:cNvSpPr txBox="1">
            <a:spLocks noChangeArrowheads="1"/>
          </p:cNvSpPr>
          <p:nvPr/>
        </p:nvSpPr>
        <p:spPr bwMode="auto">
          <a:xfrm>
            <a:off x="3940177" y="4419620"/>
            <a:ext cx="902571"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000000"/>
                </a:solidFill>
                <a:latin typeface="Arial" pitchFamily="34" charset="0"/>
                <a:ea typeface="MS PGothic" pitchFamily="34" charset="-128"/>
              </a:rPr>
              <a:t>Qweak</a:t>
            </a:r>
          </a:p>
        </p:txBody>
      </p:sp>
      <p:sp>
        <p:nvSpPr>
          <p:cNvPr id="363530" name="Text Box 10"/>
          <p:cNvSpPr txBox="1">
            <a:spLocks noChangeArrowheads="1"/>
          </p:cNvSpPr>
          <p:nvPr/>
        </p:nvSpPr>
        <p:spPr bwMode="auto">
          <a:xfrm>
            <a:off x="8047041" y="4343421"/>
            <a:ext cx="876923"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000000"/>
                </a:solidFill>
                <a:latin typeface="Arial" pitchFamily="34" charset="0"/>
                <a:ea typeface="MS PGothic" pitchFamily="34" charset="-128"/>
              </a:rPr>
              <a:t>PVDIS</a:t>
            </a:r>
          </a:p>
        </p:txBody>
      </p:sp>
      <p:sp>
        <p:nvSpPr>
          <p:cNvPr id="363531" name="Text Box 11"/>
          <p:cNvSpPr txBox="1">
            <a:spLocks noChangeArrowheads="1"/>
          </p:cNvSpPr>
          <p:nvPr/>
        </p:nvSpPr>
        <p:spPr bwMode="auto">
          <a:xfrm>
            <a:off x="419113" y="1752601"/>
            <a:ext cx="1885276"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2400" b="0" i="0">
                <a:solidFill>
                  <a:srgbClr val="0066FF"/>
                </a:solidFill>
                <a:latin typeface="Arial" pitchFamily="34" charset="0"/>
                <a:ea typeface="MS PGothic" pitchFamily="34" charset="-128"/>
              </a:rPr>
              <a:t>World’s data</a:t>
            </a:r>
          </a:p>
        </p:txBody>
      </p:sp>
      <p:sp>
        <p:nvSpPr>
          <p:cNvPr id="363532" name="Text Box 12"/>
          <p:cNvSpPr txBox="1">
            <a:spLocks noChangeArrowheads="1"/>
          </p:cNvSpPr>
          <p:nvPr/>
        </p:nvSpPr>
        <p:spPr bwMode="auto">
          <a:xfrm>
            <a:off x="250836" y="4343401"/>
            <a:ext cx="2188179"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2400" b="0" i="0">
                <a:solidFill>
                  <a:srgbClr val="0066FF"/>
                </a:solidFill>
                <a:latin typeface="Arial" pitchFamily="34" charset="0"/>
                <a:ea typeface="MS PGothic" pitchFamily="34" charset="-128"/>
              </a:rPr>
              <a:t>Precision Data</a:t>
            </a:r>
          </a:p>
        </p:txBody>
      </p:sp>
      <p:sp>
        <p:nvSpPr>
          <p:cNvPr id="363533" name="Text Box 13"/>
          <p:cNvSpPr txBox="1">
            <a:spLocks noChangeArrowheads="1"/>
          </p:cNvSpPr>
          <p:nvPr/>
        </p:nvSpPr>
        <p:spPr bwMode="auto">
          <a:xfrm>
            <a:off x="8435975" y="2371744"/>
            <a:ext cx="838451"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000000"/>
                </a:solidFill>
                <a:latin typeface="Arial" pitchFamily="34" charset="0"/>
                <a:ea typeface="MS PGothic" pitchFamily="34" charset="-128"/>
              </a:rPr>
              <a:t>6 GeV</a:t>
            </a:r>
          </a:p>
        </p:txBody>
      </p:sp>
      <p:sp>
        <p:nvSpPr>
          <p:cNvPr id="363534" name="Rectangle 14"/>
          <p:cNvSpPr>
            <a:spLocks noChangeArrowheads="1"/>
          </p:cNvSpPr>
          <p:nvPr/>
        </p:nvSpPr>
        <p:spPr bwMode="auto">
          <a:xfrm>
            <a:off x="6370643" y="3657600"/>
            <a:ext cx="3519487" cy="304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21" tIns="45661" rIns="91321" bIns="45661" anchor="ct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altLang="en-US" sz="2000" b="0" i="0">
              <a:solidFill>
                <a:srgbClr val="000000"/>
              </a:solidFill>
              <a:latin typeface="Arial Black" pitchFamily="34" charset="0"/>
            </a:endParaRPr>
          </a:p>
        </p:txBody>
      </p:sp>
    </p:spTree>
    <p:extLst>
      <p:ext uri="{BB962C8B-B14F-4D97-AF65-F5344CB8AC3E}">
        <p14:creationId xmlns:p14="http://schemas.microsoft.com/office/powerpoint/2010/main" val="3987310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46" name="Title 1"/>
          <p:cNvSpPr>
            <a:spLocks noGrp="1"/>
          </p:cNvSpPr>
          <p:nvPr>
            <p:ph type="title"/>
          </p:nvPr>
        </p:nvSpPr>
        <p:spPr>
          <a:xfrm>
            <a:off x="0" y="31750"/>
            <a:ext cx="9937750" cy="1022350"/>
          </a:xfrm>
        </p:spPr>
        <p:txBody>
          <a:bodyPr/>
          <a:lstStyle/>
          <a:p>
            <a:pPr eaLnBrk="1" hangingPunct="1"/>
            <a:r>
              <a:rPr lang="en-US" altLang="en-US" sz="3600" b="1">
                <a:solidFill>
                  <a:srgbClr val="FF0000"/>
                </a:solidFill>
                <a:ea typeface="ヒラギノ角ゴ Pro W3" pitchFamily="-65" charset="-128"/>
              </a:rPr>
              <a:t>QCD: Charge Symmetry Violation</a:t>
            </a:r>
          </a:p>
        </p:txBody>
      </p:sp>
      <p:sp>
        <p:nvSpPr>
          <p:cNvPr id="364547" name="Content Placeholder 2"/>
          <p:cNvSpPr>
            <a:spLocks noGrp="1"/>
          </p:cNvSpPr>
          <p:nvPr>
            <p:ph idx="1"/>
          </p:nvPr>
        </p:nvSpPr>
        <p:spPr>
          <a:xfrm>
            <a:off x="15" y="1551011"/>
            <a:ext cx="6035675" cy="2841625"/>
          </a:xfrm>
        </p:spPr>
        <p:txBody>
          <a:bodyPr/>
          <a:lstStyle/>
          <a:p>
            <a:pPr eaLnBrk="1" hangingPunct="1">
              <a:lnSpc>
                <a:spcPct val="80000"/>
              </a:lnSpc>
              <a:buFont typeface="Arial" pitchFamily="34" charset="0"/>
              <a:buNone/>
            </a:pPr>
            <a:r>
              <a:rPr lang="en-US" altLang="en-US" sz="2000">
                <a:solidFill>
                  <a:srgbClr val="0000FF"/>
                </a:solidFill>
                <a:ea typeface="ヒラギノ角ゴ Pro W3" pitchFamily="-65" charset="-128"/>
              </a:rPr>
              <a:t>We already know CSV exists:</a:t>
            </a:r>
          </a:p>
          <a:p>
            <a:pPr eaLnBrk="1" hangingPunct="1">
              <a:lnSpc>
                <a:spcPct val="80000"/>
              </a:lnSpc>
            </a:pPr>
            <a:r>
              <a:rPr lang="en-US" altLang="en-US" sz="2000">
                <a:solidFill>
                  <a:srgbClr val="0000FF"/>
                </a:solidFill>
                <a:ea typeface="ヒラギノ角ゴ Pro W3" pitchFamily="-65" charset="-128"/>
              </a:rPr>
              <a:t>u-d mass difference	</a:t>
            </a:r>
            <a:r>
              <a:rPr lang="el-GR" altLang="en-US" sz="2000">
                <a:solidFill>
                  <a:srgbClr val="0000FF"/>
                </a:solidFill>
                <a:ea typeface="ヒラギノ角ゴ Pro W3" pitchFamily="-65" charset="-128"/>
              </a:rPr>
              <a:t>δ</a:t>
            </a:r>
            <a:r>
              <a:rPr lang="en-US" altLang="en-US" sz="2000">
                <a:solidFill>
                  <a:srgbClr val="0000FF"/>
                </a:solidFill>
                <a:ea typeface="ヒラギノ角ゴ Pro W3" pitchFamily="-65" charset="-128"/>
              </a:rPr>
              <a:t>m = m</a:t>
            </a:r>
            <a:r>
              <a:rPr lang="en-US" altLang="en-US" sz="2000" baseline="-25000">
                <a:solidFill>
                  <a:srgbClr val="0000FF"/>
                </a:solidFill>
                <a:ea typeface="ヒラギノ角ゴ Pro W3" pitchFamily="-65" charset="-128"/>
              </a:rPr>
              <a:t>d</a:t>
            </a:r>
            <a:r>
              <a:rPr lang="en-US" altLang="en-US" sz="2000">
                <a:solidFill>
                  <a:srgbClr val="0000FF"/>
                </a:solidFill>
                <a:ea typeface="ヒラギノ角ゴ Pro W3" pitchFamily="-65" charset="-128"/>
              </a:rPr>
              <a:t>-m</a:t>
            </a:r>
            <a:r>
              <a:rPr lang="en-US" altLang="en-US" sz="2000" baseline="-25000">
                <a:solidFill>
                  <a:srgbClr val="0000FF"/>
                </a:solidFill>
                <a:ea typeface="ヒラギノ角ゴ Pro W3" pitchFamily="-65" charset="-128"/>
              </a:rPr>
              <a:t>u </a:t>
            </a:r>
            <a:r>
              <a:rPr lang="en-US" altLang="en-US" sz="2000">
                <a:solidFill>
                  <a:srgbClr val="0000FF"/>
                </a:solidFill>
                <a:ea typeface="ヒラギノ角ゴ Pro W3" pitchFamily="-65" charset="-128"/>
              </a:rPr>
              <a:t>≈ 4 MeV</a:t>
            </a:r>
          </a:p>
          <a:p>
            <a:pPr eaLnBrk="1" hangingPunct="1">
              <a:lnSpc>
                <a:spcPct val="80000"/>
              </a:lnSpc>
              <a:buFont typeface="Arial" pitchFamily="34" charset="0"/>
              <a:buNone/>
            </a:pPr>
            <a:r>
              <a:rPr lang="en-US" altLang="en-US" sz="2000">
                <a:solidFill>
                  <a:srgbClr val="0000FF"/>
                </a:solidFill>
                <a:ea typeface="ヒラギノ角ゴ Pro W3" pitchFamily="-65" charset="-128"/>
              </a:rPr>
              <a:t>		</a:t>
            </a:r>
            <a:r>
              <a:rPr lang="el-GR" altLang="en-US" sz="2000">
                <a:solidFill>
                  <a:srgbClr val="0000FF"/>
                </a:solidFill>
                <a:ea typeface="ヒラギノ角ゴ Pro W3" pitchFamily="-65" charset="-128"/>
              </a:rPr>
              <a:t>δ</a:t>
            </a:r>
            <a:r>
              <a:rPr lang="en-US" altLang="en-US" sz="2000">
                <a:solidFill>
                  <a:srgbClr val="0000FF"/>
                </a:solidFill>
                <a:ea typeface="ヒラギノ角ゴ Pro W3" pitchFamily="-65" charset="-128"/>
              </a:rPr>
              <a:t>M = M</a:t>
            </a:r>
            <a:r>
              <a:rPr lang="en-US" altLang="en-US" sz="2000" baseline="-25000">
                <a:solidFill>
                  <a:srgbClr val="0000FF"/>
                </a:solidFill>
                <a:ea typeface="ヒラギノ角ゴ Pro W3" pitchFamily="-65" charset="-128"/>
              </a:rPr>
              <a:t>n</a:t>
            </a:r>
            <a:r>
              <a:rPr lang="en-US" altLang="en-US" sz="2000">
                <a:solidFill>
                  <a:srgbClr val="0000FF"/>
                </a:solidFill>
                <a:ea typeface="ヒラギノ角ゴ Pro W3" pitchFamily="-65" charset="-128"/>
              </a:rPr>
              <a:t>-M</a:t>
            </a:r>
            <a:r>
              <a:rPr lang="en-US" altLang="en-US" sz="2000" baseline="-25000">
                <a:solidFill>
                  <a:srgbClr val="0000FF"/>
                </a:solidFill>
                <a:ea typeface="ヒラギノ角ゴ Pro W3" pitchFamily="-65" charset="-128"/>
              </a:rPr>
              <a:t>p </a:t>
            </a:r>
            <a:r>
              <a:rPr lang="en-US" altLang="en-US" sz="2000">
                <a:solidFill>
                  <a:srgbClr val="0000FF"/>
                </a:solidFill>
                <a:ea typeface="ヒラギノ角ゴ Pro W3" pitchFamily="-65" charset="-128"/>
              </a:rPr>
              <a:t>≈ 1.3 MeV</a:t>
            </a:r>
          </a:p>
          <a:p>
            <a:pPr eaLnBrk="1" hangingPunct="1">
              <a:lnSpc>
                <a:spcPct val="80000"/>
              </a:lnSpc>
            </a:pPr>
            <a:r>
              <a:rPr lang="en-US" altLang="en-US" sz="2000">
                <a:solidFill>
                  <a:srgbClr val="0000FF"/>
                </a:solidFill>
                <a:ea typeface="ヒラギノ角ゴ Pro W3" pitchFamily="-65" charset="-128"/>
              </a:rPr>
              <a:t>electromagnetic effects</a:t>
            </a:r>
          </a:p>
          <a:p>
            <a:pPr eaLnBrk="1" hangingPunct="1">
              <a:lnSpc>
                <a:spcPct val="80000"/>
              </a:lnSpc>
              <a:buFont typeface="Arial" pitchFamily="34" charset="0"/>
              <a:buNone/>
            </a:pPr>
            <a:endParaRPr lang="en-US" altLang="en-US" sz="2000">
              <a:solidFill>
                <a:srgbClr val="0000FF"/>
              </a:solidFill>
              <a:ea typeface="ヒラギノ角ゴ Pro W3" pitchFamily="-65" charset="-128"/>
            </a:endParaRPr>
          </a:p>
          <a:p>
            <a:pPr eaLnBrk="1" hangingPunct="1">
              <a:lnSpc>
                <a:spcPct val="80000"/>
              </a:lnSpc>
            </a:pPr>
            <a:r>
              <a:rPr lang="en-US" altLang="en-US" sz="2000">
                <a:solidFill>
                  <a:srgbClr val="0000FF"/>
                </a:solidFill>
                <a:ea typeface="ヒラギノ角ゴ Pro W3" pitchFamily="-65" charset="-128"/>
              </a:rPr>
              <a:t>Direct observation of CSV—very exciting!</a:t>
            </a:r>
          </a:p>
          <a:p>
            <a:pPr eaLnBrk="1" hangingPunct="1">
              <a:lnSpc>
                <a:spcPct val="80000"/>
              </a:lnSpc>
            </a:pPr>
            <a:r>
              <a:rPr lang="en-US" altLang="en-US" sz="2000">
                <a:solidFill>
                  <a:srgbClr val="0000FF"/>
                </a:solidFill>
                <a:ea typeface="ヒラギノ角ゴ Pro W3" pitchFamily="-65" charset="-128"/>
              </a:rPr>
              <a:t>Important implications for PDF’s</a:t>
            </a:r>
          </a:p>
          <a:p>
            <a:pPr eaLnBrk="1" hangingPunct="1">
              <a:lnSpc>
                <a:spcPct val="80000"/>
              </a:lnSpc>
            </a:pPr>
            <a:r>
              <a:rPr lang="en-US" altLang="en-US" sz="2000" i="1">
                <a:solidFill>
                  <a:srgbClr val="0000FF"/>
                </a:solidFill>
                <a:ea typeface="ヒラギノ角ゴ Pro W3" pitchFamily="-65" charset="-128"/>
              </a:rPr>
              <a:t>Could be a </a:t>
            </a:r>
            <a:r>
              <a:rPr lang="en-US" altLang="en-US" sz="2000">
                <a:solidFill>
                  <a:srgbClr val="0000FF"/>
                </a:solidFill>
                <a:ea typeface="ヒラギノ角ゴ Pro W3" pitchFamily="-65" charset="-128"/>
              </a:rPr>
              <a:t>partial explanation of the NuTeV anomaly</a:t>
            </a:r>
          </a:p>
        </p:txBody>
      </p:sp>
      <p:sp>
        <p:nvSpPr>
          <p:cNvPr id="364548" name="Text Box 10"/>
          <p:cNvSpPr txBox="1">
            <a:spLocks noChangeArrowheads="1"/>
          </p:cNvSpPr>
          <p:nvPr/>
        </p:nvSpPr>
        <p:spPr bwMode="auto">
          <a:xfrm>
            <a:off x="6091249" y="2971821"/>
            <a:ext cx="3283287" cy="3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r>
              <a:rPr lang="en-US" altLang="en-US" sz="2000" b="0" i="0">
                <a:solidFill>
                  <a:srgbClr val="800080"/>
                </a:solidFill>
                <a:latin typeface="Textile" charset="0"/>
                <a:ea typeface="ヒラギノ角ゴ Pro W3" pitchFamily="-65" charset="-128"/>
              </a:rPr>
              <a:t>For A</a:t>
            </a:r>
            <a:r>
              <a:rPr lang="en-US" altLang="en-US" sz="2000" b="0" i="0" baseline="-25000">
                <a:solidFill>
                  <a:srgbClr val="800080"/>
                </a:solidFill>
                <a:latin typeface="Textile" charset="0"/>
                <a:ea typeface="ヒラギノ角ゴ Pro W3" pitchFamily="-65" charset="-128"/>
              </a:rPr>
              <a:t>PV</a:t>
            </a:r>
            <a:r>
              <a:rPr lang="en-US" altLang="en-US" sz="2000" b="0" i="0">
                <a:solidFill>
                  <a:srgbClr val="800080"/>
                </a:solidFill>
                <a:latin typeface="Textile" charset="0"/>
                <a:ea typeface="ヒラギノ角ゴ Pro W3" pitchFamily="-65" charset="-128"/>
              </a:rPr>
              <a:t> in electron-</a:t>
            </a:r>
            <a:r>
              <a:rPr lang="en-US" altLang="en-US" sz="2000" b="0" i="0" baseline="30000">
                <a:solidFill>
                  <a:srgbClr val="800080"/>
                </a:solidFill>
                <a:latin typeface="Textile" charset="0"/>
                <a:ea typeface="ヒラギノ角ゴ Pro W3" pitchFamily="-65" charset="-128"/>
              </a:rPr>
              <a:t>2</a:t>
            </a:r>
            <a:r>
              <a:rPr lang="en-US" altLang="en-US" sz="2000" b="0" i="0">
                <a:solidFill>
                  <a:srgbClr val="800080"/>
                </a:solidFill>
                <a:latin typeface="Textile" charset="0"/>
                <a:ea typeface="ヒラギノ角ゴ Pro W3" pitchFamily="-65" charset="-128"/>
              </a:rPr>
              <a:t>H DIS: </a:t>
            </a:r>
          </a:p>
        </p:txBody>
      </p:sp>
      <p:graphicFrame>
        <p:nvGraphicFramePr>
          <p:cNvPr id="364549" name="Object 2"/>
          <p:cNvGraphicFramePr>
            <a:graphicFrameLocks noChangeAspect="1"/>
          </p:cNvGraphicFramePr>
          <p:nvPr/>
        </p:nvGraphicFramePr>
        <p:xfrm>
          <a:off x="4811718" y="1127125"/>
          <a:ext cx="5060950" cy="763588"/>
        </p:xfrm>
        <a:graphic>
          <a:graphicData uri="http://schemas.openxmlformats.org/presentationml/2006/ole">
            <mc:AlternateContent xmlns:mc="http://schemas.openxmlformats.org/markup-compatibility/2006">
              <mc:Choice xmlns:v="urn:schemas-microsoft-com:vml" Requires="v">
                <p:oleObj spid="_x0000_s475166" name="Formula" r:id="rId3" imgW="2725547" imgH="451904" progId="">
                  <p:embed/>
                </p:oleObj>
              </mc:Choice>
              <mc:Fallback>
                <p:oleObj name="Formula" r:id="rId3" imgW="2725547" imgH="45190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718" y="1127125"/>
                        <a:ext cx="50609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4550" name="Object 3"/>
          <p:cNvGraphicFramePr>
            <a:graphicFrameLocks noChangeAspect="1"/>
          </p:cNvGraphicFramePr>
          <p:nvPr/>
        </p:nvGraphicFramePr>
        <p:xfrm>
          <a:off x="6035675" y="2208236"/>
          <a:ext cx="3836988" cy="763587"/>
        </p:xfrm>
        <a:graphic>
          <a:graphicData uri="http://schemas.openxmlformats.org/presentationml/2006/ole">
            <mc:AlternateContent xmlns:mc="http://schemas.openxmlformats.org/markup-compatibility/2006">
              <mc:Choice xmlns:v="urn:schemas-microsoft-com:vml" Requires="v">
                <p:oleObj spid="_x0000_s475167" name="Formula" r:id="rId5" imgW="1761720" imgH="383059" progId="">
                  <p:embed/>
                </p:oleObj>
              </mc:Choice>
              <mc:Fallback>
                <p:oleObj name="Formula" r:id="rId5" imgW="1761720" imgH="38305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2208236"/>
                        <a:ext cx="38369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64551" name="Group 31"/>
          <p:cNvGrpSpPr>
            <a:grpSpLocks/>
          </p:cNvGrpSpPr>
          <p:nvPr/>
        </p:nvGrpSpPr>
        <p:grpSpPr bwMode="auto">
          <a:xfrm>
            <a:off x="5799147" y="4178318"/>
            <a:ext cx="3905250" cy="2409825"/>
            <a:chOff x="5430945" y="2930769"/>
            <a:chExt cx="3548932" cy="2411046"/>
          </a:xfrm>
        </p:grpSpPr>
        <p:pic>
          <p:nvPicPr>
            <p:cNvPr id="364557" name="Picture 7"/>
            <p:cNvPicPr>
              <a:picLocks noChangeAspect="1" noChangeArrowheads="1"/>
            </p:cNvPicPr>
            <p:nvPr/>
          </p:nvPicPr>
          <p:blipFill>
            <a:blip r:embed="rId7">
              <a:extLst>
                <a:ext uri="{28A0092B-C50C-407E-A947-70E740481C1C}">
                  <a14:useLocalDpi xmlns:a14="http://schemas.microsoft.com/office/drawing/2010/main" val="0"/>
                </a:ext>
              </a:extLst>
            </a:blip>
            <a:srcRect t="48181"/>
            <a:stretch>
              <a:fillRect/>
            </a:stretch>
          </p:blipFill>
          <p:spPr bwMode="auto">
            <a:xfrm>
              <a:off x="5430945" y="2930769"/>
              <a:ext cx="3548932" cy="24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58" name="Line 8"/>
            <p:cNvSpPr>
              <a:spLocks noChangeShapeType="1"/>
            </p:cNvSpPr>
            <p:nvPr/>
          </p:nvSpPr>
          <p:spPr bwMode="auto">
            <a:xfrm flipV="1">
              <a:off x="6244492" y="3219938"/>
              <a:ext cx="0" cy="166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364559" name="Line 7"/>
            <p:cNvSpPr>
              <a:spLocks noChangeShapeType="1"/>
            </p:cNvSpPr>
            <p:nvPr/>
          </p:nvSpPr>
          <p:spPr bwMode="auto">
            <a:xfrm>
              <a:off x="8364416" y="3313724"/>
              <a:ext cx="0" cy="1600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1F497D"/>
                </a:solidFill>
              </a:endParaRPr>
            </a:p>
          </p:txBody>
        </p:sp>
        <p:sp>
          <p:nvSpPr>
            <p:cNvPr id="364560" name="TextBox 29"/>
            <p:cNvSpPr txBox="1">
              <a:spLocks noChangeArrowheads="1"/>
            </p:cNvSpPr>
            <p:nvPr/>
          </p:nvSpPr>
          <p:spPr bwMode="auto">
            <a:xfrm>
              <a:off x="6452160" y="3649784"/>
              <a:ext cx="1749374" cy="80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1800" b="0" i="0">
                  <a:solidFill>
                    <a:srgbClr val="000000"/>
                  </a:solidFill>
                  <a:latin typeface="Calibri" pitchFamily="34" charset="0"/>
                  <a:ea typeface="ヒラギノ角ゴ Pro W3" pitchFamily="-65" charset="-128"/>
                </a:rPr>
                <a:t>Broad </a:t>
              </a:r>
              <a:r>
                <a:rPr lang="el-GR" altLang="en-US" sz="1800" b="0" i="0">
                  <a:solidFill>
                    <a:srgbClr val="000000"/>
                  </a:solidFill>
                  <a:latin typeface="Calibri" pitchFamily="34" charset="0"/>
                  <a:ea typeface="ヒラギノ角ゴ Pro W3" pitchFamily="-65" charset="-128"/>
                </a:rPr>
                <a:t>χ</a:t>
              </a:r>
              <a:r>
                <a:rPr lang="en-US" altLang="en-US" sz="1800" b="0" i="0" baseline="30000">
                  <a:solidFill>
                    <a:srgbClr val="000000"/>
                  </a:solidFill>
                  <a:latin typeface="Calibri" pitchFamily="34" charset="0"/>
                  <a:ea typeface="ヒラギノ角ゴ Pro W3" pitchFamily="-65" charset="-128"/>
                </a:rPr>
                <a:t>2</a:t>
              </a:r>
              <a:r>
                <a:rPr lang="en-US" altLang="en-US" sz="1800" b="0" i="0">
                  <a:solidFill>
                    <a:srgbClr val="000000"/>
                  </a:solidFill>
                  <a:latin typeface="Calibri" pitchFamily="34" charset="0"/>
                  <a:ea typeface="ヒラギノ角ゴ Pro W3" pitchFamily="-65" charset="-128"/>
                </a:rPr>
                <a:t> minimum</a:t>
              </a:r>
            </a:p>
            <a:p>
              <a:pPr algn="ctr" eaLnBrk="1" hangingPunct="1"/>
              <a:r>
                <a:rPr lang="en-US" altLang="en-US" i="0" smtClean="0">
                  <a:solidFill>
                    <a:srgbClr val="FF0000"/>
                  </a:solidFill>
                  <a:latin typeface="Calibri" pitchFamily="34" charset="0"/>
                  <a:ea typeface="ヒラギノ角ゴ Pro W3" pitchFamily="-65" charset="-128"/>
                </a:rPr>
                <a:t>(90% CL)</a:t>
              </a:r>
            </a:p>
          </p:txBody>
        </p:sp>
      </p:grpSp>
      <p:sp>
        <p:nvSpPr>
          <p:cNvPr id="364552" name="Text Box 6"/>
          <p:cNvSpPr txBox="1">
            <a:spLocks noChangeArrowheads="1"/>
          </p:cNvSpPr>
          <p:nvPr/>
        </p:nvSpPr>
        <p:spPr bwMode="auto">
          <a:xfrm>
            <a:off x="6035690" y="3549650"/>
            <a:ext cx="3902075" cy="800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1800" b="0" i="0">
                <a:solidFill>
                  <a:srgbClr val="000000"/>
                </a:solidFill>
                <a:latin typeface="Calibri" pitchFamily="34" charset="0"/>
                <a:ea typeface="MS PGothic" pitchFamily="34" charset="-128"/>
              </a:rPr>
              <a:t>MRST PDF global with fit of CSV</a:t>
            </a:r>
          </a:p>
          <a:p>
            <a:pPr algn="ctr" eaLnBrk="1" hangingPunct="1"/>
            <a:r>
              <a:rPr lang="en-US" altLang="en-US" sz="1400" b="0" i="0">
                <a:solidFill>
                  <a:srgbClr val="000000"/>
                </a:solidFill>
                <a:latin typeface="Calibri" pitchFamily="34" charset="0"/>
                <a:ea typeface="MS PGothic" pitchFamily="34" charset="-128"/>
              </a:rPr>
              <a:t>Martin, Roberts, Stirling, Thorne Eur Phys J C</a:t>
            </a:r>
            <a:r>
              <a:rPr lang="en-US" altLang="en-US" sz="1400" i="0">
                <a:solidFill>
                  <a:srgbClr val="000000"/>
                </a:solidFill>
                <a:latin typeface="Calibri" pitchFamily="34" charset="0"/>
                <a:ea typeface="MS PGothic" pitchFamily="34" charset="-128"/>
              </a:rPr>
              <a:t>35</a:t>
            </a:r>
            <a:r>
              <a:rPr lang="en-US" altLang="en-US" sz="1400" b="0" i="0">
                <a:solidFill>
                  <a:srgbClr val="000000"/>
                </a:solidFill>
                <a:latin typeface="Calibri" pitchFamily="34" charset="0"/>
                <a:ea typeface="MS PGothic" pitchFamily="34" charset="-128"/>
              </a:rPr>
              <a:t>, 325 (04)</a:t>
            </a:r>
            <a:endParaRPr lang="en-US" altLang="en-US" sz="2000" b="0" i="0">
              <a:solidFill>
                <a:srgbClr val="000000"/>
              </a:solidFill>
              <a:latin typeface="Calibri" pitchFamily="34" charset="0"/>
              <a:ea typeface="MS PGothic" pitchFamily="34" charset="-128"/>
            </a:endParaRPr>
          </a:p>
        </p:txBody>
      </p:sp>
      <p:grpSp>
        <p:nvGrpSpPr>
          <p:cNvPr id="364553" name="Group 14"/>
          <p:cNvGrpSpPr>
            <a:grpSpLocks/>
          </p:cNvGrpSpPr>
          <p:nvPr/>
        </p:nvGrpSpPr>
        <p:grpSpPr bwMode="auto">
          <a:xfrm>
            <a:off x="749305" y="4165623"/>
            <a:ext cx="3856038" cy="2436813"/>
            <a:chOff x="48" y="2208"/>
            <a:chExt cx="2208" cy="1535"/>
          </a:xfrm>
        </p:grpSpPr>
        <p:pic>
          <p:nvPicPr>
            <p:cNvPr id="36455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 y="2208"/>
              <a:ext cx="2208"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56" name="Text Box 16"/>
            <p:cNvSpPr txBox="1">
              <a:spLocks noChangeArrowheads="1"/>
            </p:cNvSpPr>
            <p:nvPr/>
          </p:nvSpPr>
          <p:spPr bwMode="auto">
            <a:xfrm>
              <a:off x="1255" y="3360"/>
              <a:ext cx="78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400" i="0">
                  <a:solidFill>
                    <a:srgbClr val="FF0000"/>
                  </a:solidFill>
                  <a:latin typeface="Tahoma" pitchFamily="34" charset="0"/>
                  <a:ea typeface="MS PGothic" pitchFamily="34" charset="-128"/>
                </a:rPr>
                <a:t>MRST (2004)</a:t>
              </a:r>
            </a:p>
          </p:txBody>
        </p:sp>
      </p:grpSp>
      <p:sp>
        <p:nvSpPr>
          <p:cNvPr id="364554" name="AutoShape 13"/>
          <p:cNvSpPr>
            <a:spLocks noChangeArrowheads="1"/>
          </p:cNvSpPr>
          <p:nvPr/>
        </p:nvSpPr>
        <p:spPr bwMode="auto">
          <a:xfrm>
            <a:off x="7461252" y="2006623"/>
            <a:ext cx="163513" cy="403225"/>
          </a:xfrm>
          <a:prstGeom prst="downArrow">
            <a:avLst>
              <a:gd name="adj1" fmla="val 50000"/>
              <a:gd name="adj2" fmla="val 113494"/>
            </a:avLst>
          </a:prstGeom>
          <a:solidFill>
            <a:schemeClr val="accent1"/>
          </a:solidFill>
          <a:ln w="9525">
            <a:solidFill>
              <a:schemeClr val="tx1"/>
            </a:solidFill>
            <a:miter lim="800000"/>
            <a:headEnd/>
            <a:tailEnd/>
          </a:ln>
        </p:spPr>
        <p:txBody>
          <a:bodyPr wrap="none" lIns="91321" tIns="45661" rIns="91321" bIns="45661" anchor="ctr"/>
          <a:lstStyle>
            <a:lvl1pPr defTabSz="455613">
              <a:defRPr sz="2800" b="1" i="1">
                <a:solidFill>
                  <a:schemeClr val="tx2"/>
                </a:solidFill>
                <a:latin typeface="Times New Roman" pitchFamily="18" charset="0"/>
              </a:defRPr>
            </a:lvl1pPr>
            <a:lvl2pPr marL="742950" indent="-285750" defTabSz="455613">
              <a:defRPr sz="2800" b="1" i="1">
                <a:solidFill>
                  <a:schemeClr val="tx2"/>
                </a:solidFill>
                <a:latin typeface="Times New Roman" pitchFamily="18" charset="0"/>
              </a:defRPr>
            </a:lvl2pPr>
            <a:lvl3pPr marL="1143000" indent="-228600" defTabSz="455613">
              <a:defRPr sz="2800" b="1" i="1">
                <a:solidFill>
                  <a:schemeClr val="tx2"/>
                </a:solidFill>
                <a:latin typeface="Times New Roman" pitchFamily="18" charset="0"/>
              </a:defRPr>
            </a:lvl3pPr>
            <a:lvl4pPr marL="1600200" indent="-228600" defTabSz="455613">
              <a:defRPr sz="2800" b="1" i="1">
                <a:solidFill>
                  <a:schemeClr val="tx2"/>
                </a:solidFill>
                <a:latin typeface="Times New Roman" pitchFamily="18" charset="0"/>
              </a:defRPr>
            </a:lvl4pPr>
            <a:lvl5pPr marL="2057400" indent="-228600" defTabSz="455613">
              <a:defRPr sz="2800" b="1" i="1">
                <a:solidFill>
                  <a:schemeClr val="tx2"/>
                </a:solidFill>
                <a:latin typeface="Times New Roman" pitchFamily="18" charset="0"/>
              </a:defRPr>
            </a:lvl5pPr>
            <a:lvl6pPr marL="2514600" indent="-228600" defTabSz="455613" eaLnBrk="0" fontAlgn="base" hangingPunct="0">
              <a:spcBef>
                <a:spcPct val="0"/>
              </a:spcBef>
              <a:spcAft>
                <a:spcPct val="0"/>
              </a:spcAft>
              <a:defRPr sz="2800" b="1" i="1">
                <a:solidFill>
                  <a:schemeClr val="tx2"/>
                </a:solidFill>
                <a:latin typeface="Times New Roman" pitchFamily="18" charset="0"/>
              </a:defRPr>
            </a:lvl6pPr>
            <a:lvl7pPr marL="2971800" indent="-228600" defTabSz="455613" eaLnBrk="0" fontAlgn="base" hangingPunct="0">
              <a:spcBef>
                <a:spcPct val="0"/>
              </a:spcBef>
              <a:spcAft>
                <a:spcPct val="0"/>
              </a:spcAft>
              <a:defRPr sz="2800" b="1" i="1">
                <a:solidFill>
                  <a:schemeClr val="tx2"/>
                </a:solidFill>
                <a:latin typeface="Times New Roman" pitchFamily="18" charset="0"/>
              </a:defRPr>
            </a:lvl7pPr>
            <a:lvl8pPr marL="3429000" indent="-228600" defTabSz="455613" eaLnBrk="0" fontAlgn="base" hangingPunct="0">
              <a:spcBef>
                <a:spcPct val="0"/>
              </a:spcBef>
              <a:spcAft>
                <a:spcPct val="0"/>
              </a:spcAft>
              <a:defRPr sz="2800" b="1" i="1">
                <a:solidFill>
                  <a:schemeClr val="tx2"/>
                </a:solidFill>
                <a:latin typeface="Times New Roman" pitchFamily="18" charset="0"/>
              </a:defRPr>
            </a:lvl8pPr>
            <a:lvl9pPr marL="3886200" indent="-228600" defTabSz="455613" eaLnBrk="0" fontAlgn="base" hangingPunct="0">
              <a:spcBef>
                <a:spcPct val="0"/>
              </a:spcBef>
              <a:spcAft>
                <a:spcPct val="0"/>
              </a:spcAft>
              <a:defRPr sz="2800" b="1" i="1">
                <a:solidFill>
                  <a:schemeClr val="tx2"/>
                </a:solidFill>
                <a:latin typeface="Times New Roman" pitchFamily="18" charset="0"/>
              </a:defRPr>
            </a:lvl9pPr>
          </a:lstStyle>
          <a:p>
            <a:pPr eaLnBrk="1" hangingPunct="1"/>
            <a:endParaRPr lang="en-US" altLang="en-US" sz="1800" b="0" i="0">
              <a:solidFill>
                <a:srgbClr val="000000"/>
              </a:solidFill>
              <a:latin typeface="Calibri" pitchFamily="34" charset="0"/>
              <a:ea typeface="ヒラギノ角ゴ Pro W3" pitchFamily="-65" charset="-128"/>
            </a:endParaRPr>
          </a:p>
        </p:txBody>
      </p:sp>
    </p:spTree>
    <p:extLst>
      <p:ext uri="{BB962C8B-B14F-4D97-AF65-F5344CB8AC3E}">
        <p14:creationId xmlns:p14="http://schemas.microsoft.com/office/powerpoint/2010/main" val="17847686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7618" name="Title 3"/>
          <p:cNvSpPr>
            <a:spLocks noGrp="1"/>
          </p:cNvSpPr>
          <p:nvPr>
            <p:ph type="title"/>
          </p:nvPr>
        </p:nvSpPr>
        <p:spPr>
          <a:xfrm>
            <a:off x="-87313" y="0"/>
            <a:ext cx="8474568" cy="619125"/>
          </a:xfrm>
        </p:spPr>
        <p:txBody>
          <a:bodyPr/>
          <a:lstStyle/>
          <a:p>
            <a:pPr eaLnBrk="1" hangingPunct="1"/>
            <a:r>
              <a:rPr lang="en-US" altLang="en-US" sz="3600" b="1" dirty="0" err="1" smtClean="0">
                <a:solidFill>
                  <a:srgbClr val="FF0000"/>
                </a:solidFill>
              </a:rPr>
              <a:t>SoLID</a:t>
            </a:r>
            <a:r>
              <a:rPr lang="en-US" altLang="en-US" sz="3600" b="1" dirty="0" smtClean="0">
                <a:solidFill>
                  <a:srgbClr val="FF0000"/>
                </a:solidFill>
              </a:rPr>
              <a:t>-J/</a:t>
            </a:r>
            <a:r>
              <a:rPr lang="en-US" altLang="en-US" sz="3600" b="1" dirty="0" smtClean="0">
                <a:solidFill>
                  <a:srgbClr val="FF0000"/>
                </a:solidFill>
                <a:latin typeface="Symbol" pitchFamily="18" charset="2"/>
              </a:rPr>
              <a:t>y</a:t>
            </a:r>
            <a:r>
              <a:rPr lang="en-US" altLang="en-US" sz="3600" b="1" dirty="0" smtClean="0">
                <a:solidFill>
                  <a:srgbClr val="FF0000"/>
                </a:solidFill>
              </a:rPr>
              <a:t>: Study Non-</a:t>
            </a:r>
            <a:r>
              <a:rPr lang="en-US" altLang="en-US" sz="3600" b="1" dirty="0" err="1" smtClean="0">
                <a:solidFill>
                  <a:srgbClr val="FF0000"/>
                </a:solidFill>
              </a:rPr>
              <a:t>Perturbative</a:t>
            </a:r>
            <a:r>
              <a:rPr lang="en-US" altLang="en-US" sz="3600" b="1" dirty="0" smtClean="0">
                <a:solidFill>
                  <a:srgbClr val="FF0000"/>
                </a:solidFill>
              </a:rPr>
              <a:t> Gluons</a:t>
            </a:r>
          </a:p>
        </p:txBody>
      </p:sp>
      <p:pic>
        <p:nvPicPr>
          <p:cNvPr id="367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810000"/>
            <a:ext cx="450532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7620" name="Chart 6"/>
          <p:cNvGraphicFramePr>
            <a:graphicFrameLocks/>
          </p:cNvGraphicFramePr>
          <p:nvPr>
            <p:extLst>
              <p:ext uri="{D42A27DB-BD31-4B8C-83A1-F6EECF244321}">
                <p14:modId xmlns:p14="http://schemas.microsoft.com/office/powerpoint/2010/main" val="145279378"/>
              </p:ext>
            </p:extLst>
          </p:nvPr>
        </p:nvGraphicFramePr>
        <p:xfrm>
          <a:off x="383818" y="3687654"/>
          <a:ext cx="6554788" cy="3022600"/>
        </p:xfrm>
        <a:graphic>
          <a:graphicData uri="http://schemas.openxmlformats.org/presentationml/2006/ole">
            <mc:AlternateContent xmlns:mc="http://schemas.openxmlformats.org/markup-compatibility/2006">
              <mc:Choice xmlns:v="urn:schemas-microsoft-com:vml" Requires="v">
                <p:oleObj spid="_x0000_s477207" r:id="rId4" imgW="6553768" imgH="3023878" progId="Excel.Chart.8">
                  <p:embed/>
                </p:oleObj>
              </mc:Choice>
              <mc:Fallback>
                <p:oleObj r:id="rId4" imgW="6553768" imgH="302387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18" y="3687654"/>
                        <a:ext cx="655478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7621" name="TextBox 7"/>
          <p:cNvSpPr txBox="1">
            <a:spLocks noChangeArrowheads="1"/>
          </p:cNvSpPr>
          <p:nvPr/>
        </p:nvSpPr>
        <p:spPr bwMode="auto">
          <a:xfrm>
            <a:off x="3603625" y="5357813"/>
            <a:ext cx="1090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smtClean="0">
                <a:solidFill>
                  <a:srgbClr val="000000"/>
                </a:solidFill>
                <a:latin typeface="Calibri" pitchFamily="34" charset="0"/>
              </a:rPr>
              <a:t>Quark Energy</a:t>
            </a:r>
          </a:p>
        </p:txBody>
      </p:sp>
      <p:sp>
        <p:nvSpPr>
          <p:cNvPr id="367622" name="TextBox 8"/>
          <p:cNvSpPr txBox="1">
            <a:spLocks noChangeArrowheads="1"/>
          </p:cNvSpPr>
          <p:nvPr/>
        </p:nvSpPr>
        <p:spPr bwMode="auto">
          <a:xfrm>
            <a:off x="3373438" y="4267200"/>
            <a:ext cx="1423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u="sng" smtClean="0">
                <a:solidFill>
                  <a:srgbClr val="FFFFFF"/>
                </a:solidFill>
                <a:latin typeface="Calibri" pitchFamily="34" charset="0"/>
              </a:rPr>
              <a:t>Trace Anomaly</a:t>
            </a:r>
          </a:p>
        </p:txBody>
      </p:sp>
      <p:sp>
        <p:nvSpPr>
          <p:cNvPr id="367623" name="TextBox 9"/>
          <p:cNvSpPr txBox="1">
            <a:spLocks noChangeArrowheads="1"/>
          </p:cNvSpPr>
          <p:nvPr/>
        </p:nvSpPr>
        <p:spPr bwMode="auto">
          <a:xfrm>
            <a:off x="2179638" y="4711700"/>
            <a:ext cx="122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smtClean="0">
                <a:solidFill>
                  <a:srgbClr val="000000"/>
                </a:solidFill>
                <a:latin typeface="Calibri" pitchFamily="34" charset="0"/>
              </a:rPr>
              <a:t>Gluon Energy</a:t>
            </a:r>
          </a:p>
        </p:txBody>
      </p:sp>
      <p:sp>
        <p:nvSpPr>
          <p:cNvPr id="367624" name="TextBox 10"/>
          <p:cNvSpPr txBox="1">
            <a:spLocks noChangeArrowheads="1"/>
          </p:cNvSpPr>
          <p:nvPr/>
        </p:nvSpPr>
        <p:spPr bwMode="auto">
          <a:xfrm>
            <a:off x="2682875" y="5540375"/>
            <a:ext cx="1089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i="0" smtClean="0">
                <a:solidFill>
                  <a:srgbClr val="000000"/>
                </a:solidFill>
                <a:latin typeface="Calibri" pitchFamily="34" charset="0"/>
              </a:rPr>
              <a:t>Quark Mass</a:t>
            </a:r>
          </a:p>
        </p:txBody>
      </p:sp>
      <p:sp>
        <p:nvSpPr>
          <p:cNvPr id="367625" name="TextBox 11"/>
          <p:cNvSpPr txBox="1">
            <a:spLocks noChangeArrowheads="1"/>
          </p:cNvSpPr>
          <p:nvPr/>
        </p:nvSpPr>
        <p:spPr bwMode="auto">
          <a:xfrm>
            <a:off x="7794625" y="4629150"/>
            <a:ext cx="1857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smtClean="0">
                <a:solidFill>
                  <a:srgbClr val="000000"/>
                </a:solidFill>
                <a:latin typeface="Calibri" pitchFamily="34" charset="0"/>
              </a:rPr>
              <a:t>50 days @ </a:t>
            </a:r>
            <a:br>
              <a:rPr lang="en-US" altLang="en-US" sz="1800" b="0" i="0" smtClean="0">
                <a:solidFill>
                  <a:srgbClr val="000000"/>
                </a:solidFill>
                <a:latin typeface="Calibri" pitchFamily="34" charset="0"/>
              </a:rPr>
            </a:br>
            <a:r>
              <a:rPr lang="en-US" altLang="en-US" sz="1800" b="0" i="0" smtClean="0">
                <a:solidFill>
                  <a:srgbClr val="000000"/>
                </a:solidFill>
                <a:latin typeface="Calibri" pitchFamily="34" charset="0"/>
              </a:rPr>
              <a:t>10</a:t>
            </a:r>
            <a:r>
              <a:rPr lang="en-US" altLang="en-US" sz="1800" b="0" i="0" baseline="30000" smtClean="0">
                <a:solidFill>
                  <a:srgbClr val="000000"/>
                </a:solidFill>
                <a:latin typeface="Calibri" pitchFamily="34" charset="0"/>
              </a:rPr>
              <a:t>37</a:t>
            </a:r>
            <a:r>
              <a:rPr lang="en-US" altLang="en-US" sz="1800" b="0" i="0" smtClean="0">
                <a:solidFill>
                  <a:srgbClr val="000000"/>
                </a:solidFill>
                <a:latin typeface="Calibri" pitchFamily="34" charset="0"/>
              </a:rPr>
              <a:t> N/cm</a:t>
            </a:r>
            <a:r>
              <a:rPr lang="en-US" altLang="en-US" sz="1800" b="0" i="0" baseline="30000" smtClean="0">
                <a:solidFill>
                  <a:srgbClr val="000000"/>
                </a:solidFill>
                <a:latin typeface="Calibri" pitchFamily="34" charset="0"/>
              </a:rPr>
              <a:t>2</a:t>
            </a:r>
            <a:r>
              <a:rPr lang="en-US" altLang="en-US" sz="1800" b="0" i="0" smtClean="0">
                <a:solidFill>
                  <a:srgbClr val="000000"/>
                </a:solidFill>
                <a:latin typeface="Calibri" pitchFamily="34" charset="0"/>
              </a:rPr>
              <a:t>/s</a:t>
            </a:r>
          </a:p>
        </p:txBody>
      </p:sp>
      <p:pic>
        <p:nvPicPr>
          <p:cNvPr id="367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163" y="619125"/>
            <a:ext cx="40528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7627" name="Object 2"/>
          <p:cNvGraphicFramePr>
            <a:graphicFrameLocks noChangeAspect="1"/>
          </p:cNvGraphicFramePr>
          <p:nvPr/>
        </p:nvGraphicFramePr>
        <p:xfrm>
          <a:off x="5699125" y="3198813"/>
          <a:ext cx="3892550" cy="657225"/>
        </p:xfrm>
        <a:graphic>
          <a:graphicData uri="http://schemas.openxmlformats.org/presentationml/2006/ole">
            <mc:AlternateContent xmlns:mc="http://schemas.openxmlformats.org/markup-compatibility/2006">
              <mc:Choice xmlns:v="urn:schemas-microsoft-com:vml" Requires="v">
                <p:oleObj spid="_x0000_s477208" name="Equation" r:id="rId7" imgW="1231366" imgH="228501" progId="">
                  <p:embed/>
                </p:oleObj>
              </mc:Choice>
              <mc:Fallback>
                <p:oleObj name="Equation" r:id="rId7" imgW="1231366" imgH="22850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9125" y="3198813"/>
                        <a:ext cx="3892550" cy="65722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7628" name="TextBox 14"/>
          <p:cNvSpPr txBox="1">
            <a:spLocks noChangeArrowheads="1"/>
          </p:cNvSpPr>
          <p:nvPr/>
        </p:nvSpPr>
        <p:spPr bwMode="auto">
          <a:xfrm>
            <a:off x="250824" y="1255712"/>
            <a:ext cx="5197475" cy="25542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2000" i="0" dirty="0" smtClean="0">
                <a:solidFill>
                  <a:srgbClr val="000000"/>
                </a:solidFill>
                <a:latin typeface="Calibri" pitchFamily="34" charset="0"/>
              </a:rPr>
              <a:t>J/</a:t>
            </a:r>
            <a:r>
              <a:rPr lang="el-GR" altLang="en-US" sz="2000" i="0" dirty="0" smtClean="0">
                <a:solidFill>
                  <a:srgbClr val="000000"/>
                </a:solidFill>
                <a:latin typeface="Calibri" pitchFamily="34" charset="0"/>
              </a:rPr>
              <a:t>ψ</a:t>
            </a:r>
            <a:r>
              <a:rPr lang="en-US" altLang="en-US" sz="2000" i="0" dirty="0" smtClean="0">
                <a:solidFill>
                  <a:srgbClr val="000000"/>
                </a:solidFill>
                <a:latin typeface="Calibri" pitchFamily="34" charset="0"/>
              </a:rPr>
              <a:t>: ideal probe of non-</a:t>
            </a:r>
            <a:r>
              <a:rPr lang="en-US" altLang="en-US" sz="2000" i="0" dirty="0" err="1" smtClean="0">
                <a:solidFill>
                  <a:srgbClr val="000000"/>
                </a:solidFill>
                <a:latin typeface="Calibri" pitchFamily="34" charset="0"/>
              </a:rPr>
              <a:t>perturbative</a:t>
            </a:r>
            <a:r>
              <a:rPr lang="en-US" altLang="en-US" sz="2000" i="0" dirty="0" smtClean="0">
                <a:solidFill>
                  <a:srgbClr val="000000"/>
                </a:solidFill>
                <a:latin typeface="Calibri" pitchFamily="34" charset="0"/>
              </a:rPr>
              <a:t> gluon</a:t>
            </a:r>
          </a:p>
          <a:p>
            <a:pPr eaLnBrk="1" hangingPunct="1"/>
            <a:endParaRPr lang="en-US" altLang="en-US" sz="2000" i="0" dirty="0" smtClean="0">
              <a:solidFill>
                <a:srgbClr val="000000"/>
              </a:solidFill>
              <a:latin typeface="Calibri" pitchFamily="34" charset="0"/>
            </a:endParaRPr>
          </a:p>
          <a:p>
            <a:pPr eaLnBrk="1" hangingPunct="1"/>
            <a:r>
              <a:rPr lang="en-US" altLang="en-US" sz="2000" i="0" dirty="0" smtClean="0">
                <a:solidFill>
                  <a:srgbClr val="000000"/>
                </a:solidFill>
                <a:latin typeface="Calibri" pitchFamily="34" charset="0"/>
              </a:rPr>
              <a:t>The </a:t>
            </a:r>
            <a:r>
              <a:rPr lang="en-US" altLang="en-US" sz="2000" i="0" u="sng" dirty="0" smtClean="0">
                <a:solidFill>
                  <a:srgbClr val="000000"/>
                </a:solidFill>
                <a:latin typeface="Calibri" pitchFamily="34" charset="0"/>
              </a:rPr>
              <a:t>high luminosity &amp; large acceptance </a:t>
            </a:r>
            <a:r>
              <a:rPr lang="en-US" altLang="en-US" sz="2000" i="0" dirty="0" smtClean="0">
                <a:solidFill>
                  <a:srgbClr val="000000"/>
                </a:solidFill>
                <a:latin typeface="Calibri" pitchFamily="34" charset="0"/>
              </a:rPr>
              <a:t>capability of </a:t>
            </a:r>
            <a:r>
              <a:rPr lang="en-US" altLang="en-US" sz="2000" i="0" dirty="0" err="1" smtClean="0">
                <a:solidFill>
                  <a:srgbClr val="000000"/>
                </a:solidFill>
                <a:latin typeface="Calibri" pitchFamily="34" charset="0"/>
              </a:rPr>
              <a:t>SoLID</a:t>
            </a:r>
            <a:r>
              <a:rPr lang="en-US" altLang="en-US" sz="2000" i="0" dirty="0" smtClean="0">
                <a:solidFill>
                  <a:srgbClr val="000000"/>
                </a:solidFill>
                <a:latin typeface="Calibri" pitchFamily="34" charset="0"/>
              </a:rPr>
              <a:t> enables a </a:t>
            </a:r>
            <a:r>
              <a:rPr lang="en-US" altLang="en-US" sz="2000" i="0" u="sng" dirty="0" smtClean="0">
                <a:solidFill>
                  <a:srgbClr val="000000"/>
                </a:solidFill>
                <a:latin typeface="Calibri" pitchFamily="34" charset="0"/>
              </a:rPr>
              <a:t>unique</a:t>
            </a:r>
            <a:r>
              <a:rPr lang="en-US" altLang="en-US" sz="2000" i="0" dirty="0" smtClean="0">
                <a:solidFill>
                  <a:srgbClr val="000000"/>
                </a:solidFill>
                <a:latin typeface="Calibri" pitchFamily="34" charset="0"/>
              </a:rPr>
              <a:t> “precision” measurement near threshold</a:t>
            </a:r>
          </a:p>
          <a:p>
            <a:pPr eaLnBrk="1" hangingPunct="1"/>
            <a:endParaRPr lang="en-US" altLang="en-US" sz="2000" i="0" dirty="0" smtClean="0">
              <a:solidFill>
                <a:srgbClr val="000000"/>
              </a:solidFill>
              <a:latin typeface="Calibri" pitchFamily="34" charset="0"/>
            </a:endParaRPr>
          </a:p>
          <a:p>
            <a:pPr eaLnBrk="1" hangingPunct="1">
              <a:buFont typeface="Arial" pitchFamily="34" charset="0"/>
              <a:buChar char="•"/>
            </a:pPr>
            <a:r>
              <a:rPr lang="en-US" altLang="en-US" sz="2000" i="0" dirty="0" smtClean="0">
                <a:solidFill>
                  <a:srgbClr val="000000"/>
                </a:solidFill>
                <a:latin typeface="Calibri" pitchFamily="34" charset="0"/>
              </a:rPr>
              <a:t>Search for threshold enhancement</a:t>
            </a:r>
          </a:p>
          <a:p>
            <a:pPr eaLnBrk="1" hangingPunct="1">
              <a:buFont typeface="Arial" pitchFamily="34" charset="0"/>
              <a:buChar char="•"/>
            </a:pPr>
            <a:r>
              <a:rPr lang="en-US" altLang="en-US" sz="2000" i="0" dirty="0" smtClean="0">
                <a:solidFill>
                  <a:srgbClr val="000000"/>
                </a:solidFill>
                <a:latin typeface="Calibri" pitchFamily="34" charset="0"/>
              </a:rPr>
              <a:t>Shed light on the conformal anomaly</a:t>
            </a:r>
          </a:p>
        </p:txBody>
      </p:sp>
      <p:pic>
        <p:nvPicPr>
          <p:cNvPr id="36762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13313"/>
            <a:ext cx="1963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7630" name="Object 3"/>
          <p:cNvGraphicFramePr>
            <a:graphicFrameLocks noChangeAspect="1"/>
          </p:cNvGraphicFramePr>
          <p:nvPr/>
        </p:nvGraphicFramePr>
        <p:xfrm>
          <a:off x="222250" y="4038600"/>
          <a:ext cx="1741488" cy="752475"/>
        </p:xfrm>
        <a:graphic>
          <a:graphicData uri="http://schemas.openxmlformats.org/presentationml/2006/ole">
            <mc:AlternateContent xmlns:mc="http://schemas.openxmlformats.org/markup-compatibility/2006">
              <mc:Choice xmlns:v="urn:schemas-microsoft-com:vml" Requires="v">
                <p:oleObj spid="_x0000_s477209" name="Equation" r:id="rId10" imgW="533169" imgH="253890" progId="">
                  <p:embed/>
                </p:oleObj>
              </mc:Choice>
              <mc:Fallback>
                <p:oleObj name="Equation" r:id="rId10" imgW="533169" imgH="2538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250" y="4038600"/>
                        <a:ext cx="1741488" cy="752475"/>
                      </a:xfrm>
                      <a:prstGeom prst="rect">
                        <a:avLst/>
                      </a:prstGeom>
                      <a:solidFill>
                        <a:srgbClr val="FFFF00"/>
                      </a:solidFill>
                      <a:ln w="31750">
                        <a:solidFill>
                          <a:schemeClr val="tx1"/>
                        </a:solidFill>
                        <a:miter lim="800000"/>
                        <a:headEnd/>
                        <a:tailEnd/>
                      </a:ln>
                    </p:spPr>
                  </p:pic>
                </p:oleObj>
              </mc:Fallback>
            </mc:AlternateContent>
          </a:graphicData>
        </a:graphic>
      </p:graphicFrame>
      <p:cxnSp>
        <p:nvCxnSpPr>
          <p:cNvPr id="19" name="Straight Arrow Connector 18"/>
          <p:cNvCxnSpPr/>
          <p:nvPr/>
        </p:nvCxnSpPr>
        <p:spPr>
          <a:xfrm flipH="1" flipV="1">
            <a:off x="2095500" y="4419600"/>
            <a:ext cx="1508125" cy="20955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7632" name="TextBox 22"/>
          <p:cNvSpPr txBox="1">
            <a:spLocks noChangeArrowheads="1"/>
          </p:cNvSpPr>
          <p:nvPr/>
        </p:nvSpPr>
        <p:spPr bwMode="auto">
          <a:xfrm>
            <a:off x="1963738" y="6400800"/>
            <a:ext cx="298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smtClean="0">
                <a:solidFill>
                  <a:srgbClr val="000000"/>
                </a:solidFill>
                <a:latin typeface="Calibri" pitchFamily="34" charset="0"/>
              </a:rPr>
              <a:t>X. Ji  PRL 74 1071 (1995)</a:t>
            </a:r>
          </a:p>
        </p:txBody>
      </p:sp>
      <p:sp>
        <p:nvSpPr>
          <p:cNvPr id="2" name="Rectangle 1"/>
          <p:cNvSpPr/>
          <p:nvPr/>
        </p:nvSpPr>
        <p:spPr>
          <a:xfrm>
            <a:off x="383818" y="619125"/>
            <a:ext cx="5211683"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FF"/>
                </a:solidFill>
                <a:effectLst/>
                <a:uLnTx/>
                <a:uFillTx/>
                <a:latin typeface="Arial"/>
              </a:rPr>
              <a:t>Spokespersons: K. </a:t>
            </a:r>
            <a:r>
              <a:rPr kumimoji="0" lang="en-US" sz="1800" b="0" i="0" u="none" strike="noStrike" kern="0" cap="none" spc="0" normalizeH="0" baseline="0" noProof="0" dirty="0" err="1" smtClean="0">
                <a:ln>
                  <a:noFill/>
                </a:ln>
                <a:solidFill>
                  <a:srgbClr val="0000FF"/>
                </a:solidFill>
                <a:effectLst/>
                <a:uLnTx/>
                <a:uFillTx/>
                <a:latin typeface="Arial"/>
              </a:rPr>
              <a:t>Hafidi</a:t>
            </a:r>
            <a:r>
              <a:rPr kumimoji="0" lang="en-US" sz="1800" b="0" i="0" u="none" strike="noStrike" kern="0" cap="none" spc="0" normalizeH="0" baseline="0" noProof="0" dirty="0" smtClean="0">
                <a:ln>
                  <a:noFill/>
                </a:ln>
                <a:solidFill>
                  <a:srgbClr val="0000FF"/>
                </a:solidFill>
                <a:effectLst/>
                <a:uLnTx/>
                <a:uFillTx/>
                <a:latin typeface="Arial"/>
              </a:rPr>
              <a:t>, Z.E.</a:t>
            </a:r>
            <a:r>
              <a:rPr kumimoji="0" lang="en-US" sz="1800" b="0" i="0" u="none" strike="noStrike" kern="0" cap="none" spc="0" normalizeH="0" noProof="0" dirty="0" smtClean="0">
                <a:ln>
                  <a:noFill/>
                </a:ln>
                <a:solidFill>
                  <a:srgbClr val="0000FF"/>
                </a:solidFill>
                <a:effectLst/>
                <a:uLnTx/>
                <a:uFillTx/>
                <a:latin typeface="Arial"/>
              </a:rPr>
              <a:t> </a:t>
            </a:r>
            <a:r>
              <a:rPr kumimoji="0" lang="en-US" sz="1800" b="0" i="0" u="none" strike="noStrike" kern="0" cap="none" spc="0" normalizeH="0" noProof="0" dirty="0" err="1" smtClean="0">
                <a:ln>
                  <a:noFill/>
                </a:ln>
                <a:solidFill>
                  <a:srgbClr val="0000FF"/>
                </a:solidFill>
                <a:effectLst/>
                <a:uLnTx/>
                <a:uFillTx/>
                <a:latin typeface="Arial"/>
              </a:rPr>
              <a:t>Meziani</a:t>
            </a:r>
            <a:r>
              <a:rPr kumimoji="0" lang="en-US" sz="1800" b="0" i="0" u="none" strike="noStrike" kern="0" cap="none" spc="0" normalizeH="0" noProof="0" dirty="0" smtClean="0">
                <a:ln>
                  <a:noFill/>
                </a:ln>
                <a:solidFill>
                  <a:srgbClr val="0000FF"/>
                </a:solidFill>
                <a:effectLst/>
                <a:uLnTx/>
                <a:uFillTx/>
                <a:latin typeface="Arial"/>
              </a:rPr>
              <a:t>, X. Qian, </a:t>
            </a:r>
          </a:p>
          <a:p>
            <a:pPr marL="0" marR="0" lvl="0" indent="0" defTabSz="914400" eaLnBrk="1" fontAlgn="auto" latinLnBrk="0" hangingPunct="1">
              <a:lnSpc>
                <a:spcPct val="100000"/>
              </a:lnSpc>
              <a:spcBef>
                <a:spcPts val="0"/>
              </a:spcBef>
              <a:spcAft>
                <a:spcPts val="0"/>
              </a:spcAft>
              <a:buClrTx/>
              <a:buSzTx/>
              <a:buFontTx/>
              <a:buNone/>
              <a:tabLst/>
              <a:defRPr/>
            </a:pPr>
            <a:r>
              <a:rPr lang="en-US" sz="1800" b="0" i="0" kern="0" dirty="0">
                <a:solidFill>
                  <a:srgbClr val="0000FF"/>
                </a:solidFill>
                <a:latin typeface="Arial"/>
              </a:rPr>
              <a:t> </a:t>
            </a:r>
            <a:r>
              <a:rPr lang="en-US" sz="1800" b="0" i="0" kern="0" dirty="0" smtClean="0">
                <a:solidFill>
                  <a:srgbClr val="0000FF"/>
                </a:solidFill>
                <a:latin typeface="Arial"/>
              </a:rPr>
              <a:t>                        </a:t>
            </a:r>
            <a:r>
              <a:rPr kumimoji="0" lang="en-US" sz="1800" b="0" i="0" u="none" strike="noStrike" kern="0" cap="none" spc="0" normalizeH="0" noProof="0" dirty="0" smtClean="0">
                <a:ln>
                  <a:noFill/>
                </a:ln>
                <a:solidFill>
                  <a:srgbClr val="0000FF"/>
                </a:solidFill>
                <a:effectLst/>
                <a:uLnTx/>
                <a:uFillTx/>
                <a:latin typeface="Arial"/>
              </a:rPr>
              <a:t>N. </a:t>
            </a:r>
            <a:r>
              <a:rPr kumimoji="0" lang="en-US" sz="1800" b="0" i="0" u="none" strike="noStrike" kern="0" cap="none" spc="0" normalizeH="0" noProof="0" dirty="0" err="1" smtClean="0">
                <a:ln>
                  <a:noFill/>
                </a:ln>
                <a:solidFill>
                  <a:srgbClr val="0000FF"/>
                </a:solidFill>
                <a:effectLst/>
                <a:uLnTx/>
                <a:uFillTx/>
                <a:latin typeface="Arial"/>
              </a:rPr>
              <a:t>Sparveris</a:t>
            </a:r>
            <a:r>
              <a:rPr kumimoji="0" lang="en-US" sz="1800" b="0" i="0" u="none" strike="noStrike" kern="0" cap="none" spc="0" normalizeH="0" noProof="0" dirty="0" smtClean="0">
                <a:ln>
                  <a:noFill/>
                </a:ln>
                <a:solidFill>
                  <a:srgbClr val="0000FF"/>
                </a:solidFill>
                <a:effectLst/>
                <a:uLnTx/>
                <a:uFillTx/>
                <a:latin typeface="Arial"/>
              </a:rPr>
              <a:t> and Z. Zhao</a:t>
            </a: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94464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smtClean="0">
                <a:solidFill>
                  <a:srgbClr val="FF0000"/>
                </a:solidFill>
              </a:rPr>
              <a:t>Summary</a:t>
            </a:r>
          </a:p>
        </p:txBody>
      </p:sp>
      <p:sp>
        <p:nvSpPr>
          <p:cNvPr id="350211" name="Rectangle 3"/>
          <p:cNvSpPr>
            <a:spLocks noGrp="1" noChangeArrowheads="1"/>
          </p:cNvSpPr>
          <p:nvPr>
            <p:ph type="body" idx="1"/>
          </p:nvPr>
        </p:nvSpPr>
        <p:spPr>
          <a:xfrm>
            <a:off x="0" y="1025533"/>
            <a:ext cx="10058400" cy="5659050"/>
          </a:xfrm>
        </p:spPr>
        <p:txBody>
          <a:bodyPr/>
          <a:lstStyle/>
          <a:p>
            <a:pPr marL="370902" indent="-370902" defTabSz="986442">
              <a:defRPr/>
            </a:pPr>
            <a:r>
              <a:rPr lang="en-US" sz="2400" b="1" dirty="0"/>
              <a:t>Nucleon TMD study have been exciting and fruitful</a:t>
            </a:r>
            <a:endParaRPr lang="en-US" sz="2000" b="1" dirty="0">
              <a:solidFill>
                <a:srgbClr val="0000FF"/>
              </a:solidFill>
            </a:endParaRPr>
          </a:p>
          <a:p>
            <a:pPr marL="370902" indent="-370902" defTabSz="986442">
              <a:defRPr/>
            </a:pPr>
            <a:r>
              <a:rPr lang="en-US" sz="2400" b="1" dirty="0"/>
              <a:t>Recent and Preliminary Results on TMD studies from </a:t>
            </a:r>
            <a:r>
              <a:rPr lang="en-US" sz="2400" b="1" dirty="0" err="1"/>
              <a:t>JLab</a:t>
            </a:r>
            <a:endParaRPr lang="en-US" sz="2000" b="1" dirty="0">
              <a:solidFill>
                <a:srgbClr val="0000FF"/>
              </a:solidFill>
            </a:endParaRPr>
          </a:p>
          <a:p>
            <a:pPr marL="370902" indent="-370902" defTabSz="986442">
              <a:defRPr/>
            </a:pPr>
            <a:r>
              <a:rPr lang="en-US" sz="2400" b="1" dirty="0" err="1"/>
              <a:t>JLab</a:t>
            </a:r>
            <a:r>
              <a:rPr lang="en-US" sz="2400" b="1" dirty="0"/>
              <a:t> 12 </a:t>
            </a:r>
            <a:r>
              <a:rPr lang="en-US" sz="2400" b="1" dirty="0" err="1"/>
              <a:t>GeV</a:t>
            </a:r>
            <a:r>
              <a:rPr lang="en-US" sz="2400" b="1" dirty="0"/>
              <a:t> :</a:t>
            </a:r>
            <a:r>
              <a:rPr lang="en-US" sz="2000" b="1" dirty="0">
                <a:solidFill>
                  <a:schemeClr val="accent2"/>
                </a:solidFill>
              </a:rPr>
              <a:t>  </a:t>
            </a:r>
            <a:r>
              <a:rPr lang="en-US" sz="2400" b="1" dirty="0"/>
              <a:t>Planned </a:t>
            </a:r>
            <a:r>
              <a:rPr lang="en-US" sz="2400" b="1" dirty="0" err="1"/>
              <a:t>SoLID</a:t>
            </a:r>
            <a:r>
              <a:rPr lang="en-US" sz="2400" b="1" dirty="0"/>
              <a:t> program on TMDs</a:t>
            </a:r>
          </a:p>
          <a:p>
            <a:pPr marL="0" indent="0" defTabSz="986442" eaLnBrk="1" hangingPunct="1">
              <a:lnSpc>
                <a:spcPct val="90000"/>
              </a:lnSpc>
              <a:buNone/>
              <a:defRPr/>
            </a:pPr>
            <a:r>
              <a:rPr lang="en-US" sz="2000" b="1" dirty="0"/>
              <a:t>	</a:t>
            </a:r>
            <a:r>
              <a:rPr lang="en-US" sz="2000" b="1" dirty="0">
                <a:solidFill>
                  <a:srgbClr val="0000FF"/>
                </a:solidFill>
              </a:rPr>
              <a:t>Precision 4-d mapping of TMD asymmetries</a:t>
            </a:r>
            <a:endParaRPr lang="en-US" sz="2000" b="1" dirty="0">
              <a:solidFill>
                <a:schemeClr val="accent2"/>
              </a:solidFill>
            </a:endParaRPr>
          </a:p>
          <a:p>
            <a:pPr marL="801779" lvl="1" indent="-307774" defTabSz="986442">
              <a:lnSpc>
                <a:spcPct val="90000"/>
              </a:lnSpc>
              <a:buNone/>
              <a:defRPr/>
            </a:pPr>
            <a:r>
              <a:rPr lang="en-US" sz="2000" dirty="0">
                <a:solidFill>
                  <a:srgbClr val="FF0000"/>
                </a:solidFill>
              </a:rPr>
              <a:t>Precision experimental data + development in theory for Nucleon TMDs +…</a:t>
            </a:r>
          </a:p>
          <a:p>
            <a:pPr marL="836639" lvl="1" indent="-342635" defTabSz="986442">
              <a:lnSpc>
                <a:spcPct val="90000"/>
              </a:lnSpc>
              <a:buFont typeface="Wingdings" pitchFamily="2" charset="2"/>
              <a:buChar char="Ø"/>
              <a:defRPr/>
            </a:pPr>
            <a:r>
              <a:rPr lang="en-US" sz="2000" dirty="0">
                <a:solidFill>
                  <a:srgbClr val="FF0000"/>
                </a:solidFill>
              </a:rPr>
              <a:t>lead to breakthrough in understanding QCD?</a:t>
            </a:r>
            <a:endParaRPr lang="en-US" dirty="0">
              <a:solidFill>
                <a:srgbClr val="FF0000"/>
              </a:solidFill>
            </a:endParaRPr>
          </a:p>
          <a:p>
            <a:pPr marL="836639" lvl="1" indent="-342635" defTabSz="986442">
              <a:lnSpc>
                <a:spcPct val="90000"/>
              </a:lnSpc>
              <a:buFont typeface="Wingdings" pitchFamily="2" charset="2"/>
              <a:buChar char="Ø"/>
              <a:defRPr/>
            </a:pPr>
            <a:endParaRPr lang="en-US" sz="1000" dirty="0">
              <a:solidFill>
                <a:schemeClr val="bg2"/>
              </a:solidFill>
            </a:endParaRPr>
          </a:p>
          <a:p>
            <a:pPr defTabSz="986442">
              <a:buFont typeface="Arial" panose="020B0604020202020204" pitchFamily="34" charset="0"/>
              <a:buChar char="•"/>
              <a:defRPr/>
            </a:pPr>
            <a:r>
              <a:rPr lang="en-US" sz="2400" b="1" dirty="0"/>
              <a:t> Results from 6 </a:t>
            </a:r>
            <a:r>
              <a:rPr lang="en-US" sz="2400" b="1" dirty="0" err="1"/>
              <a:t>GeV</a:t>
            </a:r>
            <a:r>
              <a:rPr lang="en-US" sz="2400" b="1" dirty="0"/>
              <a:t> PVDIS</a:t>
            </a:r>
          </a:p>
          <a:p>
            <a:pPr defTabSz="986442">
              <a:buFont typeface="Arial" panose="020B0604020202020204" pitchFamily="34" charset="0"/>
              <a:buChar char="•"/>
              <a:defRPr/>
            </a:pPr>
            <a:r>
              <a:rPr lang="en-US" sz="2400" b="1" dirty="0"/>
              <a:t> </a:t>
            </a:r>
            <a:r>
              <a:rPr lang="en-US" sz="2400" b="1" dirty="0" err="1"/>
              <a:t>JLab</a:t>
            </a:r>
            <a:r>
              <a:rPr lang="en-US" sz="2400" b="1" dirty="0"/>
              <a:t> 12 </a:t>
            </a:r>
            <a:r>
              <a:rPr lang="en-US" sz="2400" b="1" dirty="0" err="1"/>
              <a:t>GeV</a:t>
            </a:r>
            <a:r>
              <a:rPr lang="en-US" sz="2400" b="1" dirty="0"/>
              <a:t>: Solid Program on PVDIS</a:t>
            </a:r>
          </a:p>
          <a:p>
            <a:pPr marL="0" indent="0" defTabSz="986442">
              <a:buNone/>
              <a:defRPr/>
            </a:pPr>
            <a:r>
              <a:rPr lang="en-US" sz="2000" b="1" dirty="0">
                <a:solidFill>
                  <a:schemeClr val="accent2"/>
                </a:solidFill>
              </a:rPr>
              <a:t>              Low energy test of Standard Model</a:t>
            </a:r>
          </a:p>
          <a:p>
            <a:pPr marL="0" indent="0" defTabSz="986442">
              <a:buNone/>
              <a:defRPr/>
            </a:pPr>
            <a:r>
              <a:rPr lang="en-US" sz="2000" b="1" dirty="0">
                <a:solidFill>
                  <a:schemeClr val="accent2"/>
                </a:solidFill>
              </a:rPr>
              <a:t>              Precision Hadron Structure Study: Charge Symmetry Violation,</a:t>
            </a:r>
          </a:p>
          <a:p>
            <a:pPr marL="0" indent="0" defTabSz="986442">
              <a:buNone/>
              <a:defRPr/>
            </a:pPr>
            <a:r>
              <a:rPr lang="en-US" sz="2000" b="1">
                <a:solidFill>
                  <a:schemeClr val="accent2"/>
                </a:solidFill>
              </a:rPr>
              <a:t>                             Higher-twist effect, d/u </a:t>
            </a:r>
            <a:r>
              <a:rPr lang="en-US" sz="2000" b="1" dirty="0">
                <a:solidFill>
                  <a:schemeClr val="accent2"/>
                </a:solidFill>
              </a:rPr>
              <a:t>at high x</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2762264" y="2959482"/>
            <a:ext cx="5295901" cy="584242"/>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a:solidFill>
                  <a:schemeClr val="tx1"/>
                </a:solidFill>
              </a:rPr>
              <a:t>Backup Slides</a:t>
            </a:r>
            <a:endParaRPr lang="en-US" sz="32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7"/>
          <p:cNvGraphicFramePr>
            <a:graphicFrameLocks noGrp="1"/>
          </p:cNvGraphicFramePr>
          <p:nvPr/>
        </p:nvGraphicFramePr>
        <p:xfrm>
          <a:off x="328171" y="1092364"/>
          <a:ext cx="9478774" cy="4851236"/>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543360"/>
                <a:gridCol w="483516"/>
                <a:gridCol w="2818288"/>
                <a:gridCol w="2816805"/>
                <a:gridCol w="2816805"/>
              </a:tblGrid>
              <a:tr h="489045">
                <a:tc rowSpan="2" gridSpan="2">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hMerge="1">
                  <a:txBody>
                    <a:bodyPr/>
                    <a:lstStyle/>
                    <a:p>
                      <a:endParaRPr lang="en-US" dirty="0"/>
                    </a:p>
                  </a:txBody>
                  <a:tcPr/>
                </a:tc>
                <a:tc gridSpan="3">
                  <a:txBody>
                    <a:bodyPr/>
                    <a:lstStyle/>
                    <a:p>
                      <a:pPr algn="ctr"/>
                      <a:r>
                        <a:rPr lang="en-US" sz="1800" dirty="0" smtClean="0">
                          <a:ln>
                            <a:noFill/>
                          </a:ln>
                        </a:rPr>
                        <a:t>Quark polarization</a:t>
                      </a:r>
                      <a:endParaRPr lang="en-US" sz="1800" b="1" dirty="0">
                        <a:ln>
                          <a:noFill/>
                        </a:ln>
                        <a:solidFill>
                          <a:sysClr val="windowText" lastClr="000000"/>
                        </a:solidFill>
                      </a:endParaRPr>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dirty="0"/>
                    </a:p>
                  </a:txBody>
                  <a:tcPr/>
                </a:tc>
                <a:tc hMerge="1">
                  <a:txBody>
                    <a:bodyPr/>
                    <a:lstStyle/>
                    <a:p>
                      <a:endParaRPr lang="en-US" dirty="0"/>
                    </a:p>
                  </a:txBody>
                  <a:tcPr/>
                </a:tc>
              </a:tr>
              <a:tr h="855828">
                <a:tc gridSpan="2" vMerge="1">
                  <a:txBody>
                    <a:bodyPr/>
                    <a:lstStyle/>
                    <a:p>
                      <a:endParaRPr lang="en-US" dirty="0"/>
                    </a:p>
                  </a:txBody>
                  <a:tcPr/>
                </a:tc>
                <a:tc hMerge="1" vMerge="1">
                  <a:txBody>
                    <a:bodyPr/>
                    <a:lstStyle/>
                    <a:p>
                      <a:endParaRPr lang="en-US"/>
                    </a:p>
                  </a:txBody>
                  <a:tcPr/>
                </a:tc>
                <a:tc>
                  <a:txBody>
                    <a:bodyPr/>
                    <a:lstStyle/>
                    <a:p>
                      <a:pPr algn="ctr"/>
                      <a:r>
                        <a:rPr lang="en-US" sz="1800" b="1" dirty="0" err="1" smtClean="0">
                          <a:solidFill>
                            <a:schemeClr val="bg1"/>
                          </a:solidFill>
                        </a:rPr>
                        <a:t>Unpolarized</a:t>
                      </a:r>
                      <a:endParaRPr lang="en-US" sz="1800" b="1" dirty="0" smtClean="0">
                        <a:solidFill>
                          <a:schemeClr val="bg1"/>
                        </a:solidFill>
                      </a:endParaRPr>
                    </a:p>
                    <a:p>
                      <a:pPr algn="ctr"/>
                      <a:r>
                        <a:rPr lang="en-US" sz="1800" b="1" dirty="0" smtClean="0">
                          <a:solidFill>
                            <a:schemeClr val="bg1"/>
                          </a:solidFill>
                        </a:rPr>
                        <a:t>(U)</a:t>
                      </a:r>
                      <a:endParaRPr lang="en-US" sz="1800" b="1" dirty="0">
                        <a:solidFill>
                          <a:schemeClr val="bg1"/>
                        </a:solidFill>
                      </a:endParaRPr>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smtClean="0">
                          <a:solidFill>
                            <a:schemeClr val="bg1"/>
                          </a:solidFill>
                        </a:rPr>
                        <a:t>Longitudinally Polarized (L)</a:t>
                      </a:r>
                      <a:endParaRPr lang="en-US" sz="1800" b="1" dirty="0">
                        <a:solidFill>
                          <a:schemeClr val="bg1"/>
                        </a:solidFill>
                      </a:endParaRPr>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smtClean="0">
                          <a:solidFill>
                            <a:schemeClr val="bg1"/>
                          </a:solidFill>
                        </a:rPr>
                        <a:t>Transversely Polarized (T)</a:t>
                      </a:r>
                      <a:endParaRPr lang="en-US" sz="1800" b="1" dirty="0">
                        <a:solidFill>
                          <a:schemeClr val="bg1"/>
                        </a:solidFill>
                      </a:endParaRPr>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r h="984075">
                <a:tc rowSpan="3">
                  <a:txBody>
                    <a:bodyPr/>
                    <a:lstStyle/>
                    <a:p>
                      <a:pPr algn="ctr"/>
                      <a:r>
                        <a:rPr lang="en-US" sz="1800" dirty="0" smtClean="0">
                          <a:ln>
                            <a:noFill/>
                          </a:ln>
                        </a:rPr>
                        <a:t>Nucleon</a:t>
                      </a:r>
                      <a:r>
                        <a:rPr lang="en-US" sz="1800" baseline="0" dirty="0" smtClean="0">
                          <a:ln>
                            <a:noFill/>
                          </a:ln>
                        </a:rPr>
                        <a:t> Polarization</a:t>
                      </a:r>
                      <a:endParaRPr lang="en-US" sz="1800" b="1" dirty="0">
                        <a:ln>
                          <a:noFill/>
                        </a:ln>
                        <a:solidFill>
                          <a:sysClr val="windowText" lastClr="000000"/>
                        </a:solidFill>
                      </a:endParaRPr>
                    </a:p>
                  </a:txBody>
                  <a:tcPr marL="100584" marR="10058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sz="1800" dirty="0" smtClean="0"/>
                        <a:t>U</a:t>
                      </a: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39676">
                <a:tc vMerge="1">
                  <a:txBody>
                    <a:bodyPr/>
                    <a:lstStyle/>
                    <a:p>
                      <a:endParaRPr lang="en-US" dirty="0"/>
                    </a:p>
                  </a:txBody>
                  <a:tcPr/>
                </a:tc>
                <a:tc>
                  <a:txBody>
                    <a:bodyPr/>
                    <a:lstStyle/>
                    <a:p>
                      <a:pPr algn="ctr"/>
                      <a:r>
                        <a:rPr lang="en-US" sz="1800" dirty="0" smtClean="0"/>
                        <a:t>L</a:t>
                      </a: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82612">
                <a:tc vMerge="1">
                  <a:txBody>
                    <a:bodyPr/>
                    <a:lstStyle/>
                    <a:p>
                      <a:endParaRPr lang="en-US" dirty="0"/>
                    </a:p>
                  </a:txBody>
                  <a:tcPr/>
                </a:tc>
                <a:tc>
                  <a:txBody>
                    <a:bodyPr/>
                    <a:lstStyle/>
                    <a:p>
                      <a:pPr algn="ctr"/>
                      <a:r>
                        <a:rPr lang="en-US" sz="1800" dirty="0" smtClean="0"/>
                        <a:t>T</a:t>
                      </a: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marL="100584" marR="1005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3" name="椭圆 42"/>
          <p:cNvSpPr/>
          <p:nvPr/>
        </p:nvSpPr>
        <p:spPr>
          <a:xfrm>
            <a:off x="4262481" y="4743450"/>
            <a:ext cx="2681287" cy="1009650"/>
          </a:xfrm>
          <a:prstGeom prst="ellipse">
            <a:avLst/>
          </a:prstGeom>
          <a:noFill/>
          <a:ln w="31750" cmpd="dbl">
            <a:solidFill>
              <a:srgbClr val="FFC000"/>
            </a:solidFill>
          </a:ln>
          <a:effectLst/>
        </p:spPr>
        <p:style>
          <a:lnRef idx="1">
            <a:schemeClr val="accent6"/>
          </a:lnRef>
          <a:fillRef idx="2">
            <a:schemeClr val="accent6"/>
          </a:fillRef>
          <a:effectRef idx="1">
            <a:schemeClr val="accent6"/>
          </a:effectRef>
          <a:fontRef idx="minor">
            <a:schemeClr val="dk1"/>
          </a:fontRef>
        </p:style>
        <p:txBody>
          <a:bodyPr lIns="90890" tIns="45446" rIns="90890" bIns="45446" anchor="ctr"/>
          <a:lstStyle/>
          <a:p>
            <a:pPr algn="ctr"/>
            <a:endParaRPr lang="en-US" smtClean="0">
              <a:solidFill>
                <a:srgbClr val="FFC000"/>
              </a:solidFill>
            </a:endParaRPr>
          </a:p>
        </p:txBody>
      </p:sp>
      <p:sp>
        <p:nvSpPr>
          <p:cNvPr id="44" name="椭圆 43"/>
          <p:cNvSpPr/>
          <p:nvPr/>
        </p:nvSpPr>
        <p:spPr>
          <a:xfrm>
            <a:off x="7040622" y="4343706"/>
            <a:ext cx="2682875" cy="1573213"/>
          </a:xfrm>
          <a:prstGeom prst="ellipse">
            <a:avLst/>
          </a:prstGeom>
          <a:noFill/>
          <a:ln w="31750" cmpd="dbl">
            <a:solidFill>
              <a:srgbClr val="FFC000"/>
            </a:solidFill>
          </a:ln>
          <a:effectLst/>
        </p:spPr>
        <p:style>
          <a:lnRef idx="1">
            <a:schemeClr val="accent6"/>
          </a:lnRef>
          <a:fillRef idx="2">
            <a:schemeClr val="accent6"/>
          </a:fillRef>
          <a:effectRef idx="1">
            <a:schemeClr val="accent6"/>
          </a:effectRef>
          <a:fontRef idx="minor">
            <a:schemeClr val="dk1"/>
          </a:fontRef>
        </p:style>
        <p:txBody>
          <a:bodyPr lIns="90890" tIns="45446" rIns="90890" bIns="45446" anchor="ctr"/>
          <a:lstStyle/>
          <a:p>
            <a:pPr algn="ctr"/>
            <a:endParaRPr lang="en-US" smtClean="0">
              <a:solidFill>
                <a:srgbClr val="000000"/>
              </a:solidFill>
            </a:endParaRPr>
          </a:p>
        </p:txBody>
      </p:sp>
      <p:sp>
        <p:nvSpPr>
          <p:cNvPr id="221189" name="标题 5"/>
          <p:cNvSpPr>
            <a:spLocks noGrp="1"/>
          </p:cNvSpPr>
          <p:nvPr>
            <p:ph type="title"/>
          </p:nvPr>
        </p:nvSpPr>
        <p:spPr>
          <a:xfrm>
            <a:off x="0" y="190920"/>
            <a:ext cx="10058400" cy="715195"/>
          </a:xfrm>
        </p:spPr>
        <p:txBody>
          <a:bodyPr/>
          <a:lstStyle/>
          <a:p>
            <a:r>
              <a:rPr lang="en-US" sz="4000" dirty="0">
                <a:solidFill>
                  <a:srgbClr val="FF0000"/>
                </a:solidFill>
              </a:rPr>
              <a:t>Leading-Twist TMD PDFs</a:t>
            </a:r>
          </a:p>
        </p:txBody>
      </p:sp>
      <p:grpSp>
        <p:nvGrpSpPr>
          <p:cNvPr id="221190" name="组合 38"/>
          <p:cNvGrpSpPr>
            <a:grpSpLocks/>
          </p:cNvGrpSpPr>
          <p:nvPr/>
        </p:nvGrpSpPr>
        <p:grpSpPr bwMode="auto">
          <a:xfrm>
            <a:off x="1719462" y="2693952"/>
            <a:ext cx="1195387" cy="523220"/>
            <a:chOff x="1527744" y="3152766"/>
            <a:chExt cx="1086869" cy="521916"/>
          </a:xfrm>
        </p:grpSpPr>
        <p:sp>
          <p:nvSpPr>
            <p:cNvPr id="221234" name="TextBox 8"/>
            <p:cNvSpPr txBox="1">
              <a:spLocks noChangeArrowheads="1"/>
            </p:cNvSpPr>
            <p:nvPr/>
          </p:nvSpPr>
          <p:spPr bwMode="auto">
            <a:xfrm>
              <a:off x="1527744" y="3152766"/>
              <a:ext cx="654701" cy="52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0070C0"/>
                  </a:solidFill>
                </a:rPr>
                <a:t>f</a:t>
              </a:r>
              <a:r>
                <a:rPr lang="en-US" baseline="-25000" smtClean="0">
                  <a:solidFill>
                    <a:srgbClr val="0070C0"/>
                  </a:solidFill>
                </a:rPr>
                <a:t>1</a:t>
              </a:r>
              <a:r>
                <a:rPr lang="en-US" smtClean="0">
                  <a:solidFill>
                    <a:srgbClr val="000000"/>
                  </a:solidFill>
                </a:rPr>
                <a:t> =</a:t>
              </a:r>
            </a:p>
          </p:txBody>
        </p:sp>
        <p:pic>
          <p:nvPicPr>
            <p:cNvPr id="221235"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3200400"/>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191" name="组合 58"/>
          <p:cNvGrpSpPr>
            <a:grpSpLocks/>
          </p:cNvGrpSpPr>
          <p:nvPr/>
        </p:nvGrpSpPr>
        <p:grpSpPr bwMode="auto">
          <a:xfrm>
            <a:off x="1462125" y="4761146"/>
            <a:ext cx="2270125" cy="878301"/>
            <a:chOff x="1328570" y="4759923"/>
            <a:chExt cx="2063858" cy="878086"/>
          </a:xfrm>
        </p:grpSpPr>
        <p:sp>
          <p:nvSpPr>
            <p:cNvPr id="221231" name="TextBox 7"/>
            <p:cNvSpPr txBox="1">
              <a:spLocks noChangeArrowheads="1"/>
            </p:cNvSpPr>
            <p:nvPr/>
          </p:nvSpPr>
          <p:spPr bwMode="auto">
            <a:xfrm>
              <a:off x="1328570" y="4877313"/>
              <a:ext cx="984004"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00B050"/>
                  </a:solidFill>
                </a:rPr>
                <a:t>f</a:t>
              </a:r>
              <a:r>
                <a:rPr lang="en-US" baseline="-25000" smtClean="0">
                  <a:solidFill>
                    <a:srgbClr val="00B050"/>
                  </a:solidFill>
                  <a:sym typeface="Symbol" pitchFamily="18" charset="2"/>
                </a:rPr>
                <a:t> </a:t>
              </a:r>
              <a:r>
                <a:rPr lang="en-US" baseline="-25000" smtClean="0">
                  <a:solidFill>
                    <a:srgbClr val="00B050"/>
                  </a:solidFill>
                </a:rPr>
                <a:t>1T</a:t>
              </a:r>
              <a:r>
                <a:rPr lang="en-US" baseline="30000" smtClean="0">
                  <a:solidFill>
                    <a:srgbClr val="00B050"/>
                  </a:solidFill>
                  <a:sym typeface="Symbol" pitchFamily="18" charset="2"/>
                </a:rPr>
                <a:t></a:t>
              </a:r>
              <a:r>
                <a:rPr lang="en-US" smtClean="0">
                  <a:solidFill>
                    <a:srgbClr val="00B050"/>
                  </a:solidFill>
                  <a:sym typeface="Symbol" pitchFamily="18" charset="2"/>
                </a:rPr>
                <a:t> </a:t>
              </a:r>
              <a:r>
                <a:rPr lang="en-US" smtClean="0">
                  <a:solidFill>
                    <a:srgbClr val="000000"/>
                  </a:solidFill>
                </a:rPr>
                <a:t>=</a:t>
              </a:r>
            </a:p>
          </p:txBody>
        </p:sp>
        <p:sp>
          <p:nvSpPr>
            <p:cNvPr id="19" name="TextBox 18"/>
            <p:cNvSpPr txBox="1"/>
            <p:nvPr/>
          </p:nvSpPr>
          <p:spPr>
            <a:xfrm>
              <a:off x="2167102" y="5299538"/>
              <a:ext cx="635697" cy="338471"/>
            </a:xfrm>
            <a:prstGeom prst="rect">
              <a:avLst/>
            </a:prstGeom>
            <a:noFill/>
          </p:spPr>
          <p:txBody>
            <a:bodyPr wrap="none">
              <a:spAutoFit/>
            </a:bodyPr>
            <a:lstStyle/>
            <a:p>
              <a:pPr>
                <a:defRPr/>
              </a:pPr>
              <a:r>
                <a:rPr lang="en-US" sz="1600" dirty="0">
                  <a:solidFill>
                    <a:srgbClr val="00B050"/>
                  </a:solidFill>
                  <a:effectLst>
                    <a:outerShdw blurRad="38100" dist="38100" dir="2700000" algn="tl">
                      <a:srgbClr val="000000">
                        <a:alpha val="43137"/>
                      </a:srgbClr>
                    </a:outerShdw>
                  </a:effectLst>
                </a:rPr>
                <a:t>Sivers</a:t>
              </a:r>
            </a:p>
          </p:txBody>
        </p:sp>
        <p:pic>
          <p:nvPicPr>
            <p:cNvPr id="22123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2265" y="4759923"/>
              <a:ext cx="1300163" cy="64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192" name="组合 62"/>
          <p:cNvGrpSpPr>
            <a:grpSpLocks/>
          </p:cNvGrpSpPr>
          <p:nvPr/>
        </p:nvGrpSpPr>
        <p:grpSpPr bwMode="auto">
          <a:xfrm>
            <a:off x="4375150" y="3655975"/>
            <a:ext cx="2298700" cy="686216"/>
            <a:chOff x="3977308" y="3655976"/>
            <a:chExt cx="2089740" cy="686631"/>
          </a:xfrm>
        </p:grpSpPr>
        <p:sp>
          <p:nvSpPr>
            <p:cNvPr id="20" name="TextBox 19"/>
            <p:cNvSpPr txBox="1"/>
            <p:nvPr/>
          </p:nvSpPr>
          <p:spPr>
            <a:xfrm>
              <a:off x="4683029" y="4003848"/>
              <a:ext cx="772653" cy="338759"/>
            </a:xfrm>
            <a:prstGeom prst="rect">
              <a:avLst/>
            </a:prstGeom>
            <a:noFill/>
          </p:spPr>
          <p:txBody>
            <a:bodyPr wrap="none">
              <a:spAutoFit/>
            </a:bodyPr>
            <a:lstStyle/>
            <a:p>
              <a:pPr>
                <a:defRPr/>
              </a:pPr>
              <a:r>
                <a:rPr lang="en-US" sz="1600" dirty="0">
                  <a:solidFill>
                    <a:srgbClr val="0070C0"/>
                  </a:solidFill>
                  <a:effectLst>
                    <a:outerShdw blurRad="38100" dist="38100" dir="2700000" algn="tl">
                      <a:srgbClr val="000000">
                        <a:alpha val="43137"/>
                      </a:srgbClr>
                    </a:outerShdw>
                  </a:effectLst>
                </a:rPr>
                <a:t>Helicity</a:t>
              </a:r>
            </a:p>
          </p:txBody>
        </p:sp>
        <p:grpSp>
          <p:nvGrpSpPr>
            <p:cNvPr id="221228" name="组合 37"/>
            <p:cNvGrpSpPr>
              <a:grpSpLocks/>
            </p:cNvGrpSpPr>
            <p:nvPr/>
          </p:nvGrpSpPr>
          <p:grpSpPr bwMode="auto">
            <a:xfrm>
              <a:off x="3977308" y="3655976"/>
              <a:ext cx="2089740" cy="523537"/>
              <a:chOff x="3942443" y="4114800"/>
              <a:chExt cx="2089740" cy="523537"/>
            </a:xfrm>
          </p:grpSpPr>
          <p:sp>
            <p:nvSpPr>
              <p:cNvPr id="221229" name="TextBox 9"/>
              <p:cNvSpPr txBox="1">
                <a:spLocks noChangeArrowheads="1"/>
              </p:cNvSpPr>
              <p:nvPr/>
            </p:nvSpPr>
            <p:spPr bwMode="auto">
              <a:xfrm>
                <a:off x="3942443" y="4114801"/>
                <a:ext cx="708532" cy="52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0070C0"/>
                    </a:solidFill>
                  </a:rPr>
                  <a:t>g</a:t>
                </a:r>
                <a:r>
                  <a:rPr lang="en-US" baseline="-25000" smtClean="0">
                    <a:solidFill>
                      <a:srgbClr val="0070C0"/>
                    </a:solidFill>
                  </a:rPr>
                  <a:t>1</a:t>
                </a:r>
                <a:r>
                  <a:rPr lang="en-US" smtClean="0">
                    <a:solidFill>
                      <a:srgbClr val="000000"/>
                    </a:solidFill>
                  </a:rPr>
                  <a:t> =</a:t>
                </a:r>
              </a:p>
            </p:txBody>
          </p:sp>
          <p:pic>
            <p:nvPicPr>
              <p:cNvPr id="22123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4114800"/>
                <a:ext cx="146018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21193" name="组合 60"/>
          <p:cNvGrpSpPr>
            <a:grpSpLocks/>
          </p:cNvGrpSpPr>
          <p:nvPr/>
        </p:nvGrpSpPr>
        <p:grpSpPr bwMode="auto">
          <a:xfrm>
            <a:off x="7148555" y="4418308"/>
            <a:ext cx="2198687" cy="759241"/>
            <a:chOff x="6498554" y="4417976"/>
            <a:chExt cx="1999274" cy="760165"/>
          </a:xfrm>
        </p:grpSpPr>
        <p:sp>
          <p:nvSpPr>
            <p:cNvPr id="221224" name="TextBox 13"/>
            <p:cNvSpPr txBox="1">
              <a:spLocks noChangeArrowheads="1"/>
            </p:cNvSpPr>
            <p:nvPr/>
          </p:nvSpPr>
          <p:spPr bwMode="auto">
            <a:xfrm>
              <a:off x="6498554" y="4515396"/>
              <a:ext cx="727642" cy="52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C0C0C0"/>
                  </a:solidFill>
                </a:rPr>
                <a:t>h</a:t>
              </a:r>
              <a:r>
                <a:rPr lang="en-US" baseline="-25000" smtClean="0">
                  <a:solidFill>
                    <a:srgbClr val="C0C0C0"/>
                  </a:solidFill>
                </a:rPr>
                <a:t>1</a:t>
              </a:r>
              <a:r>
                <a:rPr lang="en-US" smtClean="0">
                  <a:solidFill>
                    <a:srgbClr val="00B050"/>
                  </a:solidFill>
                </a:rPr>
                <a:t> </a:t>
              </a:r>
              <a:r>
                <a:rPr lang="en-US" smtClean="0">
                  <a:solidFill>
                    <a:srgbClr val="000000"/>
                  </a:solidFill>
                </a:rPr>
                <a:t>=</a:t>
              </a:r>
            </a:p>
          </p:txBody>
        </p:sp>
        <p:sp>
          <p:nvSpPr>
            <p:cNvPr id="16" name="TextBox 15"/>
            <p:cNvSpPr txBox="1"/>
            <p:nvPr/>
          </p:nvSpPr>
          <p:spPr>
            <a:xfrm>
              <a:off x="7006673" y="4839175"/>
              <a:ext cx="1117176" cy="338966"/>
            </a:xfrm>
            <a:prstGeom prst="rect">
              <a:avLst/>
            </a:prstGeom>
            <a:noFill/>
          </p:spPr>
          <p:txBody>
            <a:bodyPr wrap="none">
              <a:spAutoFit/>
            </a:bodyPr>
            <a:lstStyle/>
            <a:p>
              <a:pPr>
                <a:defRPr/>
              </a:pPr>
              <a:r>
                <a:rPr lang="en-US" sz="1600" dirty="0">
                  <a:solidFill>
                    <a:srgbClr val="C0C0C0"/>
                  </a:solidFill>
                  <a:effectLst>
                    <a:outerShdw blurRad="38100" dist="38100" dir="2700000" algn="tl">
                      <a:srgbClr val="000000">
                        <a:alpha val="43137"/>
                      </a:srgbClr>
                    </a:outerShdw>
                  </a:effectLst>
                </a:rPr>
                <a:t>Transversity</a:t>
              </a:r>
            </a:p>
          </p:txBody>
        </p:sp>
        <p:pic>
          <p:nvPicPr>
            <p:cNvPr id="221226"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7665" y="4417976"/>
              <a:ext cx="1300163" cy="48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194" name="组合 56"/>
          <p:cNvGrpSpPr>
            <a:grpSpLocks/>
          </p:cNvGrpSpPr>
          <p:nvPr/>
        </p:nvGrpSpPr>
        <p:grpSpPr bwMode="auto">
          <a:xfrm>
            <a:off x="7121531" y="2605380"/>
            <a:ext cx="2220913" cy="741779"/>
            <a:chOff x="6474509" y="2605001"/>
            <a:chExt cx="2018556" cy="742671"/>
          </a:xfrm>
        </p:grpSpPr>
        <p:sp>
          <p:nvSpPr>
            <p:cNvPr id="221221" name="TextBox 12"/>
            <p:cNvSpPr txBox="1">
              <a:spLocks noChangeArrowheads="1"/>
            </p:cNvSpPr>
            <p:nvPr/>
          </p:nvSpPr>
          <p:spPr bwMode="auto">
            <a:xfrm>
              <a:off x="6474509" y="2605001"/>
              <a:ext cx="870088" cy="5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00B050"/>
                  </a:solidFill>
                </a:rPr>
                <a:t>h</a:t>
              </a:r>
              <a:r>
                <a:rPr lang="en-US" baseline="-25000" smtClean="0">
                  <a:solidFill>
                    <a:srgbClr val="00B050"/>
                  </a:solidFill>
                </a:rPr>
                <a:t>1</a:t>
              </a:r>
              <a:r>
                <a:rPr lang="en-US" baseline="30000" smtClean="0">
                  <a:solidFill>
                    <a:srgbClr val="00B050"/>
                  </a:solidFill>
                  <a:sym typeface="Symbol" pitchFamily="18" charset="2"/>
                </a:rPr>
                <a:t></a:t>
              </a:r>
              <a:r>
                <a:rPr lang="en-US" smtClean="0">
                  <a:solidFill>
                    <a:srgbClr val="00B050"/>
                  </a:solidFill>
                  <a:sym typeface="Symbol" pitchFamily="18" charset="2"/>
                </a:rPr>
                <a:t> </a:t>
              </a:r>
              <a:r>
                <a:rPr lang="en-US" smtClean="0">
                  <a:solidFill>
                    <a:srgbClr val="000000"/>
                  </a:solidFill>
                </a:rPr>
                <a:t>=</a:t>
              </a:r>
            </a:p>
          </p:txBody>
        </p:sp>
        <p:sp>
          <p:nvSpPr>
            <p:cNvPr id="17" name="TextBox 16"/>
            <p:cNvSpPr txBox="1"/>
            <p:nvPr/>
          </p:nvSpPr>
          <p:spPr>
            <a:xfrm>
              <a:off x="6988166" y="3008711"/>
              <a:ext cx="1247438" cy="338961"/>
            </a:xfrm>
            <a:prstGeom prst="rect">
              <a:avLst/>
            </a:prstGeom>
            <a:noFill/>
          </p:spPr>
          <p:txBody>
            <a:bodyPr wrap="none">
              <a:spAutoFit/>
            </a:bodyPr>
            <a:lstStyle/>
            <a:p>
              <a:pPr>
                <a:defRPr/>
              </a:pPr>
              <a:r>
                <a:rPr lang="en-US" sz="1600" dirty="0">
                  <a:solidFill>
                    <a:srgbClr val="00B050"/>
                  </a:solidFill>
                  <a:effectLst>
                    <a:outerShdw blurRad="38100" dist="38100" dir="2700000" algn="tl">
                      <a:srgbClr val="000000">
                        <a:alpha val="43137"/>
                      </a:srgbClr>
                    </a:outerShdw>
                  </a:effectLst>
                </a:rPr>
                <a:t>Boer-</a:t>
              </a:r>
              <a:r>
                <a:rPr lang="en-US" sz="1600" dirty="0" err="1">
                  <a:solidFill>
                    <a:srgbClr val="00B050"/>
                  </a:solidFill>
                  <a:effectLst>
                    <a:outerShdw blurRad="38100" dist="38100" dir="2700000" algn="tl">
                      <a:srgbClr val="000000">
                        <a:alpha val="43137"/>
                      </a:srgbClr>
                    </a:outerShdw>
                  </a:effectLst>
                </a:rPr>
                <a:t>Mulders</a:t>
              </a:r>
              <a:endParaRPr lang="en-US" sz="1600" dirty="0">
                <a:solidFill>
                  <a:srgbClr val="00B050"/>
                </a:solidFill>
                <a:effectLst>
                  <a:outerShdw blurRad="38100" dist="38100" dir="2700000" algn="tl">
                    <a:srgbClr val="000000">
                      <a:alpha val="43137"/>
                    </a:srgbClr>
                  </a:outerShdw>
                </a:effectLst>
              </a:endParaRPr>
            </a:p>
          </p:txBody>
        </p:sp>
        <p:pic>
          <p:nvPicPr>
            <p:cNvPr id="221223"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902" y="2665376"/>
              <a:ext cx="130016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195" name="组合 61"/>
          <p:cNvGrpSpPr>
            <a:grpSpLocks/>
          </p:cNvGrpSpPr>
          <p:nvPr/>
        </p:nvGrpSpPr>
        <p:grpSpPr bwMode="auto">
          <a:xfrm>
            <a:off x="7037389" y="5103777"/>
            <a:ext cx="2309812" cy="813216"/>
            <a:chOff x="6397565" y="5103776"/>
            <a:chExt cx="2100263" cy="813027"/>
          </a:xfrm>
        </p:grpSpPr>
        <p:sp>
          <p:nvSpPr>
            <p:cNvPr id="221218" name="TextBox 14"/>
            <p:cNvSpPr txBox="1">
              <a:spLocks noChangeArrowheads="1"/>
            </p:cNvSpPr>
            <p:nvPr/>
          </p:nvSpPr>
          <p:spPr bwMode="auto">
            <a:xfrm>
              <a:off x="6397565" y="5208091"/>
              <a:ext cx="1003105"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002060"/>
                  </a:solidFill>
                </a:rPr>
                <a:t>h</a:t>
              </a:r>
              <a:r>
                <a:rPr lang="en-US" baseline="-25000" smtClean="0">
                  <a:solidFill>
                    <a:srgbClr val="002060"/>
                  </a:solidFill>
                </a:rPr>
                <a:t>1T</a:t>
              </a:r>
              <a:r>
                <a:rPr lang="en-US" baseline="30000" smtClean="0">
                  <a:solidFill>
                    <a:srgbClr val="002060"/>
                  </a:solidFill>
                  <a:sym typeface="Symbol" pitchFamily="18" charset="2"/>
                </a:rPr>
                <a:t></a:t>
              </a:r>
              <a:r>
                <a:rPr lang="en-US" smtClean="0">
                  <a:solidFill>
                    <a:srgbClr val="002060"/>
                  </a:solidFill>
                  <a:sym typeface="Symbol" pitchFamily="18" charset="2"/>
                </a:rPr>
                <a:t> </a:t>
              </a:r>
              <a:r>
                <a:rPr lang="en-US" smtClean="0">
                  <a:solidFill>
                    <a:srgbClr val="000000"/>
                  </a:solidFill>
                </a:rPr>
                <a:t>=</a:t>
              </a:r>
            </a:p>
          </p:txBody>
        </p:sp>
        <p:sp>
          <p:nvSpPr>
            <p:cNvPr id="18" name="TextBox 17"/>
            <p:cNvSpPr txBox="1"/>
            <p:nvPr/>
          </p:nvSpPr>
          <p:spPr>
            <a:xfrm>
              <a:off x="7006714" y="5578328"/>
              <a:ext cx="1052662" cy="338475"/>
            </a:xfrm>
            <a:prstGeom prst="rect">
              <a:avLst/>
            </a:prstGeom>
            <a:noFill/>
          </p:spPr>
          <p:txBody>
            <a:bodyPr wrap="none">
              <a:spAutoFit/>
            </a:bodyPr>
            <a:lstStyle/>
            <a:p>
              <a:pPr>
                <a:defRPr/>
              </a:pPr>
              <a:r>
                <a:rPr lang="en-US" sz="1600" dirty="0" err="1">
                  <a:solidFill>
                    <a:srgbClr val="002060"/>
                  </a:solidFill>
                  <a:effectLst>
                    <a:outerShdw blurRad="38100" dist="38100" dir="2700000" algn="tl">
                      <a:srgbClr val="000000">
                        <a:alpha val="43137"/>
                      </a:srgbClr>
                    </a:outerShdw>
                  </a:effectLst>
                </a:rPr>
                <a:t>Pretzelosity</a:t>
              </a:r>
              <a:endParaRPr lang="en-US" sz="1600" dirty="0">
                <a:solidFill>
                  <a:srgbClr val="002060"/>
                </a:solidFill>
                <a:effectLst>
                  <a:outerShdw blurRad="38100" dist="38100" dir="2700000" algn="tl">
                    <a:srgbClr val="000000">
                      <a:alpha val="43137"/>
                    </a:srgbClr>
                  </a:outerShdw>
                </a:effectLst>
              </a:endParaRPr>
            </a:p>
          </p:txBody>
        </p:sp>
        <p:pic>
          <p:nvPicPr>
            <p:cNvPr id="221220"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7665" y="5103776"/>
              <a:ext cx="1300163" cy="49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196" name="组合 59"/>
          <p:cNvGrpSpPr>
            <a:grpSpLocks/>
          </p:cNvGrpSpPr>
          <p:nvPr/>
        </p:nvGrpSpPr>
        <p:grpSpPr bwMode="auto">
          <a:xfrm>
            <a:off x="4227517" y="4875472"/>
            <a:ext cx="2438400" cy="843379"/>
            <a:chOff x="3842802" y="4875176"/>
            <a:chExt cx="2216626" cy="843315"/>
          </a:xfrm>
        </p:grpSpPr>
        <p:sp>
          <p:nvSpPr>
            <p:cNvPr id="221215" name="TextBox 10"/>
            <p:cNvSpPr txBox="1">
              <a:spLocks noChangeArrowheads="1"/>
            </p:cNvSpPr>
            <p:nvPr/>
          </p:nvSpPr>
          <p:spPr bwMode="auto">
            <a:xfrm>
              <a:off x="3842802" y="4991634"/>
              <a:ext cx="895018" cy="5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D67000"/>
                  </a:solidFill>
                </a:rPr>
                <a:t>g</a:t>
              </a:r>
              <a:r>
                <a:rPr lang="en-US" baseline="-25000" smtClean="0">
                  <a:solidFill>
                    <a:srgbClr val="D67000"/>
                  </a:solidFill>
                </a:rPr>
                <a:t>1T</a:t>
              </a:r>
              <a:r>
                <a:rPr lang="en-US" baseline="30000" smtClean="0">
                  <a:solidFill>
                    <a:srgbClr val="FF0000"/>
                  </a:solidFill>
                  <a:sym typeface="Symbol" pitchFamily="18" charset="2"/>
                </a:rPr>
                <a:t> </a:t>
              </a:r>
              <a:r>
                <a:rPr lang="en-US" smtClean="0">
                  <a:solidFill>
                    <a:srgbClr val="FF0000"/>
                  </a:solidFill>
                </a:rPr>
                <a:t> </a:t>
              </a:r>
              <a:r>
                <a:rPr lang="en-US" smtClean="0">
                  <a:solidFill>
                    <a:srgbClr val="000000"/>
                  </a:solidFill>
                </a:rPr>
                <a:t>=</a:t>
              </a:r>
            </a:p>
          </p:txBody>
        </p:sp>
        <p:pic>
          <p:nvPicPr>
            <p:cNvPr id="221216"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9265" y="4875176"/>
              <a:ext cx="1300163"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4448911" y="5379963"/>
              <a:ext cx="1061840" cy="338528"/>
            </a:xfrm>
            <a:prstGeom prst="rect">
              <a:avLst/>
            </a:prstGeom>
            <a:noFill/>
          </p:spPr>
          <p:txBody>
            <a:bodyPr wrap="none">
              <a:spAutoFit/>
            </a:bodyPr>
            <a:lstStyle/>
            <a:p>
              <a:pPr>
                <a:defRPr/>
              </a:pPr>
              <a:r>
                <a:rPr lang="en-US" sz="1600" dirty="0">
                  <a:solidFill>
                    <a:srgbClr val="D67000"/>
                  </a:solidFill>
                  <a:effectLst>
                    <a:outerShdw blurRad="38100" dist="38100" dir="2700000" algn="tl">
                      <a:srgbClr val="000000">
                        <a:alpha val="43137"/>
                      </a:srgbClr>
                    </a:outerShdw>
                  </a:effectLst>
                </a:rPr>
                <a:t>Worm Gear</a:t>
              </a:r>
            </a:p>
          </p:txBody>
        </p:sp>
      </p:grpSp>
      <p:grpSp>
        <p:nvGrpSpPr>
          <p:cNvPr id="221197" name="组合 57"/>
          <p:cNvGrpSpPr>
            <a:grpSpLocks/>
          </p:cNvGrpSpPr>
          <p:nvPr/>
        </p:nvGrpSpPr>
        <p:grpSpPr bwMode="auto">
          <a:xfrm>
            <a:off x="7050132" y="3500434"/>
            <a:ext cx="2473325" cy="732253"/>
            <a:chOff x="6408786" y="3500427"/>
            <a:chExt cx="2249062" cy="732462"/>
          </a:xfrm>
        </p:grpSpPr>
        <p:grpSp>
          <p:nvGrpSpPr>
            <p:cNvPr id="221211" name="组合 55"/>
            <p:cNvGrpSpPr>
              <a:grpSpLocks/>
            </p:cNvGrpSpPr>
            <p:nvPr/>
          </p:nvGrpSpPr>
          <p:grpSpPr bwMode="auto">
            <a:xfrm>
              <a:off x="6408786" y="3500427"/>
              <a:ext cx="2249062" cy="539821"/>
              <a:chOff x="6408786" y="3732176"/>
              <a:chExt cx="2249062" cy="539821"/>
            </a:xfrm>
          </p:grpSpPr>
          <p:sp>
            <p:nvSpPr>
              <p:cNvPr id="221213" name="TextBox 11"/>
              <p:cNvSpPr txBox="1">
                <a:spLocks noChangeArrowheads="1"/>
              </p:cNvSpPr>
              <p:nvPr/>
            </p:nvSpPr>
            <p:spPr bwMode="auto">
              <a:xfrm>
                <a:off x="6408786" y="3748628"/>
                <a:ext cx="1003158" cy="5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mtClean="0">
                    <a:solidFill>
                      <a:srgbClr val="D67000"/>
                    </a:solidFill>
                  </a:rPr>
                  <a:t>h</a:t>
                </a:r>
                <a:r>
                  <a:rPr lang="en-US" baseline="-25000" smtClean="0">
                    <a:solidFill>
                      <a:srgbClr val="D67000"/>
                    </a:solidFill>
                  </a:rPr>
                  <a:t>1L</a:t>
                </a:r>
                <a:r>
                  <a:rPr lang="en-US" baseline="30000" smtClean="0">
                    <a:solidFill>
                      <a:srgbClr val="D67000"/>
                    </a:solidFill>
                    <a:sym typeface="Symbol" pitchFamily="18" charset="2"/>
                  </a:rPr>
                  <a:t></a:t>
                </a:r>
                <a:r>
                  <a:rPr lang="en-US" smtClean="0">
                    <a:solidFill>
                      <a:srgbClr val="D67000"/>
                    </a:solidFill>
                    <a:sym typeface="Symbol" pitchFamily="18" charset="2"/>
                  </a:rPr>
                  <a:t> </a:t>
                </a:r>
                <a:r>
                  <a:rPr lang="en-US" smtClean="0">
                    <a:solidFill>
                      <a:srgbClr val="000000"/>
                    </a:solidFill>
                  </a:rPr>
                  <a:t>=</a:t>
                </a:r>
              </a:p>
            </p:txBody>
          </p:sp>
          <p:pic>
            <p:nvPicPr>
              <p:cNvPr id="221214"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7665" y="3732176"/>
                <a:ext cx="146018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p:cNvSpPr txBox="1"/>
            <p:nvPr/>
          </p:nvSpPr>
          <p:spPr>
            <a:xfrm>
              <a:off x="7174019" y="3894238"/>
              <a:ext cx="1062163" cy="338651"/>
            </a:xfrm>
            <a:prstGeom prst="rect">
              <a:avLst/>
            </a:prstGeom>
            <a:noFill/>
          </p:spPr>
          <p:txBody>
            <a:bodyPr wrap="none">
              <a:spAutoFit/>
            </a:bodyPr>
            <a:lstStyle/>
            <a:p>
              <a:pPr algn="ctr">
                <a:defRPr/>
              </a:pPr>
              <a:r>
                <a:rPr lang="en-US" sz="1600" dirty="0">
                  <a:solidFill>
                    <a:srgbClr val="D67000"/>
                  </a:solidFill>
                  <a:effectLst>
                    <a:outerShdw blurRad="38100" dist="38100" dir="2700000" algn="tl">
                      <a:srgbClr val="000000">
                        <a:alpha val="43137"/>
                      </a:srgbClr>
                    </a:outerShdw>
                  </a:effectLst>
                </a:rPr>
                <a:t>Worm Gear</a:t>
              </a:r>
            </a:p>
          </p:txBody>
        </p:sp>
      </p:grpSp>
      <p:grpSp>
        <p:nvGrpSpPr>
          <p:cNvPr id="221198" name="组合 44"/>
          <p:cNvGrpSpPr>
            <a:grpSpLocks/>
          </p:cNvGrpSpPr>
          <p:nvPr/>
        </p:nvGrpSpPr>
        <p:grpSpPr bwMode="auto">
          <a:xfrm>
            <a:off x="2553397" y="6076950"/>
            <a:ext cx="7330378" cy="609600"/>
            <a:chOff x="381000" y="6096000"/>
            <a:chExt cx="3406754" cy="609600"/>
          </a:xfrm>
        </p:grpSpPr>
        <p:sp>
          <p:nvSpPr>
            <p:cNvPr id="40" name="椭圆 39"/>
            <p:cNvSpPr/>
            <p:nvPr/>
          </p:nvSpPr>
          <p:spPr>
            <a:xfrm>
              <a:off x="381000" y="6096000"/>
              <a:ext cx="762516" cy="609600"/>
            </a:xfrm>
            <a:prstGeom prst="ellipse">
              <a:avLst/>
            </a:prstGeom>
            <a:noFill/>
            <a:ln w="31750" cmpd="dbl">
              <a:solidFill>
                <a:srgbClr val="FFC000"/>
              </a:solidFill>
            </a:ln>
            <a:effectLst/>
          </p:spPr>
          <p:style>
            <a:lnRef idx="1">
              <a:schemeClr val="accent6"/>
            </a:lnRef>
            <a:fillRef idx="2">
              <a:schemeClr val="accent6"/>
            </a:fillRef>
            <a:effectRef idx="1">
              <a:schemeClr val="accent6"/>
            </a:effectRef>
            <a:fontRef idx="minor">
              <a:schemeClr val="dk1"/>
            </a:fontRef>
          </p:style>
          <p:txBody>
            <a:bodyPr anchor="ctr"/>
            <a:lstStyle/>
            <a:p>
              <a:pPr algn="ctr"/>
              <a:endParaRPr lang="en-US" smtClean="0">
                <a:solidFill>
                  <a:srgbClr val="000000"/>
                </a:solidFill>
              </a:endParaRPr>
            </a:p>
          </p:txBody>
        </p:sp>
        <p:sp>
          <p:nvSpPr>
            <p:cNvPr id="41" name="TextBox 40"/>
            <p:cNvSpPr txBox="1"/>
            <p:nvPr/>
          </p:nvSpPr>
          <p:spPr>
            <a:xfrm>
              <a:off x="1001999" y="6125994"/>
              <a:ext cx="2785755" cy="579605"/>
            </a:xfrm>
            <a:prstGeom prst="rect">
              <a:avLst/>
            </a:prstGeom>
            <a:noFill/>
            <a:ln w="31750" cmpd="dbl">
              <a:noFill/>
            </a:ln>
            <a:effectLst/>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000" dirty="0">
                  <a:solidFill>
                    <a:srgbClr val="FFC000"/>
                  </a:solidFill>
                </a:rPr>
                <a:t>: Probed with transversely pol target</a:t>
              </a:r>
            </a:p>
            <a:p>
              <a:pPr algn="ctr">
                <a:defRPr/>
              </a:pPr>
              <a:r>
                <a:rPr lang="en-US" sz="2000" dirty="0">
                  <a:solidFill>
                    <a:srgbClr val="FFC000"/>
                  </a:solidFill>
                </a:rPr>
                <a:t>HERMES, COMPASS, </a:t>
              </a:r>
              <a:r>
                <a:rPr lang="en-US" sz="2000" dirty="0" err="1">
                  <a:solidFill>
                    <a:srgbClr val="FFC000"/>
                  </a:solidFill>
                </a:rPr>
                <a:t>JLab</a:t>
              </a:r>
              <a:r>
                <a:rPr lang="en-US" sz="2000" dirty="0">
                  <a:solidFill>
                    <a:srgbClr val="FFC000"/>
                  </a:solidFill>
                </a:rPr>
                <a:t> E06-010</a:t>
              </a:r>
            </a:p>
          </p:txBody>
        </p:sp>
      </p:grpSp>
      <p:grpSp>
        <p:nvGrpSpPr>
          <p:cNvPr id="221199" name="组合 44"/>
          <p:cNvGrpSpPr>
            <a:grpSpLocks/>
          </p:cNvGrpSpPr>
          <p:nvPr/>
        </p:nvGrpSpPr>
        <p:grpSpPr bwMode="auto">
          <a:xfrm>
            <a:off x="502248" y="6067741"/>
            <a:ext cx="1864162" cy="747693"/>
            <a:chOff x="7147102" y="152400"/>
            <a:chExt cx="1917606" cy="846192"/>
          </a:xfrm>
        </p:grpSpPr>
        <p:sp>
          <p:nvSpPr>
            <p:cNvPr id="221201" name="TextBox 47"/>
            <p:cNvSpPr txBox="1">
              <a:spLocks noChangeArrowheads="1"/>
            </p:cNvSpPr>
            <p:nvPr/>
          </p:nvSpPr>
          <p:spPr bwMode="auto">
            <a:xfrm>
              <a:off x="7684199" y="158235"/>
              <a:ext cx="1380509"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z="1600">
                  <a:solidFill>
                    <a:srgbClr val="000000"/>
                  </a:solidFill>
                </a:rPr>
                <a:t>Nucleon Spin</a:t>
              </a:r>
            </a:p>
          </p:txBody>
        </p:sp>
        <p:sp>
          <p:nvSpPr>
            <p:cNvPr id="221202" name="TextBox 48"/>
            <p:cNvSpPr txBox="1">
              <a:spLocks noChangeArrowheads="1"/>
            </p:cNvSpPr>
            <p:nvPr/>
          </p:nvSpPr>
          <p:spPr bwMode="auto">
            <a:xfrm>
              <a:off x="7701234" y="615438"/>
              <a:ext cx="1204071"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z="1600" dirty="0">
                  <a:solidFill>
                    <a:srgbClr val="FF0000"/>
                  </a:solidFill>
                </a:rPr>
                <a:t>Quark Spin</a:t>
              </a:r>
            </a:p>
          </p:txBody>
        </p:sp>
        <p:grpSp>
          <p:nvGrpSpPr>
            <p:cNvPr id="221203" name="组合 42"/>
            <p:cNvGrpSpPr>
              <a:grpSpLocks/>
            </p:cNvGrpSpPr>
            <p:nvPr/>
          </p:nvGrpSpPr>
          <p:grpSpPr bwMode="auto">
            <a:xfrm>
              <a:off x="7150802" y="152400"/>
              <a:ext cx="534256" cy="381000"/>
              <a:chOff x="6922202" y="152400"/>
              <a:chExt cx="534256" cy="381000"/>
            </a:xfrm>
          </p:grpSpPr>
          <p:cxnSp>
            <p:nvCxnSpPr>
              <p:cNvPr id="54" name="Straight Arrow Connector 69"/>
              <p:cNvCxnSpPr>
                <a:stCxn id="55" idx="6"/>
              </p:cNvCxnSpPr>
              <p:nvPr/>
            </p:nvCxnSpPr>
            <p:spPr>
              <a:xfrm>
                <a:off x="7303893" y="342844"/>
                <a:ext cx="151870" cy="0"/>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6921768" y="152400"/>
                <a:ext cx="382125" cy="380888"/>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000000"/>
                  </a:solidFill>
                </a:endParaRPr>
              </a:p>
            </p:txBody>
          </p:sp>
        </p:grpSp>
        <p:grpSp>
          <p:nvGrpSpPr>
            <p:cNvPr id="221204" name="组合 43"/>
            <p:cNvGrpSpPr>
              <a:grpSpLocks/>
            </p:cNvGrpSpPr>
            <p:nvPr/>
          </p:nvGrpSpPr>
          <p:grpSpPr bwMode="auto">
            <a:xfrm>
              <a:off x="7147102" y="609600"/>
              <a:ext cx="381000" cy="381000"/>
              <a:chOff x="6934200" y="609600"/>
              <a:chExt cx="381000" cy="381000"/>
            </a:xfrm>
          </p:grpSpPr>
          <p:cxnSp>
            <p:nvCxnSpPr>
              <p:cNvPr id="52" name="Straight Arrow Connector 74"/>
              <p:cNvCxnSpPr/>
              <p:nvPr/>
            </p:nvCxnSpPr>
            <p:spPr>
              <a:xfrm flipV="1">
                <a:off x="7086070" y="800988"/>
                <a:ext cx="200861" cy="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6934200" y="608747"/>
                <a:ext cx="380492" cy="382685"/>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000000"/>
                  </a:solidFill>
                </a:endParaRPr>
              </a:p>
            </p:txBody>
          </p:sp>
        </p:grpSp>
      </p:grpSp>
      <p:sp>
        <p:nvSpPr>
          <p:cNvPr id="58" name="椭圆 42"/>
          <p:cNvSpPr/>
          <p:nvPr/>
        </p:nvSpPr>
        <p:spPr>
          <a:xfrm>
            <a:off x="1392437" y="4648202"/>
            <a:ext cx="2682875" cy="990600"/>
          </a:xfrm>
          <a:prstGeom prst="ellipse">
            <a:avLst/>
          </a:prstGeom>
          <a:noFill/>
          <a:ln w="31750" cmpd="dbl">
            <a:solidFill>
              <a:srgbClr val="FFC000"/>
            </a:solidFill>
          </a:ln>
          <a:effectLst/>
        </p:spPr>
        <p:style>
          <a:lnRef idx="1">
            <a:schemeClr val="accent6"/>
          </a:lnRef>
          <a:fillRef idx="2">
            <a:schemeClr val="accent6"/>
          </a:fillRef>
          <a:effectRef idx="1">
            <a:schemeClr val="accent6"/>
          </a:effectRef>
          <a:fontRef idx="minor">
            <a:schemeClr val="dk1"/>
          </a:fontRef>
        </p:style>
        <p:txBody>
          <a:bodyPr lIns="90890" tIns="45446" rIns="90890" bIns="45446" anchor="ctr"/>
          <a:lstStyle/>
          <a:p>
            <a:pPr algn="ctr"/>
            <a:endParaRPr lang="en-US" smtClean="0">
              <a:solidFill>
                <a:srgbClr val="000000"/>
              </a:solidFill>
            </a:endParaRPr>
          </a:p>
        </p:txBody>
      </p:sp>
    </p:spTree>
    <p:custDataLst>
      <p:tags r:id="rId1"/>
    </p:custDataLst>
    <p:extLst>
      <p:ext uri="{BB962C8B-B14F-4D97-AF65-F5344CB8AC3E}">
        <p14:creationId xmlns:p14="http://schemas.microsoft.com/office/powerpoint/2010/main" val="65291406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10058400" cy="685800"/>
          </a:xfrm>
        </p:spPr>
        <p:txBody>
          <a:bodyPr vert="horz" wrap="square" lIns="91369" tIns="45685" rIns="91369" bIns="45685" numCol="1" anchor="t" anchorCtr="0" compatLnSpc="1">
            <a:prstTxWarp prst="textNoShape">
              <a:avLst/>
            </a:prstTxWarp>
          </a:bodyPr>
          <a:lstStyle/>
          <a:p>
            <a:pPr>
              <a:defRPr/>
            </a:pPr>
            <a:r>
              <a:rPr lang="en-US" dirty="0" smtClean="0">
                <a:ln>
                  <a:noFill/>
                </a:ln>
                <a:effectLst>
                  <a:outerShdw blurRad="38100" dist="38100" dir="2700000" algn="tl">
                    <a:srgbClr val="C0C0C0"/>
                  </a:outerShdw>
                </a:effectLst>
                <a:latin typeface="Calibri" pitchFamily="34" charset="0"/>
              </a:rPr>
              <a:t>Jefferson Lab at a Glance (12 </a:t>
            </a:r>
            <a:r>
              <a:rPr lang="en-US" dirty="0" err="1" smtClean="0">
                <a:ln>
                  <a:noFill/>
                </a:ln>
                <a:effectLst>
                  <a:outerShdw blurRad="38100" dist="38100" dir="2700000" algn="tl">
                    <a:srgbClr val="C0C0C0"/>
                  </a:outerShdw>
                </a:effectLst>
                <a:latin typeface="Calibri" pitchFamily="34" charset="0"/>
              </a:rPr>
              <a:t>GeV</a:t>
            </a:r>
            <a:r>
              <a:rPr lang="en-US" dirty="0" smtClean="0">
                <a:ln>
                  <a:noFill/>
                </a:ln>
                <a:effectLst>
                  <a:outerShdw blurRad="38100" dist="38100" dir="2700000" algn="tl">
                    <a:srgbClr val="C0C0C0"/>
                  </a:outerShdw>
                </a:effectLst>
                <a:latin typeface="Calibri" pitchFamily="34" charset="0"/>
              </a:rPr>
              <a:t> now! )</a:t>
            </a:r>
          </a:p>
        </p:txBody>
      </p:sp>
      <p:sp>
        <p:nvSpPr>
          <p:cNvPr id="6" name="Rectangle 5"/>
          <p:cNvSpPr/>
          <p:nvPr/>
        </p:nvSpPr>
        <p:spPr>
          <a:xfrm>
            <a:off x="5783580" y="3733824"/>
            <a:ext cx="4191000" cy="2162060"/>
          </a:xfrm>
          <a:prstGeom prst="rect">
            <a:avLst/>
          </a:prstGeom>
          <a:solidFill>
            <a:schemeClr val="bg1"/>
          </a:solidFill>
          <a:ln>
            <a:solidFill>
              <a:srgbClr val="008000"/>
            </a:solidFill>
          </a:ln>
          <a:effectLst/>
          <a:scene3d>
            <a:camera prst="orthographicFront"/>
            <a:lightRig rig="threePt" dir="t"/>
          </a:scene3d>
          <a:sp3d>
            <a:bevelT/>
          </a:sp3d>
        </p:spPr>
        <p:txBody>
          <a:bodyPr lIns="91369" tIns="45685" rIns="91369" bIns="45685">
            <a:spAutoFit/>
          </a:bodyPr>
          <a:lstStyle/>
          <a:p>
            <a:pPr marL="446955" lvl="1" indent="-342635">
              <a:spcBef>
                <a:spcPts val="100"/>
              </a:spcBef>
              <a:buClr>
                <a:srgbClr val="008000"/>
              </a:buClr>
              <a:buFont typeface="Wingdings" charset="2"/>
              <a:buChar char="§"/>
              <a:defRPr/>
            </a:pPr>
            <a:r>
              <a:rPr lang="en-US" sz="2200" i="0" kern="0" dirty="0">
                <a:solidFill>
                  <a:prstClr val="black"/>
                </a:solidFill>
                <a:latin typeface="Arial"/>
                <a:cs typeface="Arial"/>
              </a:rPr>
              <a:t>~ 1400</a:t>
            </a:r>
            <a:r>
              <a:rPr lang="en-US" sz="2200" b="0" i="0" kern="0" dirty="0">
                <a:solidFill>
                  <a:prstClr val="black"/>
                </a:solidFill>
                <a:latin typeface="Arial"/>
                <a:cs typeface="Arial"/>
              </a:rPr>
              <a:t> Active Users</a:t>
            </a:r>
          </a:p>
          <a:p>
            <a:pPr marL="446955" lvl="1" indent="-342635">
              <a:spcBef>
                <a:spcPts val="100"/>
              </a:spcBef>
              <a:buClr>
                <a:srgbClr val="008000"/>
              </a:buClr>
              <a:buFont typeface="Wingdings" charset="2"/>
              <a:buChar char="§"/>
              <a:defRPr/>
            </a:pPr>
            <a:r>
              <a:rPr lang="en-US" sz="2200" i="0" kern="0" dirty="0">
                <a:solidFill>
                  <a:prstClr val="black"/>
                </a:solidFill>
                <a:latin typeface="Arial"/>
                <a:cs typeface="Arial"/>
              </a:rPr>
              <a:t>~ 800</a:t>
            </a:r>
            <a:r>
              <a:rPr lang="en-US" sz="2200" b="0" i="0" kern="0" dirty="0">
                <a:solidFill>
                  <a:prstClr val="black"/>
                </a:solidFill>
                <a:latin typeface="Arial"/>
                <a:cs typeface="Arial"/>
              </a:rPr>
              <a:t> FTEs  </a:t>
            </a:r>
          </a:p>
          <a:p>
            <a:pPr marL="446955" lvl="1" indent="-342635">
              <a:spcBef>
                <a:spcPts val="100"/>
              </a:spcBef>
              <a:buClr>
                <a:srgbClr val="008000"/>
              </a:buClr>
              <a:buFont typeface="Wingdings" charset="2"/>
              <a:buChar char="§"/>
              <a:defRPr/>
            </a:pPr>
            <a:r>
              <a:rPr lang="en-US" sz="2200" i="0" kern="0" dirty="0">
                <a:solidFill>
                  <a:prstClr val="black"/>
                </a:solidFill>
                <a:latin typeface="Arial"/>
                <a:cs typeface="Arial"/>
              </a:rPr>
              <a:t>178</a:t>
            </a:r>
            <a:r>
              <a:rPr lang="en-US" sz="2200" b="0" i="0" kern="0" dirty="0">
                <a:solidFill>
                  <a:prstClr val="black"/>
                </a:solidFill>
                <a:latin typeface="Arial"/>
                <a:cs typeface="Arial"/>
              </a:rPr>
              <a:t> Completed Experiments @ 6 </a:t>
            </a:r>
            <a:r>
              <a:rPr lang="en-US" sz="2200" b="0" i="0" kern="0" dirty="0" err="1">
                <a:solidFill>
                  <a:prstClr val="black"/>
                </a:solidFill>
                <a:latin typeface="Arial"/>
                <a:cs typeface="Arial"/>
              </a:rPr>
              <a:t>GeV</a:t>
            </a:r>
            <a:r>
              <a:rPr lang="en-US" sz="2200" b="0" i="0" kern="0" dirty="0">
                <a:solidFill>
                  <a:prstClr val="black"/>
                </a:solidFill>
                <a:latin typeface="Arial"/>
                <a:cs typeface="Arial"/>
              </a:rPr>
              <a:t>  </a:t>
            </a:r>
          </a:p>
          <a:p>
            <a:pPr marL="446955" lvl="1" indent="-342635">
              <a:spcBef>
                <a:spcPts val="100"/>
              </a:spcBef>
              <a:buClr>
                <a:srgbClr val="008000"/>
              </a:buClr>
              <a:buFont typeface="Wingdings" charset="2"/>
              <a:buChar char="§"/>
              <a:defRPr/>
            </a:pPr>
            <a:r>
              <a:rPr lang="en-US" sz="2200" b="0" i="0" kern="0" dirty="0">
                <a:solidFill>
                  <a:prstClr val="black"/>
                </a:solidFill>
                <a:latin typeface="Arial"/>
                <a:cs typeface="Arial"/>
              </a:rPr>
              <a:t>Produces </a:t>
            </a:r>
            <a:r>
              <a:rPr lang="en-US" sz="2200" i="0" kern="0" dirty="0">
                <a:solidFill>
                  <a:prstClr val="black"/>
                </a:solidFill>
                <a:latin typeface="Arial"/>
                <a:cs typeface="Arial"/>
              </a:rPr>
              <a:t>~1/3</a:t>
            </a:r>
            <a:r>
              <a:rPr lang="en-US" sz="2200" b="0" i="0" kern="0" dirty="0">
                <a:solidFill>
                  <a:prstClr val="black"/>
                </a:solidFill>
                <a:latin typeface="Arial"/>
                <a:cs typeface="Arial"/>
              </a:rPr>
              <a:t> of US PhDs in Nuclear Physics </a:t>
            </a:r>
            <a:r>
              <a:rPr lang="en-US" sz="2200" b="0" i="0" dirty="0">
                <a:solidFill>
                  <a:srgbClr val="000000"/>
                </a:solidFill>
                <a:latin typeface="Arial"/>
                <a:cs typeface="Arial"/>
              </a:rPr>
              <a:t>	</a:t>
            </a:r>
            <a:endParaRPr lang="en-US" sz="2200" i="0" dirty="0">
              <a:solidFill>
                <a:srgbClr val="000000"/>
              </a:solidFill>
              <a:latin typeface="Arial"/>
              <a:cs typeface="Arial"/>
            </a:endParaRPr>
          </a:p>
        </p:txBody>
      </p:sp>
      <p:sp>
        <p:nvSpPr>
          <p:cNvPr id="499718" name="Text Box 20"/>
          <p:cNvSpPr txBox="1">
            <a:spLocks noChangeArrowheads="1"/>
          </p:cNvSpPr>
          <p:nvPr/>
        </p:nvSpPr>
        <p:spPr bwMode="auto">
          <a:xfrm>
            <a:off x="3338515" y="5105447"/>
            <a:ext cx="407340"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A</a:t>
            </a:r>
          </a:p>
        </p:txBody>
      </p:sp>
      <p:sp>
        <p:nvSpPr>
          <p:cNvPr id="499719" name="Text Box 21"/>
          <p:cNvSpPr txBox="1">
            <a:spLocks noChangeArrowheads="1"/>
          </p:cNvSpPr>
          <p:nvPr/>
        </p:nvSpPr>
        <p:spPr bwMode="auto">
          <a:xfrm>
            <a:off x="3890969" y="5181644"/>
            <a:ext cx="389707"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B</a:t>
            </a:r>
          </a:p>
        </p:txBody>
      </p:sp>
      <p:sp>
        <p:nvSpPr>
          <p:cNvPr id="499720" name="Text Box 22"/>
          <p:cNvSpPr txBox="1">
            <a:spLocks noChangeArrowheads="1"/>
          </p:cNvSpPr>
          <p:nvPr/>
        </p:nvSpPr>
        <p:spPr bwMode="auto">
          <a:xfrm>
            <a:off x="4394208" y="5105447"/>
            <a:ext cx="384175"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C</a:t>
            </a:r>
          </a:p>
        </p:txBody>
      </p:sp>
      <p:sp>
        <p:nvSpPr>
          <p:cNvPr id="2" name="Rectangle 1"/>
          <p:cNvSpPr/>
          <p:nvPr/>
        </p:nvSpPr>
        <p:spPr>
          <a:xfrm>
            <a:off x="5783580" y="990600"/>
            <a:ext cx="4191000" cy="2492919"/>
          </a:xfrm>
          <a:prstGeom prst="rect">
            <a:avLst/>
          </a:prstGeom>
          <a:ln w="15875" cap="rnd">
            <a:solidFill>
              <a:srgbClr val="000090"/>
            </a:solidFill>
          </a:ln>
          <a:effectLst/>
          <a:scene3d>
            <a:camera prst="orthographicFront"/>
            <a:lightRig rig="threePt" dir="t"/>
          </a:scene3d>
          <a:sp3d>
            <a:bevelT w="82550"/>
          </a:sp3d>
        </p:spPr>
        <p:txBody>
          <a:bodyPr lIns="91369" tIns="45685" rIns="91369" bIns="45685">
            <a:spAutoFit/>
          </a:bodyPr>
          <a:lstStyle/>
          <a:p>
            <a:pPr algn="ctr">
              <a:buClr>
                <a:srgbClr val="000090"/>
              </a:buClr>
              <a:defRPr/>
            </a:pPr>
            <a:r>
              <a:rPr lang="en-US" sz="2400" i="0" u="sng" dirty="0">
                <a:solidFill>
                  <a:srgbClr val="000090"/>
                </a:solidFill>
                <a:latin typeface="Arial"/>
                <a:cs typeface="Arial"/>
              </a:rPr>
              <a:t>CEBAF</a:t>
            </a:r>
            <a:endParaRPr lang="en-US" sz="2400" i="0" u="sng" dirty="0">
              <a:solidFill>
                <a:srgbClr val="000090"/>
              </a:solidFill>
              <a:latin typeface="Arial"/>
              <a:ea typeface="ＭＳ 明朝"/>
              <a:cs typeface="Arial"/>
            </a:endParaRPr>
          </a:p>
          <a:p>
            <a:pPr marL="285530" indent="-285530">
              <a:buClr>
                <a:srgbClr val="000090"/>
              </a:buClr>
              <a:buFont typeface="Wingdings" charset="2"/>
              <a:buChar char="§"/>
              <a:defRPr/>
            </a:pPr>
            <a:r>
              <a:rPr lang="en-US" sz="2200" i="0" dirty="0">
                <a:solidFill>
                  <a:srgbClr val="000090"/>
                </a:solidFill>
                <a:latin typeface="Arial"/>
                <a:ea typeface="ＭＳ 明朝"/>
                <a:cs typeface="Arial"/>
              </a:rPr>
              <a:t>High-intensity </a:t>
            </a:r>
            <a:r>
              <a:rPr lang="en-US" sz="2200" b="0" i="0" dirty="0">
                <a:solidFill>
                  <a:prstClr val="black"/>
                </a:solidFill>
                <a:latin typeface="Arial"/>
                <a:ea typeface="ＭＳ 明朝"/>
                <a:cs typeface="Arial"/>
              </a:rPr>
              <a:t>electron accelerator based on</a:t>
            </a:r>
            <a:r>
              <a:rPr lang="en-US" sz="2200" b="0" i="0" dirty="0">
                <a:solidFill>
                  <a:prstClr val="black"/>
                </a:solidFill>
                <a:latin typeface="Arial"/>
                <a:cs typeface="Arial"/>
              </a:rPr>
              <a:t>  </a:t>
            </a:r>
            <a:r>
              <a:rPr lang="en-US" sz="2200" i="0" dirty="0">
                <a:solidFill>
                  <a:srgbClr val="000090"/>
                </a:solidFill>
                <a:latin typeface="Arial"/>
                <a:cs typeface="Arial"/>
              </a:rPr>
              <a:t>CW SRF</a:t>
            </a:r>
            <a:r>
              <a:rPr lang="en-US" sz="2200" b="0" i="0" dirty="0">
                <a:solidFill>
                  <a:srgbClr val="000090"/>
                </a:solidFill>
                <a:latin typeface="Arial"/>
                <a:cs typeface="Arial"/>
              </a:rPr>
              <a:t> </a:t>
            </a:r>
            <a:r>
              <a:rPr lang="en-US" sz="2200" b="0" i="0" dirty="0">
                <a:solidFill>
                  <a:srgbClr val="002060"/>
                </a:solidFill>
                <a:latin typeface="Arial"/>
                <a:cs typeface="Arial"/>
              </a:rPr>
              <a:t>technology</a:t>
            </a:r>
            <a:endParaRPr lang="en-US" sz="2200" i="0" dirty="0">
              <a:solidFill>
                <a:srgbClr val="000000"/>
              </a:solidFill>
              <a:latin typeface="Arial"/>
              <a:cs typeface="Arial"/>
            </a:endParaRPr>
          </a:p>
          <a:p>
            <a:pPr marL="285530" indent="-285530">
              <a:buClr>
                <a:srgbClr val="000090"/>
              </a:buClr>
              <a:buFont typeface="Wingdings" charset="2"/>
              <a:buChar char="§"/>
              <a:defRPr/>
            </a:pPr>
            <a:r>
              <a:rPr lang="en-US" sz="2200" i="0" dirty="0" err="1">
                <a:solidFill>
                  <a:srgbClr val="000090"/>
                </a:solidFill>
                <a:latin typeface="Arial"/>
                <a:cs typeface="Arial"/>
              </a:rPr>
              <a:t>E</a:t>
            </a:r>
            <a:r>
              <a:rPr lang="en-US" sz="2200" i="0" baseline="-25000" dirty="0" err="1">
                <a:solidFill>
                  <a:srgbClr val="000090"/>
                </a:solidFill>
                <a:latin typeface="Arial"/>
                <a:cs typeface="Arial"/>
              </a:rPr>
              <a:t>max</a:t>
            </a:r>
            <a:r>
              <a:rPr lang="en-US" sz="2200" i="0" dirty="0">
                <a:solidFill>
                  <a:srgbClr val="000090"/>
                </a:solidFill>
                <a:latin typeface="Arial"/>
                <a:cs typeface="Arial"/>
              </a:rPr>
              <a:t> = 6 </a:t>
            </a:r>
            <a:r>
              <a:rPr lang="en-US" sz="2200" i="0" dirty="0" err="1">
                <a:solidFill>
                  <a:srgbClr val="000090"/>
                </a:solidFill>
                <a:latin typeface="Arial"/>
                <a:cs typeface="Arial"/>
              </a:rPr>
              <a:t>GeV</a:t>
            </a:r>
            <a:endParaRPr lang="en-US" sz="2200" i="0" dirty="0">
              <a:solidFill>
                <a:srgbClr val="000090"/>
              </a:solidFill>
              <a:latin typeface="Arial"/>
              <a:cs typeface="Arial"/>
            </a:endParaRPr>
          </a:p>
          <a:p>
            <a:pPr marL="285530" indent="-285530">
              <a:buClr>
                <a:srgbClr val="000090"/>
              </a:buClr>
              <a:buFont typeface="Wingdings" charset="2"/>
              <a:buChar char="§"/>
              <a:defRPr/>
            </a:pPr>
            <a:r>
              <a:rPr lang="en-US" sz="2200" i="0" dirty="0">
                <a:solidFill>
                  <a:srgbClr val="000090"/>
                </a:solidFill>
                <a:latin typeface="Calibri"/>
                <a:cs typeface="Calibri"/>
              </a:rPr>
              <a:t>I</a:t>
            </a:r>
            <a:r>
              <a:rPr lang="en-US" sz="2200" i="0" baseline="-25000" dirty="0">
                <a:solidFill>
                  <a:srgbClr val="000090"/>
                </a:solidFill>
                <a:latin typeface="Calibri"/>
                <a:cs typeface="Calibri"/>
              </a:rPr>
              <a:t>max</a:t>
            </a:r>
            <a:r>
              <a:rPr lang="en-US" sz="2200" i="0" dirty="0">
                <a:solidFill>
                  <a:srgbClr val="000090"/>
                </a:solidFill>
                <a:latin typeface="Calibri"/>
                <a:cs typeface="Calibri"/>
              </a:rPr>
              <a:t> = 200 </a:t>
            </a:r>
            <a:r>
              <a:rPr lang="en-US" sz="2200" i="0" dirty="0">
                <a:solidFill>
                  <a:srgbClr val="000090"/>
                </a:solidFill>
                <a:latin typeface="Symbol" charset="2"/>
                <a:cs typeface="Symbol" charset="2"/>
              </a:rPr>
              <a:t>m</a:t>
            </a:r>
            <a:r>
              <a:rPr lang="en-US" sz="2200" i="0" dirty="0">
                <a:solidFill>
                  <a:srgbClr val="000090"/>
                </a:solidFill>
                <a:latin typeface="Calibri"/>
                <a:cs typeface="Calibri"/>
              </a:rPr>
              <a:t>A</a:t>
            </a:r>
            <a:endParaRPr lang="en-US" sz="2200" i="0" dirty="0">
              <a:solidFill>
                <a:srgbClr val="000090"/>
              </a:solidFill>
              <a:latin typeface="Arial"/>
              <a:cs typeface="Arial"/>
            </a:endParaRPr>
          </a:p>
          <a:p>
            <a:pPr marL="285530" indent="-285530">
              <a:buClr>
                <a:srgbClr val="000090"/>
              </a:buClr>
              <a:buFont typeface="Wingdings" charset="2"/>
              <a:buChar char="§"/>
              <a:defRPr/>
            </a:pPr>
            <a:r>
              <a:rPr lang="en-US" sz="2200" i="0" dirty="0" err="1">
                <a:solidFill>
                  <a:srgbClr val="000090"/>
                </a:solidFill>
                <a:latin typeface="Arial"/>
                <a:cs typeface="Arial"/>
              </a:rPr>
              <a:t>Pol</a:t>
            </a:r>
            <a:r>
              <a:rPr lang="en-US" sz="2200" i="0" baseline="-25000" dirty="0" err="1">
                <a:solidFill>
                  <a:srgbClr val="000090"/>
                </a:solidFill>
                <a:latin typeface="Arial"/>
                <a:cs typeface="Arial"/>
              </a:rPr>
              <a:t>max</a:t>
            </a:r>
            <a:r>
              <a:rPr lang="en-US" sz="2200" i="0" dirty="0">
                <a:solidFill>
                  <a:srgbClr val="000090"/>
                </a:solidFill>
                <a:latin typeface="Arial"/>
                <a:cs typeface="Arial"/>
              </a:rPr>
              <a:t> = 85%</a:t>
            </a:r>
          </a:p>
        </p:txBody>
      </p:sp>
      <p:grpSp>
        <p:nvGrpSpPr>
          <p:cNvPr id="499724" name="Group 11"/>
          <p:cNvGrpSpPr>
            <a:grpSpLocks/>
          </p:cNvGrpSpPr>
          <p:nvPr/>
        </p:nvGrpSpPr>
        <p:grpSpPr bwMode="auto">
          <a:xfrm>
            <a:off x="84138" y="914403"/>
            <a:ext cx="5580062" cy="5422900"/>
            <a:chOff x="108280" y="914400"/>
            <a:chExt cx="5073320" cy="5423210"/>
          </a:xfrm>
        </p:grpSpPr>
        <p:pic>
          <p:nvPicPr>
            <p:cNvPr id="499729" name="Picture 4" descr="aerialOverview2.jpg"/>
            <p:cNvPicPr>
              <a:picLocks noChangeAspect="1"/>
            </p:cNvPicPr>
            <p:nvPr/>
          </p:nvPicPr>
          <p:blipFill>
            <a:blip r:embed="rId3" cstate="print">
              <a:extLst>
                <a:ext uri="{28A0092B-C50C-407E-A947-70E740481C1C}">
                  <a14:useLocalDpi xmlns:a14="http://schemas.microsoft.com/office/drawing/2010/main" val="0"/>
                </a:ext>
              </a:extLst>
            </a:blip>
            <a:srcRect t="12344"/>
            <a:stretch>
              <a:fillRect/>
            </a:stretch>
          </p:blipFill>
          <p:spPr bwMode="auto">
            <a:xfrm>
              <a:off x="108280" y="914400"/>
              <a:ext cx="5073320" cy="54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flipH="1">
              <a:off x="1447800" y="914400"/>
              <a:ext cx="76200" cy="5760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lstStyle/>
            <a:p>
              <a:pPr>
                <a:defRPr/>
              </a:pPr>
              <a:endParaRPr lang="en-US" sz="2400" b="0" i="0">
                <a:solidFill>
                  <a:prstClr val="black"/>
                </a:solidFill>
                <a:latin typeface="Times" pitchFamily="18" charset="0"/>
                <a:cs typeface="ＭＳ Ｐゴシック" charset="0"/>
              </a:endParaRPr>
            </a:p>
          </p:txBody>
        </p:sp>
        <p:sp>
          <p:nvSpPr>
            <p:cNvPr id="11" name="Rectangle 10"/>
            <p:cNvSpPr/>
            <p:nvPr/>
          </p:nvSpPr>
          <p:spPr bwMode="auto">
            <a:xfrm>
              <a:off x="1371600" y="1447800"/>
              <a:ext cx="76200" cy="762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lstStyle/>
            <a:p>
              <a:pPr>
                <a:defRPr/>
              </a:pPr>
              <a:endParaRPr lang="en-US" sz="2400" b="0" i="0">
                <a:solidFill>
                  <a:prstClr val="black"/>
                </a:solidFill>
                <a:latin typeface="Times" pitchFamily="18" charset="0"/>
                <a:cs typeface="ＭＳ Ｐゴシック" charset="0"/>
              </a:endParaRPr>
            </a:p>
          </p:txBody>
        </p:sp>
      </p:grpSp>
      <p:sp>
        <p:nvSpPr>
          <p:cNvPr id="499725" name="Text Box 20"/>
          <p:cNvSpPr txBox="1">
            <a:spLocks noChangeArrowheads="1"/>
          </p:cNvSpPr>
          <p:nvPr/>
        </p:nvSpPr>
        <p:spPr bwMode="auto">
          <a:xfrm>
            <a:off x="2933703" y="4876846"/>
            <a:ext cx="407340"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A</a:t>
            </a:r>
          </a:p>
        </p:txBody>
      </p:sp>
      <p:sp>
        <p:nvSpPr>
          <p:cNvPr id="499726" name="Text Box 21"/>
          <p:cNvSpPr txBox="1">
            <a:spLocks noChangeArrowheads="1"/>
          </p:cNvSpPr>
          <p:nvPr/>
        </p:nvSpPr>
        <p:spPr bwMode="auto">
          <a:xfrm>
            <a:off x="3806830" y="4953045"/>
            <a:ext cx="389707"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B</a:t>
            </a:r>
          </a:p>
        </p:txBody>
      </p:sp>
      <p:sp>
        <p:nvSpPr>
          <p:cNvPr id="499727" name="Text Box 22"/>
          <p:cNvSpPr txBox="1">
            <a:spLocks noChangeArrowheads="1"/>
          </p:cNvSpPr>
          <p:nvPr/>
        </p:nvSpPr>
        <p:spPr bwMode="auto">
          <a:xfrm>
            <a:off x="4645025" y="4800645"/>
            <a:ext cx="384175"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FF00"/>
                </a:solidFill>
                <a:latin typeface="Times" pitchFamily="18" charset="0"/>
              </a:rPr>
              <a:t>C</a:t>
            </a:r>
          </a:p>
        </p:txBody>
      </p:sp>
      <p:sp>
        <p:nvSpPr>
          <p:cNvPr id="499728" name="TextBox 19"/>
          <p:cNvSpPr txBox="1">
            <a:spLocks noChangeArrowheads="1"/>
          </p:cNvSpPr>
          <p:nvPr/>
        </p:nvSpPr>
        <p:spPr bwMode="auto">
          <a:xfrm>
            <a:off x="8072438" y="2362247"/>
            <a:ext cx="1529443"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400" i="0">
                <a:solidFill>
                  <a:srgbClr val="FF0000"/>
                </a:solidFill>
                <a:latin typeface="Arial" charset="0"/>
                <a:cs typeface="Arial" charset="0"/>
                <a:sym typeface="Wingdings" pitchFamily="2" charset="2"/>
              </a:rPr>
              <a:t></a:t>
            </a:r>
            <a:r>
              <a:rPr lang="en-US" altLang="en-US" sz="2400" i="0">
                <a:solidFill>
                  <a:srgbClr val="FF0000"/>
                </a:solidFill>
                <a:latin typeface="Arial" charset="0"/>
                <a:cs typeface="Arial" charset="0"/>
              </a:rPr>
              <a:t>12 GeV</a:t>
            </a:r>
          </a:p>
        </p:txBody>
      </p:sp>
    </p:spTree>
    <p:extLst>
      <p:ext uri="{BB962C8B-B14F-4D97-AF65-F5344CB8AC3E}">
        <p14:creationId xmlns:p14="http://schemas.microsoft.com/office/powerpoint/2010/main" val="3408087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1657354" y="1976482"/>
            <a:ext cx="6800850" cy="1076685"/>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err="1">
                <a:solidFill>
                  <a:srgbClr val="000000"/>
                </a:solidFill>
              </a:rPr>
              <a:t>Unpolarized</a:t>
            </a:r>
            <a:r>
              <a:rPr lang="en-US" sz="3200" b="0" i="0" dirty="0">
                <a:solidFill>
                  <a:srgbClr val="000000"/>
                </a:solidFill>
              </a:rPr>
              <a:t> and Polarized TMDs</a:t>
            </a:r>
          </a:p>
          <a:p>
            <a:pPr algn="ctr"/>
            <a:r>
              <a:rPr lang="en-US" sz="3200" b="0" i="0" dirty="0">
                <a:solidFill>
                  <a:srgbClr val="000000"/>
                </a:solidFill>
              </a:rPr>
              <a:t>Flavor P</a:t>
            </a:r>
            <a:r>
              <a:rPr lang="en-US" sz="3200" b="0" i="0" baseline="-25000" dirty="0">
                <a:solidFill>
                  <a:srgbClr val="000000"/>
                </a:solidFill>
              </a:rPr>
              <a:t>T</a:t>
            </a:r>
            <a:r>
              <a:rPr lang="en-US" sz="3200" b="0" i="0" dirty="0">
                <a:solidFill>
                  <a:srgbClr val="000000"/>
                </a:solidFill>
              </a:rPr>
              <a:t> Dependence</a:t>
            </a:r>
            <a:endParaRPr lang="en-US" sz="3200" dirty="0">
              <a:solidFill>
                <a:srgbClr val="000000"/>
              </a:solidFill>
            </a:endParaRPr>
          </a:p>
        </p:txBody>
      </p:sp>
      <p:sp>
        <p:nvSpPr>
          <p:cNvPr id="351235" name="Text Box 3"/>
          <p:cNvSpPr txBox="1">
            <a:spLocks noChangeArrowheads="1"/>
          </p:cNvSpPr>
          <p:nvPr/>
        </p:nvSpPr>
        <p:spPr bwMode="auto">
          <a:xfrm>
            <a:off x="827088" y="3701752"/>
            <a:ext cx="8172450" cy="1169018"/>
          </a:xfrm>
          <a:prstGeom prst="rect">
            <a:avLst/>
          </a:prstGeom>
          <a:noFill/>
          <a:ln w="15875" algn="ctr">
            <a:noFill/>
            <a:miter lim="800000"/>
            <a:headEnd/>
            <a:tailEnd/>
          </a:ln>
        </p:spPr>
        <p:txBody>
          <a:bodyPr lIns="90918" tIns="45456" rIns="90918" bIns="45456">
            <a:spAutoFit/>
          </a:bodyPr>
          <a:lstStyle/>
          <a:p>
            <a:pPr algn="ctr"/>
            <a:endParaRPr lang="en-US" sz="1400" b="0" i="0" dirty="0">
              <a:solidFill>
                <a:srgbClr val="C00000"/>
              </a:solidFill>
            </a:endParaRPr>
          </a:p>
          <a:p>
            <a:pPr algn="ctr"/>
            <a:r>
              <a:rPr lang="en-US" sz="3200" b="0" i="0" dirty="0" err="1">
                <a:solidFill>
                  <a:srgbClr val="C00000"/>
                </a:solidFill>
              </a:rPr>
              <a:t>JLab</a:t>
            </a:r>
            <a:r>
              <a:rPr lang="en-US" sz="3200" b="0" i="0" dirty="0">
                <a:solidFill>
                  <a:srgbClr val="C00000"/>
                </a:solidFill>
              </a:rPr>
              <a:t> Hall C/B SIDIS Results</a:t>
            </a:r>
            <a:endParaRPr lang="en-US" sz="2400" dirty="0">
              <a:solidFill>
                <a:srgbClr val="00B050"/>
              </a:solidFill>
            </a:endParaRPr>
          </a:p>
          <a:p>
            <a:endParaRPr lang="en-US" sz="2400" dirty="0">
              <a:solidFill>
                <a:srgbClr val="00B050"/>
              </a:solidFill>
            </a:endParaRPr>
          </a:p>
        </p:txBody>
      </p:sp>
    </p:spTree>
    <p:extLst>
      <p:ext uri="{BB962C8B-B14F-4D97-AF65-F5344CB8AC3E}">
        <p14:creationId xmlns:p14="http://schemas.microsoft.com/office/powerpoint/2010/main" val="2618798932"/>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61" y="122583"/>
            <a:ext cx="8550275" cy="592084"/>
          </a:xfrm>
        </p:spPr>
        <p:txBody>
          <a:bodyPr/>
          <a:lstStyle/>
          <a:p>
            <a:r>
              <a:rPr lang="en-US" dirty="0" smtClean="0"/>
              <a:t>Flavor P</a:t>
            </a:r>
            <a:r>
              <a:rPr lang="en-US" baseline="-25000" dirty="0" smtClean="0"/>
              <a:t>T</a:t>
            </a:r>
            <a:r>
              <a:rPr lang="en-US" dirty="0" smtClean="0"/>
              <a:t> Dependence from Theory</a:t>
            </a:r>
            <a:endParaRPr lang="en-US" dirty="0"/>
          </a:p>
        </p:txBody>
      </p:sp>
      <p:pic>
        <p:nvPicPr>
          <p:cNvPr id="472066" name="Picture 2"/>
          <p:cNvPicPr>
            <a:picLocks noGrp="1" noChangeAspect="1" noChangeArrowheads="1"/>
          </p:cNvPicPr>
          <p:nvPr>
            <p:ph idx="1"/>
          </p:nvPr>
        </p:nvPicPr>
        <p:blipFill>
          <a:blip r:embed="rId2" cstate="print"/>
          <a:srcRect/>
          <a:stretch>
            <a:fillRect/>
          </a:stretch>
        </p:blipFill>
        <p:spPr bwMode="auto">
          <a:xfrm>
            <a:off x="1168881" y="1590687"/>
            <a:ext cx="6489221" cy="4371975"/>
          </a:xfrm>
          <a:prstGeom prst="rect">
            <a:avLst/>
          </a:prstGeom>
          <a:noFill/>
          <a:ln w="9525">
            <a:noFill/>
            <a:miter lim="800000"/>
            <a:headEnd/>
            <a:tailEnd/>
          </a:ln>
        </p:spPr>
      </p:pic>
      <p:sp>
        <p:nvSpPr>
          <p:cNvPr id="6" name="Rectangle 5"/>
          <p:cNvSpPr/>
          <p:nvPr/>
        </p:nvSpPr>
        <p:spPr>
          <a:xfrm>
            <a:off x="933454" y="942645"/>
            <a:ext cx="8667750" cy="584705"/>
          </a:xfrm>
          <a:prstGeom prst="rect">
            <a:avLst/>
          </a:prstGeom>
        </p:spPr>
        <p:txBody>
          <a:bodyPr wrap="square" lIns="91369" tIns="45685" rIns="91369" bIns="45685">
            <a:spAutoFit/>
          </a:bodyPr>
          <a:lstStyle/>
          <a:p>
            <a:pPr eaLnBrk="1" hangingPunct="1">
              <a:lnSpc>
                <a:spcPct val="80000"/>
              </a:lnSpc>
              <a:buFont typeface="Wingdings" pitchFamily="2" charset="2"/>
              <a:buChar char="§"/>
            </a:pPr>
            <a:r>
              <a:rPr lang="en-US" sz="2000" i="0" dirty="0" err="1"/>
              <a:t>Chiral</a:t>
            </a:r>
            <a:r>
              <a:rPr lang="en-US" sz="2000" i="0" dirty="0"/>
              <a:t> quark-</a:t>
            </a:r>
            <a:r>
              <a:rPr lang="en-US" sz="2000" i="0" dirty="0" err="1"/>
              <a:t>soliton</a:t>
            </a:r>
            <a:r>
              <a:rPr lang="en-US" sz="2000" i="0" dirty="0"/>
              <a:t> model (Schweitzer, </a:t>
            </a:r>
            <a:r>
              <a:rPr lang="en-US" sz="2000" i="0" dirty="0" err="1"/>
              <a:t>Strikman</a:t>
            </a:r>
            <a:r>
              <a:rPr lang="en-US" sz="2000" i="0" dirty="0"/>
              <a:t>, Weiss, JHEP, 1301 (2013)</a:t>
            </a:r>
          </a:p>
          <a:p>
            <a:pPr eaLnBrk="1" hangingPunct="1">
              <a:lnSpc>
                <a:spcPct val="80000"/>
              </a:lnSpc>
            </a:pPr>
            <a:r>
              <a:rPr lang="en-US" sz="2000" i="0" dirty="0">
                <a:sym typeface="Wingdings" pitchFamily="2" charset="2"/>
              </a:rPr>
              <a:t>	</a:t>
            </a:r>
            <a:r>
              <a:rPr lang="en-US" sz="2000" i="0" dirty="0">
                <a:solidFill>
                  <a:srgbClr val="0000FF"/>
                </a:solidFill>
                <a:sym typeface="Wingdings" pitchFamily="2" charset="2"/>
              </a:rPr>
              <a:t>  sea wider tail than </a:t>
            </a:r>
            <a:r>
              <a:rPr lang="en-US" sz="2000" i="0" dirty="0" smtClean="0">
                <a:solidFill>
                  <a:srgbClr val="0000FF"/>
                </a:solidFill>
                <a:sym typeface="Wingdings" pitchFamily="2" charset="2"/>
              </a:rPr>
              <a:t>valance </a:t>
            </a:r>
            <a:endParaRPr lang="en-US" sz="2000" i="0" dirty="0">
              <a:solidFill>
                <a:srgbClr val="0000FF"/>
              </a:solidFill>
            </a:endParaRPr>
          </a:p>
        </p:txBody>
      </p:sp>
      <p:sp>
        <p:nvSpPr>
          <p:cNvPr id="7" name="Rectangle 6"/>
          <p:cNvSpPr/>
          <p:nvPr/>
        </p:nvSpPr>
        <p:spPr>
          <a:xfrm>
            <a:off x="971550" y="6048047"/>
            <a:ext cx="8667750" cy="584705"/>
          </a:xfrm>
          <a:prstGeom prst="rect">
            <a:avLst/>
          </a:prstGeom>
        </p:spPr>
        <p:txBody>
          <a:bodyPr wrap="square" lIns="91369" tIns="45685" rIns="91369" bIns="45685">
            <a:spAutoFit/>
          </a:bodyPr>
          <a:lstStyle/>
          <a:p>
            <a:pPr eaLnBrk="1" hangingPunct="1">
              <a:lnSpc>
                <a:spcPct val="80000"/>
              </a:lnSpc>
              <a:buFont typeface="Arial" pitchFamily="34" charset="0"/>
              <a:buChar char="•"/>
            </a:pPr>
            <a:r>
              <a:rPr lang="en-US" sz="2000" i="0" dirty="0" err="1"/>
              <a:t>Flagmentation</a:t>
            </a:r>
            <a:r>
              <a:rPr lang="en-US" sz="2000" i="0" dirty="0"/>
              <a:t> model, </a:t>
            </a:r>
            <a:r>
              <a:rPr lang="en-US" sz="2000" i="0" dirty="0" err="1"/>
              <a:t>Matevosyan</a:t>
            </a:r>
            <a:r>
              <a:rPr lang="en-US" sz="2000" i="0" dirty="0"/>
              <a:t>, </a:t>
            </a:r>
            <a:r>
              <a:rPr lang="en-US" sz="2000" i="0" dirty="0" err="1"/>
              <a:t>Bentz</a:t>
            </a:r>
            <a:r>
              <a:rPr lang="en-US" sz="2000" i="0" dirty="0"/>
              <a:t>, </a:t>
            </a:r>
            <a:r>
              <a:rPr lang="en-US" sz="2000" i="0" dirty="0" err="1"/>
              <a:t>Cloet</a:t>
            </a:r>
            <a:r>
              <a:rPr lang="en-US" sz="2000" i="0" dirty="0"/>
              <a:t>, Thomas, PRD85 (2012)</a:t>
            </a:r>
          </a:p>
          <a:p>
            <a:pPr eaLnBrk="1" hangingPunct="1">
              <a:lnSpc>
                <a:spcPct val="80000"/>
              </a:lnSpc>
            </a:pPr>
            <a:r>
              <a:rPr lang="en-US" sz="2000" i="0" dirty="0"/>
              <a:t> 	</a:t>
            </a:r>
            <a:r>
              <a:rPr lang="en-US" sz="2000" i="0" dirty="0">
                <a:solidFill>
                  <a:srgbClr val="0000FF"/>
                </a:solidFill>
                <a:sym typeface="Wingdings" pitchFamily="2" charset="2"/>
              </a:rPr>
              <a:t></a:t>
            </a:r>
            <a:r>
              <a:rPr lang="en-US" sz="2000" i="0" dirty="0">
                <a:solidFill>
                  <a:srgbClr val="0000FF"/>
                </a:solidFill>
              </a:rPr>
              <a:t> </a:t>
            </a:r>
            <a:r>
              <a:rPr lang="en-US" sz="2000" i="0" dirty="0" err="1">
                <a:solidFill>
                  <a:srgbClr val="0000FF"/>
                </a:solidFill>
              </a:rPr>
              <a:t>unfavored</a:t>
            </a:r>
            <a:r>
              <a:rPr lang="en-US" sz="2000" i="0" dirty="0">
                <a:solidFill>
                  <a:srgbClr val="0000FF"/>
                </a:solidFill>
              </a:rPr>
              <a:t> </a:t>
            </a:r>
            <a:r>
              <a:rPr lang="en-US" sz="2000" i="0" dirty="0" err="1">
                <a:solidFill>
                  <a:srgbClr val="0000FF"/>
                </a:solidFill>
              </a:rPr>
              <a:t>pion</a:t>
            </a:r>
            <a:r>
              <a:rPr lang="en-US" sz="2000" i="0" dirty="0">
                <a:solidFill>
                  <a:srgbClr val="0000FF"/>
                </a:solidFill>
              </a:rPr>
              <a:t> and </a:t>
            </a:r>
            <a:r>
              <a:rPr lang="en-US" sz="2000" i="0" dirty="0" err="1">
                <a:solidFill>
                  <a:srgbClr val="0000FF"/>
                </a:solidFill>
              </a:rPr>
              <a:t>Kaon</a:t>
            </a:r>
            <a:r>
              <a:rPr lang="en-US" sz="2000" i="0" dirty="0">
                <a:solidFill>
                  <a:srgbClr val="0000FF"/>
                </a:solidFill>
              </a:rPr>
              <a:t> wider than favored </a:t>
            </a:r>
            <a:r>
              <a:rPr lang="en-US" sz="2000" i="0" dirty="0" err="1">
                <a:solidFill>
                  <a:srgbClr val="0000FF"/>
                </a:solidFill>
              </a:rPr>
              <a:t>pion</a:t>
            </a:r>
            <a:endParaRPr lang="en-US" sz="2000" i="0" dirty="0">
              <a:solidFill>
                <a:srgbClr val="0000FF"/>
              </a:solidFill>
            </a:endParaRPr>
          </a:p>
        </p:txBody>
      </p:sp>
      <p:sp>
        <p:nvSpPr>
          <p:cNvPr id="8" name="Rectangle 7"/>
          <p:cNvSpPr/>
          <p:nvPr/>
        </p:nvSpPr>
        <p:spPr>
          <a:xfrm>
            <a:off x="2037367" y="2452020"/>
            <a:ext cx="997246" cy="523149"/>
          </a:xfrm>
          <a:prstGeom prst="rect">
            <a:avLst/>
          </a:prstGeom>
        </p:spPr>
        <p:txBody>
          <a:bodyPr wrap="none" lIns="91369" tIns="45685" rIns="91369" bIns="45685">
            <a:spAutoFit/>
          </a:bodyPr>
          <a:lstStyle/>
          <a:p>
            <a:r>
              <a:rPr lang="en-US" i="0" dirty="0" smtClean="0"/>
              <a:t>f</a:t>
            </a:r>
            <a:r>
              <a:rPr lang="en-US" i="0" baseline="-25000" dirty="0" smtClean="0"/>
              <a:t>1u/</a:t>
            </a:r>
            <a:r>
              <a:rPr lang="en-US" i="0" dirty="0" smtClean="0"/>
              <a:t>f</a:t>
            </a:r>
            <a:r>
              <a:rPr lang="en-US" i="0" baseline="-25000" dirty="0" smtClean="0"/>
              <a:t>1d</a:t>
            </a:r>
            <a:endParaRPr lang="en-US" i="0" baseline="-25000" dirty="0"/>
          </a:p>
        </p:txBody>
      </p:sp>
      <p:sp>
        <p:nvSpPr>
          <p:cNvPr id="9" name="Rectangle 8"/>
          <p:cNvSpPr/>
          <p:nvPr/>
        </p:nvSpPr>
        <p:spPr>
          <a:xfrm>
            <a:off x="5694955" y="4239877"/>
            <a:ext cx="545199" cy="523149"/>
          </a:xfrm>
          <a:prstGeom prst="rect">
            <a:avLst/>
          </a:prstGeom>
        </p:spPr>
        <p:txBody>
          <a:bodyPr wrap="none" lIns="91369" tIns="45685" rIns="91369" bIns="45685">
            <a:spAutoFit/>
          </a:bodyPr>
          <a:lstStyle/>
          <a:p>
            <a:r>
              <a:rPr lang="en-US" i="0" dirty="0" err="1" smtClean="0"/>
              <a:t>k</a:t>
            </a:r>
            <a:r>
              <a:rPr lang="en-US" i="0" baseline="-25000" dirty="0" err="1" smtClean="0"/>
              <a:t>T</a:t>
            </a:r>
            <a:endParaRPr lang="en-US" i="0" baseline="-25000" dirty="0"/>
          </a:p>
        </p:txBody>
      </p:sp>
    </p:spTree>
  </p:cSld>
  <p:clrMapOvr>
    <a:masterClrMapping/>
  </p:clrMapOvr>
  <p:transition spd="med"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7858" name="Picture 2"/>
          <p:cNvPicPr>
            <a:picLocks noGrp="1" noChangeAspect="1" noChangeArrowheads="1"/>
          </p:cNvPicPr>
          <p:nvPr>
            <p:ph idx="1"/>
          </p:nvPr>
        </p:nvPicPr>
        <p:blipFill>
          <a:blip r:embed="rId2" cstate="print"/>
          <a:srcRect/>
          <a:stretch>
            <a:fillRect/>
          </a:stretch>
        </p:blipFill>
        <p:spPr bwMode="auto">
          <a:xfrm>
            <a:off x="993334" y="867516"/>
            <a:ext cx="7865163" cy="5748545"/>
          </a:xfrm>
          <a:prstGeom prst="rect">
            <a:avLst/>
          </a:prstGeom>
          <a:noFill/>
          <a:ln w="9525">
            <a:noFill/>
            <a:miter lim="800000"/>
            <a:headEnd/>
            <a:tailEnd/>
          </a:ln>
        </p:spPr>
      </p:pic>
      <p:sp>
        <p:nvSpPr>
          <p:cNvPr id="2" name="Title 1"/>
          <p:cNvSpPr>
            <a:spLocks noGrp="1"/>
          </p:cNvSpPr>
          <p:nvPr>
            <p:ph type="title"/>
          </p:nvPr>
        </p:nvSpPr>
        <p:spPr>
          <a:xfrm>
            <a:off x="612367" y="217154"/>
            <a:ext cx="8550275" cy="592084"/>
          </a:xfrm>
        </p:spPr>
        <p:txBody>
          <a:bodyPr/>
          <a:lstStyle/>
          <a:p>
            <a:r>
              <a:rPr lang="en-US" dirty="0" smtClean="0"/>
              <a:t>Hall C Results: Flavor P</a:t>
            </a:r>
            <a:r>
              <a:rPr lang="en-US" baseline="-25000" dirty="0" smtClean="0"/>
              <a:t>T</a:t>
            </a:r>
            <a:r>
              <a:rPr lang="en-US" dirty="0" smtClean="0"/>
              <a:t> Dependence</a:t>
            </a:r>
            <a:endParaRPr lang="en-US" dirty="0"/>
          </a:p>
        </p:txBody>
      </p:sp>
      <p:sp>
        <p:nvSpPr>
          <p:cNvPr id="6" name="Rectangle 5"/>
          <p:cNvSpPr/>
          <p:nvPr/>
        </p:nvSpPr>
        <p:spPr>
          <a:xfrm>
            <a:off x="1995064" y="5681605"/>
            <a:ext cx="308759" cy="369261"/>
          </a:xfrm>
          <a:prstGeom prst="rect">
            <a:avLst/>
          </a:prstGeom>
        </p:spPr>
        <p:txBody>
          <a:bodyPr wrap="square" lIns="91369" tIns="45685" rIns="91369" bIns="45685">
            <a:spAutoFit/>
          </a:bodyPr>
          <a:lstStyle/>
          <a:p>
            <a:r>
              <a:rPr lang="en-US" sz="1800" i="0" dirty="0">
                <a:solidFill>
                  <a:schemeClr val="tx1"/>
                </a:solidFill>
              </a:rPr>
              <a:t>C</a:t>
            </a:r>
          </a:p>
        </p:txBody>
      </p:sp>
      <p:sp>
        <p:nvSpPr>
          <p:cNvPr id="5" name="Rectangle 4"/>
          <p:cNvSpPr/>
          <p:nvPr/>
        </p:nvSpPr>
        <p:spPr>
          <a:xfrm>
            <a:off x="5074784" y="2893352"/>
            <a:ext cx="681453" cy="400039"/>
          </a:xfrm>
          <a:prstGeom prst="rect">
            <a:avLst/>
          </a:prstGeom>
        </p:spPr>
        <p:txBody>
          <a:bodyPr wrap="none" lIns="91369" tIns="45685" rIns="91369" bIns="45685">
            <a:spAutoFit/>
          </a:bodyPr>
          <a:lstStyle/>
          <a:p>
            <a:r>
              <a:rPr lang="en-US" sz="2000" i="0" dirty="0"/>
              <a:t>(</a:t>
            </a:r>
            <a:r>
              <a:rPr lang="en-US" sz="2000" i="0" dirty="0" err="1">
                <a:latin typeface="Symbol" pitchFamily="18" charset="2"/>
              </a:rPr>
              <a:t>m</a:t>
            </a:r>
            <a:r>
              <a:rPr lang="en-US" sz="2000" i="0" baseline="-25000" dirty="0" err="1"/>
              <a:t>d</a:t>
            </a:r>
            <a:r>
              <a:rPr lang="en-US" sz="2000" i="0" dirty="0"/>
              <a:t>)</a:t>
            </a:r>
            <a:r>
              <a:rPr lang="en-US" sz="2000" i="0" baseline="30000" dirty="0"/>
              <a:t>2</a:t>
            </a:r>
          </a:p>
        </p:txBody>
      </p:sp>
      <p:sp>
        <p:nvSpPr>
          <p:cNvPr id="7" name="Rectangle 6"/>
          <p:cNvSpPr/>
          <p:nvPr/>
        </p:nvSpPr>
        <p:spPr>
          <a:xfrm>
            <a:off x="6779534" y="4742123"/>
            <a:ext cx="681597" cy="400039"/>
          </a:xfrm>
          <a:prstGeom prst="rect">
            <a:avLst/>
          </a:prstGeom>
        </p:spPr>
        <p:txBody>
          <a:bodyPr wrap="square" lIns="91369" tIns="45685" rIns="91369" bIns="45685">
            <a:spAutoFit/>
          </a:bodyPr>
          <a:lstStyle/>
          <a:p>
            <a:r>
              <a:rPr lang="en-US" sz="2000" i="0" dirty="0"/>
              <a:t>(</a:t>
            </a:r>
            <a:r>
              <a:rPr lang="en-US" sz="2000" i="0" dirty="0">
                <a:latin typeface="Symbol" pitchFamily="18" charset="2"/>
              </a:rPr>
              <a:t>m</a:t>
            </a:r>
            <a:r>
              <a:rPr lang="en-US" sz="2000" i="0" baseline="-25000" dirty="0"/>
              <a:t>u</a:t>
            </a:r>
            <a:r>
              <a:rPr lang="en-US" sz="2000" i="0" dirty="0"/>
              <a:t>)</a:t>
            </a:r>
            <a:r>
              <a:rPr lang="en-US" sz="2000" i="0" baseline="30000" dirty="0"/>
              <a:t>2</a:t>
            </a:r>
          </a:p>
        </p:txBody>
      </p:sp>
      <p:sp>
        <p:nvSpPr>
          <p:cNvPr id="8" name="Rectangle 7"/>
          <p:cNvSpPr/>
          <p:nvPr/>
        </p:nvSpPr>
        <p:spPr>
          <a:xfrm>
            <a:off x="7119773" y="2971324"/>
            <a:ext cx="644585" cy="400039"/>
          </a:xfrm>
          <a:prstGeom prst="rect">
            <a:avLst/>
          </a:prstGeom>
        </p:spPr>
        <p:txBody>
          <a:bodyPr wrap="none" lIns="91369" tIns="45685" rIns="91369" bIns="45685">
            <a:spAutoFit/>
          </a:bodyPr>
          <a:lstStyle/>
          <a:p>
            <a:r>
              <a:rPr lang="en-US" sz="2000" i="0" dirty="0"/>
              <a:t>(</a:t>
            </a:r>
            <a:r>
              <a:rPr lang="en-US" sz="2000" i="0" dirty="0">
                <a:latin typeface="Symbol" pitchFamily="18" charset="2"/>
              </a:rPr>
              <a:t>m</a:t>
            </a:r>
            <a:r>
              <a:rPr lang="en-US" sz="2000" i="0" baseline="-25000" dirty="0"/>
              <a:t>-</a:t>
            </a:r>
            <a:r>
              <a:rPr lang="en-US" sz="2000" i="0" dirty="0"/>
              <a:t>)</a:t>
            </a:r>
            <a:r>
              <a:rPr lang="en-US" sz="2000" i="0" baseline="30000" dirty="0"/>
              <a:t>2</a:t>
            </a:r>
          </a:p>
        </p:txBody>
      </p:sp>
      <p:sp>
        <p:nvSpPr>
          <p:cNvPr id="9" name="Rectangle 8"/>
          <p:cNvSpPr/>
          <p:nvPr/>
        </p:nvSpPr>
        <p:spPr>
          <a:xfrm>
            <a:off x="8618972" y="4715062"/>
            <a:ext cx="684659" cy="400039"/>
          </a:xfrm>
          <a:prstGeom prst="rect">
            <a:avLst/>
          </a:prstGeom>
        </p:spPr>
        <p:txBody>
          <a:bodyPr wrap="none" lIns="91369" tIns="45685" rIns="91369" bIns="45685">
            <a:spAutoFit/>
          </a:bodyPr>
          <a:lstStyle/>
          <a:p>
            <a:r>
              <a:rPr lang="en-US" sz="2000" i="0" dirty="0"/>
              <a:t>(</a:t>
            </a:r>
            <a:r>
              <a:rPr lang="en-US" sz="2000" i="0" dirty="0">
                <a:latin typeface="Symbol" pitchFamily="18" charset="2"/>
              </a:rPr>
              <a:t>m</a:t>
            </a:r>
            <a:r>
              <a:rPr lang="en-US" sz="2000" i="0" baseline="-25000" dirty="0"/>
              <a:t>+</a:t>
            </a:r>
            <a:r>
              <a:rPr lang="en-US" sz="2000" i="0" dirty="0"/>
              <a:t>)</a:t>
            </a:r>
            <a:r>
              <a:rPr lang="en-US" sz="2000" i="0" baseline="30000" dirty="0"/>
              <a:t>2</a:t>
            </a:r>
          </a:p>
        </p:txBody>
      </p:sp>
    </p:spTree>
  </p:cSld>
  <p:clrMapOvr>
    <a:masterClrMapping/>
  </p:clrMapOvr>
  <p:transition spd="med"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z="3200">
                <a:ea typeface="ＭＳ Ｐゴシック" pitchFamily="34" charset="-128"/>
              </a:rPr>
              <a:t>A</a:t>
            </a:r>
            <a:r>
              <a:rPr lang="en-US" sz="3200" baseline="-25000">
                <a:ea typeface="ＭＳ Ｐゴシック" pitchFamily="34" charset="-128"/>
              </a:rPr>
              <a:t>1</a:t>
            </a:r>
            <a:r>
              <a:rPr lang="en-US" sz="3200">
                <a:ea typeface="ＭＳ Ｐゴシック" pitchFamily="34" charset="-128"/>
              </a:rPr>
              <a:t> P</a:t>
            </a:r>
            <a:r>
              <a:rPr lang="en-US" sz="3200" baseline="-25000">
                <a:ea typeface="ＭＳ Ｐゴシック" pitchFamily="34" charset="-128"/>
              </a:rPr>
              <a:t>T</a:t>
            </a:r>
            <a:r>
              <a:rPr lang="en-US" sz="3200">
                <a:ea typeface="ＭＳ Ｐゴシック" pitchFamily="34" charset="-128"/>
              </a:rPr>
              <a:t>-dependence </a:t>
            </a:r>
          </a:p>
        </p:txBody>
      </p:sp>
      <p:pic>
        <p:nvPicPr>
          <p:cNvPr id="15363" name="Picture 5"/>
          <p:cNvPicPr>
            <a:picLocks noChangeAspect="1" noChangeArrowheads="1"/>
          </p:cNvPicPr>
          <p:nvPr/>
        </p:nvPicPr>
        <p:blipFill>
          <a:blip r:embed="rId9" cstate="print"/>
          <a:srcRect/>
          <a:stretch>
            <a:fillRect/>
          </a:stretch>
        </p:blipFill>
        <p:spPr bwMode="auto">
          <a:xfrm>
            <a:off x="4107185" y="2071688"/>
            <a:ext cx="1005840" cy="747712"/>
          </a:xfrm>
          <a:prstGeom prst="rect">
            <a:avLst/>
          </a:prstGeom>
          <a:noFill/>
          <a:ln w="9525">
            <a:noFill/>
            <a:miter lim="800000"/>
            <a:headEnd/>
            <a:tailEnd/>
          </a:ln>
        </p:spPr>
      </p:pic>
      <p:sp>
        <p:nvSpPr>
          <p:cNvPr id="15364" name="Text Box 6"/>
          <p:cNvSpPr txBox="1">
            <a:spLocks noChangeArrowheads="1"/>
          </p:cNvSpPr>
          <p:nvPr/>
        </p:nvSpPr>
        <p:spPr bwMode="auto">
          <a:xfrm>
            <a:off x="83849" y="5786485"/>
            <a:ext cx="8674026" cy="461594"/>
          </a:xfrm>
          <a:prstGeom prst="rect">
            <a:avLst/>
          </a:prstGeom>
          <a:solidFill>
            <a:srgbClr val="FFFF00"/>
          </a:solidFill>
          <a:ln w="9525">
            <a:solidFill>
              <a:schemeClr val="tx1"/>
            </a:solidFill>
            <a:miter lim="800000"/>
            <a:headEnd/>
            <a:tailEnd/>
          </a:ln>
        </p:spPr>
        <p:txBody>
          <a:bodyPr wrap="none" lIns="91369" tIns="45685" rIns="91369" bIns="45685">
            <a:spAutoFit/>
          </a:bodyPr>
          <a:lstStyle/>
          <a:p>
            <a:pPr eaLnBrk="1" hangingPunct="1"/>
            <a:r>
              <a:rPr lang="en-US" sz="2400" b="0" i="0">
                <a:solidFill>
                  <a:srgbClr val="000000"/>
                </a:solidFill>
                <a:latin typeface="Arial" pitchFamily="34" charset="0"/>
                <a:ea typeface="ＭＳ Ｐゴシック" pitchFamily="34" charset="-128"/>
              </a:rPr>
              <a:t>CLAS data suggests that width of g</a:t>
            </a:r>
            <a:r>
              <a:rPr lang="en-US" sz="2400" b="0" i="0" baseline="-25000">
                <a:solidFill>
                  <a:srgbClr val="000000"/>
                </a:solidFill>
                <a:latin typeface="Arial" pitchFamily="34" charset="0"/>
                <a:ea typeface="ＭＳ Ｐゴシック" pitchFamily="34" charset="-128"/>
              </a:rPr>
              <a:t>1</a:t>
            </a:r>
            <a:r>
              <a:rPr lang="en-US" sz="2400" b="0" i="0">
                <a:solidFill>
                  <a:srgbClr val="000000"/>
                </a:solidFill>
                <a:latin typeface="Arial" pitchFamily="34" charset="0"/>
                <a:ea typeface="ＭＳ Ｐゴシック" pitchFamily="34" charset="-128"/>
              </a:rPr>
              <a:t> is less than the width of f</a:t>
            </a:r>
            <a:r>
              <a:rPr lang="en-US" sz="2400" b="0" i="0" baseline="-25000">
                <a:solidFill>
                  <a:srgbClr val="000000"/>
                </a:solidFill>
                <a:latin typeface="Arial" pitchFamily="34" charset="0"/>
                <a:ea typeface="ＭＳ Ｐゴシック" pitchFamily="34" charset="-128"/>
              </a:rPr>
              <a:t>1</a:t>
            </a:r>
          </a:p>
        </p:txBody>
      </p:sp>
      <p:grpSp>
        <p:nvGrpSpPr>
          <p:cNvPr id="2" name="Group 11"/>
          <p:cNvGrpSpPr>
            <a:grpSpLocks/>
          </p:cNvGrpSpPr>
          <p:nvPr/>
        </p:nvGrpSpPr>
        <p:grpSpPr bwMode="auto">
          <a:xfrm>
            <a:off x="335280" y="1600200"/>
            <a:ext cx="5280660" cy="3429000"/>
            <a:chOff x="144" y="506"/>
            <a:chExt cx="3120" cy="2658"/>
          </a:xfrm>
        </p:grpSpPr>
        <p:pic>
          <p:nvPicPr>
            <p:cNvPr id="15381" name="Picture 12"/>
            <p:cNvPicPr>
              <a:picLocks noChangeAspect="1" noChangeArrowheads="1"/>
            </p:cNvPicPr>
            <p:nvPr/>
          </p:nvPicPr>
          <p:blipFill>
            <a:blip r:embed="rId10" cstate="print"/>
            <a:srcRect/>
            <a:stretch>
              <a:fillRect/>
            </a:stretch>
          </p:blipFill>
          <p:spPr bwMode="auto">
            <a:xfrm>
              <a:off x="144" y="506"/>
              <a:ext cx="3120" cy="2658"/>
            </a:xfrm>
            <a:prstGeom prst="rect">
              <a:avLst/>
            </a:prstGeom>
            <a:noFill/>
            <a:ln w="9525">
              <a:noFill/>
              <a:miter lim="800000"/>
              <a:headEnd/>
              <a:tailEnd/>
            </a:ln>
          </p:spPr>
        </p:pic>
        <p:sp>
          <p:nvSpPr>
            <p:cNvPr id="15382" name="Text Box 13"/>
            <p:cNvSpPr txBox="1">
              <a:spLocks noChangeArrowheads="1"/>
            </p:cNvSpPr>
            <p:nvPr/>
          </p:nvSpPr>
          <p:spPr bwMode="auto">
            <a:xfrm>
              <a:off x="2592" y="978"/>
              <a:ext cx="551" cy="262"/>
            </a:xfrm>
            <a:prstGeom prst="rect">
              <a:avLst/>
            </a:prstGeom>
            <a:noFill/>
            <a:ln w="9525">
              <a:noFill/>
              <a:miter lim="800000"/>
              <a:headEnd/>
              <a:tailEnd/>
            </a:ln>
          </p:spPr>
          <p:txBody>
            <a:bodyPr>
              <a:spAutoFit/>
            </a:bodyPr>
            <a:lstStyle/>
            <a:p>
              <a:pPr eaLnBrk="1" hangingPunct="1"/>
              <a:r>
                <a:rPr lang="en-US" sz="1600" b="0" i="0">
                  <a:solidFill>
                    <a:srgbClr val="000000"/>
                  </a:solidFill>
                  <a:latin typeface="Arial" pitchFamily="34" charset="0"/>
                  <a:ea typeface="ＭＳ Ｐゴシック" pitchFamily="34" charset="-128"/>
                </a:rPr>
                <a:t>Lattice</a:t>
              </a:r>
            </a:p>
          </p:txBody>
        </p:sp>
        <p:sp>
          <p:nvSpPr>
            <p:cNvPr id="15383" name="Line 14"/>
            <p:cNvSpPr>
              <a:spLocks noChangeShapeType="1"/>
            </p:cNvSpPr>
            <p:nvPr/>
          </p:nvSpPr>
          <p:spPr bwMode="auto">
            <a:xfrm>
              <a:off x="2931" y="1215"/>
              <a:ext cx="0" cy="384"/>
            </a:xfrm>
            <a:prstGeom prst="line">
              <a:avLst/>
            </a:prstGeom>
            <a:noFill/>
            <a:ln w="9525">
              <a:solidFill>
                <a:schemeClr val="tx1"/>
              </a:solidFill>
              <a:round/>
              <a:headEnd/>
              <a:tailEnd type="triangle" w="med" len="med"/>
            </a:ln>
          </p:spPr>
          <p:txBody>
            <a:bodyPr/>
            <a:lstStyle/>
            <a:p>
              <a:pPr eaLnBrk="1" hangingPunct="1"/>
              <a:endParaRPr lang="en-US" sz="1800" b="0" i="0">
                <a:solidFill>
                  <a:srgbClr val="000000"/>
                </a:solidFill>
                <a:latin typeface="Arial" pitchFamily="34" charset="0"/>
                <a:ea typeface="ＭＳ Ｐゴシック" pitchFamily="34" charset="-128"/>
              </a:endParaRPr>
            </a:p>
          </p:txBody>
        </p:sp>
      </p:grpSp>
      <p:pic>
        <p:nvPicPr>
          <p:cNvPr id="15366" name="Picture 15" descr="txp_fig"/>
          <p:cNvPicPr>
            <a:picLocks noChangeAspect="1" noChangeArrowheads="1"/>
          </p:cNvPicPr>
          <p:nvPr>
            <p:custDataLst>
              <p:tags r:id="rId1"/>
            </p:custDataLst>
          </p:nvPr>
        </p:nvPicPr>
        <p:blipFill>
          <a:blip r:embed="rId11" cstate="print"/>
          <a:srcRect/>
          <a:stretch>
            <a:fillRect/>
          </a:stretch>
        </p:blipFill>
        <p:spPr bwMode="auto">
          <a:xfrm>
            <a:off x="5615940" y="5181600"/>
            <a:ext cx="4274820" cy="331788"/>
          </a:xfrm>
          <a:prstGeom prst="rect">
            <a:avLst/>
          </a:prstGeom>
          <a:noFill/>
          <a:ln w="9525">
            <a:noFill/>
            <a:miter lim="800000"/>
            <a:headEnd/>
            <a:tailEnd/>
          </a:ln>
        </p:spPr>
      </p:pic>
      <p:sp>
        <p:nvSpPr>
          <p:cNvPr id="15367" name="Line 16"/>
          <p:cNvSpPr>
            <a:spLocks noChangeShapeType="1"/>
          </p:cNvSpPr>
          <p:nvPr/>
        </p:nvSpPr>
        <p:spPr bwMode="auto">
          <a:xfrm>
            <a:off x="7124705" y="3352800"/>
            <a:ext cx="83820" cy="1828800"/>
          </a:xfrm>
          <a:prstGeom prst="line">
            <a:avLst/>
          </a:prstGeom>
          <a:noFill/>
          <a:ln w="9525">
            <a:solidFill>
              <a:schemeClr val="tx1"/>
            </a:solidFill>
            <a:round/>
            <a:headEnd/>
            <a:tailEnd type="triangle" w="med" len="med"/>
          </a:ln>
        </p:spPr>
        <p:txBody>
          <a:bodyPr lIns="91369" tIns="45685" rIns="91369" bIns="45685"/>
          <a:lstStyle/>
          <a:p>
            <a:pPr eaLnBrk="1" hangingPunct="1"/>
            <a:endParaRPr lang="en-US" sz="1800" b="0" i="0">
              <a:solidFill>
                <a:srgbClr val="000000"/>
              </a:solidFill>
              <a:latin typeface="Arial" pitchFamily="34" charset="0"/>
              <a:ea typeface="ＭＳ Ｐゴシック" pitchFamily="34" charset="-128"/>
            </a:endParaRPr>
          </a:p>
        </p:txBody>
      </p:sp>
      <p:pic>
        <p:nvPicPr>
          <p:cNvPr id="15368" name="Picture 20" descr="txp_fig"/>
          <p:cNvPicPr>
            <a:picLocks noChangeAspect="1" noChangeArrowheads="1"/>
          </p:cNvPicPr>
          <p:nvPr>
            <p:custDataLst>
              <p:tags r:id="rId2"/>
            </p:custDataLst>
          </p:nvPr>
        </p:nvPicPr>
        <p:blipFill>
          <a:blip r:embed="rId12" cstate="print"/>
          <a:srcRect/>
          <a:stretch>
            <a:fillRect/>
          </a:stretch>
        </p:blipFill>
        <p:spPr bwMode="auto">
          <a:xfrm>
            <a:off x="4442460" y="838200"/>
            <a:ext cx="5615940" cy="635000"/>
          </a:xfrm>
          <a:prstGeom prst="rect">
            <a:avLst/>
          </a:prstGeom>
          <a:noFill/>
          <a:ln w="9525">
            <a:noFill/>
            <a:miter lim="800000"/>
            <a:headEnd/>
            <a:tailEnd/>
          </a:ln>
        </p:spPr>
      </p:pic>
      <p:sp>
        <p:nvSpPr>
          <p:cNvPr id="15369" name="Text Box 21"/>
          <p:cNvSpPr txBox="1">
            <a:spLocks noChangeArrowheads="1"/>
          </p:cNvSpPr>
          <p:nvPr/>
        </p:nvSpPr>
        <p:spPr bwMode="auto">
          <a:xfrm>
            <a:off x="4191028" y="4953048"/>
            <a:ext cx="514741" cy="461594"/>
          </a:xfrm>
          <a:prstGeom prst="rect">
            <a:avLst/>
          </a:prstGeom>
          <a:noFill/>
          <a:ln w="9525">
            <a:noFill/>
            <a:miter lim="800000"/>
            <a:headEnd/>
            <a:tailEnd/>
          </a:ln>
        </p:spPr>
        <p:txBody>
          <a:bodyPr wrap="none" lIns="91369" tIns="45685" rIns="91369" bIns="45685">
            <a:spAutoFit/>
          </a:bodyPr>
          <a:lstStyle/>
          <a:p>
            <a:pPr eaLnBrk="1" hangingPunct="1"/>
            <a:r>
              <a:rPr lang="en-US" sz="2400" b="0" i="0">
                <a:solidFill>
                  <a:srgbClr val="000000"/>
                </a:solidFill>
                <a:latin typeface="Arial" pitchFamily="34" charset="0"/>
                <a:ea typeface="ＭＳ Ｐゴシック" pitchFamily="34" charset="-128"/>
              </a:rPr>
              <a:t>P</a:t>
            </a:r>
            <a:r>
              <a:rPr lang="en-US" sz="2400" b="0" i="0" baseline="-25000">
                <a:solidFill>
                  <a:srgbClr val="000000"/>
                </a:solidFill>
                <a:latin typeface="Arial" pitchFamily="34" charset="0"/>
                <a:ea typeface="ＭＳ Ｐゴシック" pitchFamily="34" charset="-128"/>
              </a:rPr>
              <a:t>T</a:t>
            </a:r>
          </a:p>
        </p:txBody>
      </p:sp>
      <p:pic>
        <p:nvPicPr>
          <p:cNvPr id="15370" name="Picture 15" descr="txp_fig"/>
          <p:cNvPicPr>
            <a:picLocks noChangeAspect="1" noChangeArrowheads="1"/>
          </p:cNvPicPr>
          <p:nvPr>
            <p:custDataLst>
              <p:tags r:id="rId3"/>
            </p:custDataLst>
          </p:nvPr>
        </p:nvPicPr>
        <p:blipFill>
          <a:blip r:embed="rId13" cstate="print"/>
          <a:srcRect/>
          <a:stretch>
            <a:fillRect/>
          </a:stretch>
        </p:blipFill>
        <p:spPr bwMode="auto">
          <a:xfrm>
            <a:off x="251460" y="838200"/>
            <a:ext cx="3771900" cy="609600"/>
          </a:xfrm>
          <a:prstGeom prst="rect">
            <a:avLst/>
          </a:prstGeom>
          <a:noFill/>
          <a:ln w="9525">
            <a:noFill/>
            <a:miter lim="800000"/>
            <a:headEnd/>
            <a:tailEnd/>
          </a:ln>
        </p:spPr>
      </p:pic>
      <p:sp>
        <p:nvSpPr>
          <p:cNvPr id="15371" name="Rectangle 24"/>
          <p:cNvSpPr>
            <a:spLocks noChangeArrowheads="1"/>
          </p:cNvSpPr>
          <p:nvPr/>
        </p:nvSpPr>
        <p:spPr bwMode="auto">
          <a:xfrm>
            <a:off x="7376188" y="303531"/>
            <a:ext cx="1979886" cy="369261"/>
          </a:xfrm>
          <a:prstGeom prst="rect">
            <a:avLst/>
          </a:prstGeom>
          <a:noFill/>
          <a:ln w="9525">
            <a:noFill/>
            <a:miter lim="800000"/>
            <a:headEnd/>
            <a:tailEnd/>
          </a:ln>
        </p:spPr>
        <p:txBody>
          <a:bodyPr wrap="none" lIns="91369" tIns="45685" rIns="91369" bIns="45685" anchor="ctr">
            <a:spAutoFit/>
          </a:bodyPr>
          <a:lstStyle/>
          <a:p>
            <a:pPr eaLnBrk="1" hangingPunct="1"/>
            <a:r>
              <a:rPr lang="en-US" sz="1800" i="0">
                <a:solidFill>
                  <a:srgbClr val="000000"/>
                </a:solidFill>
                <a:latin typeface="Arial" pitchFamily="34" charset="0"/>
                <a:ea typeface="ＭＳ Ｐゴシック" pitchFamily="34" charset="-128"/>
              </a:rPr>
              <a:t>arXiv:1003.4549</a:t>
            </a:r>
            <a:r>
              <a:rPr lang="en-US" sz="1800" b="0" i="0">
                <a:solidFill>
                  <a:srgbClr val="000000"/>
                </a:solidFill>
                <a:latin typeface="Arial" pitchFamily="34" charset="0"/>
                <a:ea typeface="ＭＳ Ｐゴシック" pitchFamily="34" charset="-128"/>
              </a:rPr>
              <a:t> </a:t>
            </a:r>
          </a:p>
        </p:txBody>
      </p:sp>
      <p:sp>
        <p:nvSpPr>
          <p:cNvPr id="15372" name="Text Box 3"/>
          <p:cNvSpPr txBox="1">
            <a:spLocks noChangeArrowheads="1"/>
          </p:cNvSpPr>
          <p:nvPr/>
        </p:nvSpPr>
        <p:spPr bwMode="auto">
          <a:xfrm rot="-5400000">
            <a:off x="822" y="1589667"/>
            <a:ext cx="702100" cy="584705"/>
          </a:xfrm>
          <a:prstGeom prst="rect">
            <a:avLst/>
          </a:prstGeom>
          <a:solidFill>
            <a:schemeClr val="bg1"/>
          </a:solidFill>
          <a:ln w="9525">
            <a:noFill/>
            <a:miter lim="800000"/>
            <a:headEnd/>
            <a:tailEnd/>
          </a:ln>
        </p:spPr>
        <p:txBody>
          <a:bodyPr wrap="none" lIns="91369" tIns="45685" rIns="91369" bIns="45685">
            <a:spAutoFit/>
          </a:bodyPr>
          <a:lstStyle/>
          <a:p>
            <a:pPr eaLnBrk="1" hangingPunct="1"/>
            <a:r>
              <a:rPr lang="en-US" sz="3200" b="0" i="0">
                <a:solidFill>
                  <a:srgbClr val="000000"/>
                </a:solidFill>
                <a:latin typeface="Arial" pitchFamily="34" charset="0"/>
                <a:ea typeface="ＭＳ Ｐゴシック" pitchFamily="34" charset="-128"/>
              </a:rPr>
              <a:t> A</a:t>
            </a:r>
            <a:r>
              <a:rPr lang="en-US" sz="3200" b="0" i="0" baseline="-25000">
                <a:solidFill>
                  <a:srgbClr val="000000"/>
                </a:solidFill>
                <a:latin typeface="Arial" pitchFamily="34" charset="0"/>
                <a:ea typeface="ＭＳ Ｐゴシック" pitchFamily="34" charset="-128"/>
              </a:rPr>
              <a:t>1</a:t>
            </a:r>
          </a:p>
        </p:txBody>
      </p:sp>
      <p:sp>
        <p:nvSpPr>
          <p:cNvPr id="15373" name="Rectangle 37"/>
          <p:cNvSpPr>
            <a:spLocks noChangeArrowheads="1"/>
          </p:cNvSpPr>
          <p:nvPr/>
        </p:nvSpPr>
        <p:spPr bwMode="auto">
          <a:xfrm>
            <a:off x="7655562" y="4953199"/>
            <a:ext cx="2226748" cy="261539"/>
          </a:xfrm>
          <a:prstGeom prst="rect">
            <a:avLst/>
          </a:prstGeom>
          <a:noFill/>
          <a:ln w="9525">
            <a:noFill/>
            <a:miter lim="800000"/>
            <a:headEnd/>
            <a:tailEnd/>
          </a:ln>
        </p:spPr>
        <p:txBody>
          <a:bodyPr wrap="none" lIns="91369" tIns="45685" rIns="91369" bIns="45685" anchor="ctr">
            <a:spAutoFit/>
          </a:bodyPr>
          <a:lstStyle/>
          <a:p>
            <a:pPr eaLnBrk="1" hangingPunct="1"/>
            <a:r>
              <a:rPr lang="en-US" sz="1100" i="0">
                <a:solidFill>
                  <a:srgbClr val="000000"/>
                </a:solidFill>
                <a:latin typeface="Arial" pitchFamily="34" charset="0"/>
                <a:ea typeface="ＭＳ Ｐゴシック" pitchFamily="34" charset="-128"/>
              </a:rPr>
              <a:t>B.Musch et al arXiv:1011.1213</a:t>
            </a:r>
            <a:r>
              <a:rPr lang="en-US" sz="1100" b="0" i="0">
                <a:solidFill>
                  <a:srgbClr val="000000"/>
                </a:solidFill>
                <a:latin typeface="Arial" pitchFamily="34" charset="0"/>
                <a:ea typeface="ＭＳ Ｐゴシック" pitchFamily="34" charset="-128"/>
              </a:rPr>
              <a:t> </a:t>
            </a:r>
          </a:p>
        </p:txBody>
      </p:sp>
      <p:pic>
        <p:nvPicPr>
          <p:cNvPr id="15374" name="Picture 8" descr="muldtab1"/>
          <p:cNvPicPr>
            <a:picLocks noChangeAspect="1" noChangeArrowheads="1"/>
          </p:cNvPicPr>
          <p:nvPr/>
        </p:nvPicPr>
        <p:blipFill>
          <a:blip r:embed="rId14" cstate="print"/>
          <a:srcRect/>
          <a:stretch>
            <a:fillRect/>
          </a:stretch>
        </p:blipFill>
        <p:spPr bwMode="auto">
          <a:xfrm>
            <a:off x="5" y="0"/>
            <a:ext cx="1424940" cy="719138"/>
          </a:xfrm>
          <a:prstGeom prst="rect">
            <a:avLst/>
          </a:prstGeom>
          <a:noFill/>
          <a:ln w="9525">
            <a:noFill/>
            <a:miter lim="800000"/>
            <a:headEnd/>
            <a:tailEnd/>
          </a:ln>
        </p:spPr>
      </p:pic>
      <p:sp>
        <p:nvSpPr>
          <p:cNvPr id="25" name="Rectangle 24"/>
          <p:cNvSpPr>
            <a:spLocks noChangeArrowheads="1"/>
          </p:cNvSpPr>
          <p:nvPr/>
        </p:nvSpPr>
        <p:spPr bwMode="auto">
          <a:xfrm>
            <a:off x="640874" y="268288"/>
            <a:ext cx="419100" cy="304800"/>
          </a:xfrm>
          <a:prstGeom prst="rect">
            <a:avLst/>
          </a:prstGeom>
          <a:noFill/>
          <a:ln w="25400">
            <a:solidFill>
              <a:srgbClr val="008000"/>
            </a:solidFill>
            <a:miter lim="800000"/>
            <a:headEnd/>
            <a:tailEnd/>
          </a:ln>
          <a:effectLst>
            <a:outerShdw dist="23000" dir="5400000" rotWithShape="0">
              <a:srgbClr val="808080">
                <a:alpha val="34999"/>
              </a:srgbClr>
            </a:outerShdw>
          </a:effectLst>
        </p:spPr>
        <p:txBody>
          <a:bodyPr lIns="91369" tIns="45685" rIns="91369" bIns="45685" anchor="ctr"/>
          <a:lstStyle/>
          <a:p>
            <a:pPr algn="ctr" eaLnBrk="1" hangingPunct="1">
              <a:defRPr/>
            </a:pPr>
            <a:endParaRPr lang="en-US" sz="1800" b="0" i="0">
              <a:solidFill>
                <a:srgbClr val="FFFFFF"/>
              </a:solidFill>
              <a:latin typeface="Arial"/>
              <a:ea typeface="ＭＳ Ｐゴシック" pitchFamily="34" charset="-128"/>
            </a:endParaRPr>
          </a:p>
        </p:txBody>
      </p:sp>
      <p:pic>
        <p:nvPicPr>
          <p:cNvPr id="15376" name="Picture 29"/>
          <p:cNvPicPr>
            <a:picLocks noChangeAspect="1" noChangeArrowheads="1"/>
          </p:cNvPicPr>
          <p:nvPr/>
        </p:nvPicPr>
        <p:blipFill>
          <a:blip r:embed="rId15" cstate="print"/>
          <a:srcRect/>
          <a:stretch>
            <a:fillRect/>
          </a:stretch>
        </p:blipFill>
        <p:spPr bwMode="auto">
          <a:xfrm>
            <a:off x="6062985" y="1752600"/>
            <a:ext cx="3911600" cy="2971800"/>
          </a:xfrm>
          <a:prstGeom prst="rect">
            <a:avLst/>
          </a:prstGeom>
          <a:noFill/>
          <a:ln w="9525">
            <a:noFill/>
            <a:miter lim="800000"/>
            <a:headEnd/>
            <a:tailEnd/>
          </a:ln>
        </p:spPr>
      </p:pic>
      <p:pic>
        <p:nvPicPr>
          <p:cNvPr id="15377" name="Picture 30" descr="txp_fig"/>
          <p:cNvPicPr>
            <a:picLocks noChangeAspect="1" noChangeArrowheads="1"/>
          </p:cNvPicPr>
          <p:nvPr>
            <p:custDataLst>
              <p:tags r:id="rId4"/>
            </p:custDataLst>
          </p:nvPr>
        </p:nvPicPr>
        <p:blipFill>
          <a:blip r:embed="rId16" cstate="print"/>
          <a:srcRect/>
          <a:stretch>
            <a:fillRect/>
          </a:stretch>
        </p:blipFill>
        <p:spPr bwMode="auto">
          <a:xfrm>
            <a:off x="5608960" y="1676402"/>
            <a:ext cx="263684" cy="1447800"/>
          </a:xfrm>
          <a:prstGeom prst="rect">
            <a:avLst/>
          </a:prstGeom>
          <a:noFill/>
          <a:ln w="9525">
            <a:noFill/>
            <a:miter lim="800000"/>
            <a:headEnd/>
            <a:tailEnd/>
          </a:ln>
        </p:spPr>
      </p:pic>
      <p:pic>
        <p:nvPicPr>
          <p:cNvPr id="15378" name="Picture 8" descr="txp_fig"/>
          <p:cNvPicPr>
            <a:picLocks noChangeAspect="1" noChangeArrowheads="1"/>
          </p:cNvPicPr>
          <p:nvPr>
            <p:custDataLst>
              <p:tags r:id="rId5"/>
            </p:custDataLst>
          </p:nvPr>
        </p:nvPicPr>
        <p:blipFill>
          <a:blip r:embed="rId17" cstate="print"/>
          <a:srcRect/>
          <a:stretch>
            <a:fillRect/>
          </a:stretch>
        </p:blipFill>
        <p:spPr bwMode="auto">
          <a:xfrm>
            <a:off x="7627620" y="3209970"/>
            <a:ext cx="2346960" cy="295275"/>
          </a:xfrm>
          <a:prstGeom prst="rect">
            <a:avLst/>
          </a:prstGeom>
          <a:noFill/>
          <a:ln w="9525">
            <a:noFill/>
            <a:miter lim="800000"/>
            <a:headEnd/>
            <a:tailEnd/>
          </a:ln>
        </p:spPr>
      </p:pic>
      <p:pic>
        <p:nvPicPr>
          <p:cNvPr id="15379" name="Picture 9" descr="txp_fig"/>
          <p:cNvPicPr>
            <a:picLocks noChangeAspect="1" noChangeArrowheads="1"/>
          </p:cNvPicPr>
          <p:nvPr>
            <p:custDataLst>
              <p:tags r:id="rId6"/>
            </p:custDataLst>
          </p:nvPr>
        </p:nvPicPr>
        <p:blipFill>
          <a:blip r:embed="rId18" cstate="print"/>
          <a:srcRect/>
          <a:stretch>
            <a:fillRect/>
          </a:stretch>
        </p:blipFill>
        <p:spPr bwMode="auto">
          <a:xfrm>
            <a:off x="7627620" y="2855963"/>
            <a:ext cx="2355692" cy="344487"/>
          </a:xfrm>
          <a:prstGeom prst="rect">
            <a:avLst/>
          </a:prstGeom>
          <a:noFill/>
          <a:ln w="9525">
            <a:noFill/>
            <a:miter lim="800000"/>
            <a:headEnd/>
            <a:tailEnd/>
          </a:ln>
        </p:spPr>
      </p:pic>
      <p:sp>
        <p:nvSpPr>
          <p:cNvPr id="3" name="Rectangle 2"/>
          <p:cNvSpPr/>
          <p:nvPr/>
        </p:nvSpPr>
        <p:spPr>
          <a:xfrm>
            <a:off x="5783200" y="6407640"/>
            <a:ext cx="4200044" cy="461594"/>
          </a:xfrm>
          <a:prstGeom prst="rect">
            <a:avLst/>
          </a:prstGeom>
        </p:spPr>
        <p:txBody>
          <a:bodyPr wrap="none" lIns="91369" tIns="45685" rIns="91369" bIns="45685">
            <a:spAutoFit/>
          </a:bodyPr>
          <a:lstStyle/>
          <a:p>
            <a:pPr algn="ctr" defTabSz="913693" eaLnBrk="1" fontAlgn="auto" hangingPunct="1">
              <a:spcBef>
                <a:spcPts val="0"/>
              </a:spcBef>
              <a:spcAft>
                <a:spcPts val="0"/>
              </a:spcAft>
              <a:defRPr/>
            </a:pPr>
            <a:r>
              <a:rPr lang="en-US" sz="2400" b="0" i="0" dirty="0">
                <a:solidFill>
                  <a:srgbClr val="000000"/>
                </a:solidFill>
              </a:rPr>
              <a:t>plots courtesy of </a:t>
            </a:r>
            <a:r>
              <a:rPr lang="en-US" sz="2400" b="0" i="0" kern="0" dirty="0" err="1">
                <a:solidFill>
                  <a:srgbClr val="000000"/>
                </a:solidFill>
              </a:rPr>
              <a:t>Harut</a:t>
            </a:r>
            <a:r>
              <a:rPr lang="en-US" sz="2400" b="0" i="0" kern="0" dirty="0">
                <a:solidFill>
                  <a:srgbClr val="000000"/>
                </a:solidFill>
              </a:rPr>
              <a:t> </a:t>
            </a:r>
            <a:r>
              <a:rPr lang="en-US" sz="2400" b="0" i="0" kern="0" dirty="0" err="1">
                <a:solidFill>
                  <a:srgbClr val="000000"/>
                </a:solidFill>
              </a:rPr>
              <a:t>Avagyan</a:t>
            </a:r>
            <a:endParaRPr lang="en-US" sz="2400" b="0" i="0" kern="0" dirty="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 y="1585917"/>
            <a:ext cx="6537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1"/>
          <p:cNvSpPr>
            <a:spLocks noGrp="1"/>
          </p:cNvSpPr>
          <p:nvPr>
            <p:ph type="title"/>
          </p:nvPr>
        </p:nvSpPr>
        <p:spPr>
          <a:xfrm>
            <a:off x="0" y="34"/>
            <a:ext cx="10058400" cy="655060"/>
          </a:xfrm>
        </p:spPr>
        <p:txBody>
          <a:bodyPr/>
          <a:lstStyle/>
          <a:p>
            <a:pPr algn="ctr" eaLnBrk="1" hangingPunct="1"/>
            <a:r>
              <a:rPr lang="en-US" sz="2000" dirty="0">
                <a:solidFill>
                  <a:schemeClr val="tx1"/>
                </a:solidFill>
              </a:rPr>
              <a:t>E06-010  </a:t>
            </a:r>
            <a:r>
              <a:rPr lang="en-US" sz="4000" b="1" baseline="30000" dirty="0">
                <a:solidFill>
                  <a:srgbClr val="FF0000"/>
                </a:solidFill>
              </a:rPr>
              <a:t>3</a:t>
            </a:r>
            <a:r>
              <a:rPr lang="en-US" sz="4000" b="1" dirty="0">
                <a:solidFill>
                  <a:srgbClr val="FF0000"/>
                </a:solidFill>
              </a:rPr>
              <a:t>He Target Single-Spin Asymmetry in SIDIS</a:t>
            </a:r>
            <a:endParaRPr lang="en-US" sz="1800" b="1" dirty="0">
              <a:solidFill>
                <a:schemeClr val="tx1"/>
              </a:solidFill>
            </a:endParaRPr>
          </a:p>
        </p:txBody>
      </p:sp>
      <p:graphicFrame>
        <p:nvGraphicFramePr>
          <p:cNvPr id="3074" name="Object 2"/>
          <p:cNvGraphicFramePr>
            <a:graphicFrameLocks noChangeAspect="1"/>
          </p:cNvGraphicFramePr>
          <p:nvPr/>
        </p:nvGraphicFramePr>
        <p:xfrm>
          <a:off x="2263776" y="1190958"/>
          <a:ext cx="2916238" cy="411163"/>
        </p:xfrm>
        <a:graphic>
          <a:graphicData uri="http://schemas.openxmlformats.org/presentationml/2006/ole">
            <mc:AlternateContent xmlns:mc="http://schemas.openxmlformats.org/markup-compatibility/2006">
              <mc:Choice xmlns:v="urn:schemas-microsoft-com:vml" Requires="v">
                <p:oleObj spid="_x0000_s4139" name="Equation" r:id="rId4" imgW="1462680" imgH="219240" progId="Equation.3">
                  <p:embed/>
                </p:oleObj>
              </mc:Choice>
              <mc:Fallback>
                <p:oleObj name="Equation" r:id="rId4" imgW="1462680" imgH="219240" progId="Equation.3">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776" y="1190958"/>
                        <a:ext cx="2916238"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18"/>
          <p:cNvSpPr txBox="1">
            <a:spLocks noChangeArrowheads="1"/>
          </p:cNvSpPr>
          <p:nvPr/>
        </p:nvSpPr>
        <p:spPr bwMode="auto">
          <a:xfrm>
            <a:off x="6503924" y="4859562"/>
            <a:ext cx="3041650" cy="70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000" i="0" baseline="30000" dirty="0">
                <a:solidFill>
                  <a:srgbClr val="000000"/>
                </a:solidFill>
                <a:latin typeface="Constantia" pitchFamily="18" charset="0"/>
              </a:rPr>
              <a:t>3</a:t>
            </a:r>
            <a:r>
              <a:rPr lang="en-US" sz="2000" i="0" dirty="0">
                <a:solidFill>
                  <a:srgbClr val="000000"/>
                </a:solidFill>
                <a:latin typeface="Constantia" pitchFamily="18" charset="0"/>
              </a:rPr>
              <a:t>He </a:t>
            </a:r>
            <a:r>
              <a:rPr lang="en-US" sz="2000" i="0" dirty="0" err="1">
                <a:solidFill>
                  <a:srgbClr val="000000"/>
                </a:solidFill>
                <a:latin typeface="Constantia" pitchFamily="18" charset="0"/>
              </a:rPr>
              <a:t>Sivers</a:t>
            </a:r>
            <a:r>
              <a:rPr lang="en-US" sz="2000" i="0" dirty="0">
                <a:solidFill>
                  <a:srgbClr val="000000"/>
                </a:solidFill>
                <a:latin typeface="Constantia" pitchFamily="18" charset="0"/>
              </a:rPr>
              <a:t> SSA:</a:t>
            </a:r>
          </a:p>
          <a:p>
            <a:pPr eaLnBrk="1" hangingPunct="1"/>
            <a:r>
              <a:rPr lang="en-US" sz="2000" i="0" dirty="0">
                <a:solidFill>
                  <a:srgbClr val="000000"/>
                </a:solidFill>
                <a:latin typeface="Constantia" pitchFamily="18" charset="0"/>
              </a:rPr>
              <a:t>negative for π</a:t>
            </a:r>
            <a:r>
              <a:rPr lang="en-US" sz="2000" i="0" baseline="30000" dirty="0">
                <a:solidFill>
                  <a:srgbClr val="000000"/>
                </a:solidFill>
                <a:latin typeface="Constantia" pitchFamily="18" charset="0"/>
              </a:rPr>
              <a:t>+,</a:t>
            </a:r>
            <a:r>
              <a:rPr lang="en-US" sz="2000" i="0" dirty="0">
                <a:solidFill>
                  <a:srgbClr val="000000"/>
                </a:solidFill>
                <a:latin typeface="Constantia" pitchFamily="18" charset="0"/>
              </a:rPr>
              <a:t>    </a:t>
            </a:r>
          </a:p>
        </p:txBody>
      </p:sp>
      <p:sp>
        <p:nvSpPr>
          <p:cNvPr id="3078" name="TextBox 19"/>
          <p:cNvSpPr txBox="1">
            <a:spLocks noChangeArrowheads="1"/>
          </p:cNvSpPr>
          <p:nvPr/>
        </p:nvSpPr>
        <p:spPr bwMode="auto">
          <a:xfrm>
            <a:off x="6488132" y="1700166"/>
            <a:ext cx="3570287" cy="70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2000" i="0" baseline="30000" dirty="0">
                <a:solidFill>
                  <a:srgbClr val="000000"/>
                </a:solidFill>
                <a:latin typeface="Constantia" pitchFamily="18" charset="0"/>
              </a:rPr>
              <a:t>3</a:t>
            </a:r>
            <a:r>
              <a:rPr lang="en-US" sz="2000" i="0" dirty="0">
                <a:solidFill>
                  <a:srgbClr val="000000"/>
                </a:solidFill>
                <a:latin typeface="Constantia" pitchFamily="18" charset="0"/>
              </a:rPr>
              <a:t>He Collins SSA small </a:t>
            </a:r>
          </a:p>
          <a:p>
            <a:pPr eaLnBrk="1" hangingPunct="1"/>
            <a:r>
              <a:rPr lang="en-US" sz="2000" i="0" dirty="0">
                <a:solidFill>
                  <a:srgbClr val="000000"/>
                </a:solidFill>
                <a:latin typeface="Constantia" pitchFamily="18" charset="0"/>
              </a:rPr>
              <a:t>Non-zero at highest x for </a:t>
            </a:r>
            <a:r>
              <a:rPr lang="en-US" sz="2000" i="0" dirty="0">
                <a:solidFill>
                  <a:srgbClr val="000000"/>
                </a:solidFill>
                <a:latin typeface="Symbol" pitchFamily="18" charset="2"/>
              </a:rPr>
              <a:t>p</a:t>
            </a:r>
            <a:r>
              <a:rPr lang="en-US" sz="2000" i="0" dirty="0">
                <a:solidFill>
                  <a:srgbClr val="000000"/>
                </a:solidFill>
                <a:latin typeface="Constantia" pitchFamily="18" charset="0"/>
              </a:rPr>
              <a:t>+</a:t>
            </a:r>
          </a:p>
        </p:txBody>
      </p:sp>
      <p:sp>
        <p:nvSpPr>
          <p:cNvPr id="3079" name="TextBox 21"/>
          <p:cNvSpPr txBox="1">
            <a:spLocks noChangeArrowheads="1"/>
          </p:cNvSpPr>
          <p:nvPr/>
        </p:nvSpPr>
        <p:spPr bwMode="auto">
          <a:xfrm>
            <a:off x="1241460" y="6037558"/>
            <a:ext cx="7124700" cy="6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6" tIns="45474" rIns="90946" bIns="45474">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sz="1800" i="0">
                <a:solidFill>
                  <a:srgbClr val="0606BA"/>
                </a:solidFill>
                <a:latin typeface="Constantia" pitchFamily="18" charset="0"/>
              </a:rPr>
              <a:t>Blue band</a:t>
            </a:r>
            <a:r>
              <a:rPr lang="en-US" sz="1800" b="0" i="0">
                <a:solidFill>
                  <a:srgbClr val="000000"/>
                </a:solidFill>
                <a:latin typeface="Constantia" pitchFamily="18" charset="0"/>
              </a:rPr>
              <a:t>: model (fitting) uncertainties </a:t>
            </a:r>
          </a:p>
          <a:p>
            <a:pPr eaLnBrk="1" hangingPunct="1"/>
            <a:r>
              <a:rPr lang="en-US" sz="1800" i="0">
                <a:solidFill>
                  <a:srgbClr val="FF0000"/>
                </a:solidFill>
                <a:latin typeface="Constantia" pitchFamily="18" charset="0"/>
              </a:rPr>
              <a:t>Red band</a:t>
            </a:r>
            <a:r>
              <a:rPr lang="en-US" sz="1800" b="0" i="0">
                <a:solidFill>
                  <a:srgbClr val="000000"/>
                </a:solidFill>
                <a:latin typeface="Constantia" pitchFamily="18" charset="0"/>
              </a:rPr>
              <a:t>: other systematic uncertainties</a:t>
            </a:r>
          </a:p>
        </p:txBody>
      </p:sp>
      <p:sp>
        <p:nvSpPr>
          <p:cNvPr id="3" name="Rectangle 2"/>
          <p:cNvSpPr/>
          <p:nvPr/>
        </p:nvSpPr>
        <p:spPr>
          <a:xfrm>
            <a:off x="3039441" y="698536"/>
            <a:ext cx="4129513" cy="400039"/>
          </a:xfrm>
          <a:prstGeom prst="rect">
            <a:avLst/>
          </a:prstGeom>
        </p:spPr>
        <p:txBody>
          <a:bodyPr wrap="none" lIns="91369" tIns="45685" rIns="91369" bIns="45685">
            <a:spAutoFit/>
          </a:bodyPr>
          <a:lstStyle/>
          <a:p>
            <a:pPr defTabSz="913693" eaLnBrk="1" fontAlgn="auto" hangingPunct="1">
              <a:spcBef>
                <a:spcPts val="0"/>
              </a:spcBef>
              <a:spcAft>
                <a:spcPts val="0"/>
              </a:spcAft>
              <a:defRPr/>
            </a:pPr>
            <a:r>
              <a:rPr lang="en-US" sz="2000" b="0" i="0" kern="0" dirty="0">
                <a:solidFill>
                  <a:srgbClr val="04617B"/>
                </a:solidFill>
              </a:rPr>
              <a:t>X. </a:t>
            </a:r>
            <a:r>
              <a:rPr lang="en-US" sz="2000" b="0" i="0" kern="0" dirty="0" err="1">
                <a:solidFill>
                  <a:srgbClr val="04617B"/>
                </a:solidFill>
              </a:rPr>
              <a:t>Qian</a:t>
            </a:r>
            <a:r>
              <a:rPr lang="en-US" sz="2000" b="0" i="0" kern="0" dirty="0">
                <a:solidFill>
                  <a:srgbClr val="04617B"/>
                </a:solidFill>
              </a:rPr>
              <a:t> at al., </a:t>
            </a:r>
            <a:r>
              <a:rPr lang="en-US" sz="2000" b="0" i="0" kern="0" dirty="0">
                <a:solidFill>
                  <a:srgbClr val="C00000"/>
                </a:solidFill>
              </a:rPr>
              <a:t>PRL 107:072003(2011)</a:t>
            </a:r>
          </a:p>
        </p:txBody>
      </p:sp>
      <p:pic>
        <p:nvPicPr>
          <p:cNvPr id="9" name="Picture 8" descr="muldtab1"/>
          <p:cNvPicPr>
            <a:picLocks noChangeAspect="1" noChangeArrowheads="1"/>
          </p:cNvPicPr>
          <p:nvPr/>
        </p:nvPicPr>
        <p:blipFill>
          <a:blip r:embed="rId6" cstate="print"/>
          <a:srcRect/>
          <a:stretch>
            <a:fillRect/>
          </a:stretch>
        </p:blipFill>
        <p:spPr bwMode="auto">
          <a:xfrm>
            <a:off x="6981188" y="2958004"/>
            <a:ext cx="2415064" cy="1352550"/>
          </a:xfrm>
          <a:prstGeom prst="rect">
            <a:avLst/>
          </a:prstGeom>
          <a:noFill/>
          <a:ln w="9525">
            <a:noFill/>
            <a:miter lim="800000"/>
            <a:headEnd/>
            <a:tailEnd/>
          </a:ln>
        </p:spPr>
      </p:pic>
      <p:sp>
        <p:nvSpPr>
          <p:cNvPr id="10" name="Oval 9"/>
          <p:cNvSpPr/>
          <p:nvPr/>
        </p:nvSpPr>
        <p:spPr>
          <a:xfrm>
            <a:off x="7520171" y="3988683"/>
            <a:ext cx="409903" cy="2364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11" name="Oval 10"/>
          <p:cNvSpPr/>
          <p:nvPr/>
        </p:nvSpPr>
        <p:spPr>
          <a:xfrm>
            <a:off x="8734114" y="4035975"/>
            <a:ext cx="378373" cy="2522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cxnSp>
        <p:nvCxnSpPr>
          <p:cNvPr id="13" name="Straight Arrow Connector 12"/>
          <p:cNvCxnSpPr/>
          <p:nvPr/>
        </p:nvCxnSpPr>
        <p:spPr>
          <a:xfrm flipV="1">
            <a:off x="6511160" y="4272483"/>
            <a:ext cx="1024758" cy="44143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42690" y="2932391"/>
            <a:ext cx="2159876" cy="115088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522988"/>
      </p:ext>
    </p:extLst>
  </p:cSld>
  <p:clrMapOvr>
    <a:masterClrMapping/>
  </p:clrMapOvr>
  <p:transition spd="med"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8" descr="muldtab1"/>
          <p:cNvPicPr>
            <a:picLocks noChangeAspect="1" noChangeArrowheads="1"/>
          </p:cNvPicPr>
          <p:nvPr/>
        </p:nvPicPr>
        <p:blipFill>
          <a:blip r:embed="rId4" cstate="print"/>
          <a:srcRect/>
          <a:stretch>
            <a:fillRect/>
          </a:stretch>
        </p:blipFill>
        <p:spPr bwMode="auto">
          <a:xfrm>
            <a:off x="7643336" y="2343150"/>
            <a:ext cx="2415064" cy="1352550"/>
          </a:xfrm>
          <a:prstGeom prst="rect">
            <a:avLst/>
          </a:prstGeom>
          <a:noFill/>
          <a:ln w="9525">
            <a:noFill/>
            <a:miter lim="800000"/>
            <a:headEnd/>
            <a:tailEnd/>
          </a:ln>
        </p:spPr>
      </p:pic>
      <p:sp>
        <p:nvSpPr>
          <p:cNvPr id="18" name="Oval 17"/>
          <p:cNvSpPr/>
          <p:nvPr/>
        </p:nvSpPr>
        <p:spPr>
          <a:xfrm>
            <a:off x="8801100" y="3429003"/>
            <a:ext cx="4572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5123" name="标题 5"/>
          <p:cNvSpPr>
            <a:spLocks noGrp="1"/>
          </p:cNvSpPr>
          <p:nvPr>
            <p:ph type="title"/>
          </p:nvPr>
        </p:nvSpPr>
        <p:spPr>
          <a:xfrm>
            <a:off x="15" y="31"/>
            <a:ext cx="8550275" cy="592137"/>
          </a:xfrm>
        </p:spPr>
        <p:txBody>
          <a:bodyPr/>
          <a:lstStyle/>
          <a:p>
            <a:pPr eaLnBrk="1" hangingPunct="1"/>
            <a:r>
              <a:rPr lang="en-US" sz="3600" b="1" dirty="0">
                <a:solidFill>
                  <a:srgbClr val="FF0000"/>
                </a:solidFill>
              </a:rPr>
              <a:t>Asymmetry A</a:t>
            </a:r>
            <a:r>
              <a:rPr lang="en-US" sz="3600" b="1" baseline="-25000" dirty="0">
                <a:solidFill>
                  <a:srgbClr val="FF0000"/>
                </a:solidFill>
              </a:rPr>
              <a:t>LT</a:t>
            </a:r>
            <a:r>
              <a:rPr lang="en-US" sz="3600" b="1" dirty="0">
                <a:solidFill>
                  <a:srgbClr val="FF0000"/>
                </a:solidFill>
              </a:rPr>
              <a:t> Result</a:t>
            </a:r>
          </a:p>
        </p:txBody>
      </p:sp>
      <p:sp>
        <p:nvSpPr>
          <p:cNvPr id="5124" name="内容占位符 1"/>
          <p:cNvSpPr>
            <a:spLocks noGrp="1"/>
          </p:cNvSpPr>
          <p:nvPr>
            <p:ph idx="1"/>
          </p:nvPr>
        </p:nvSpPr>
        <p:spPr>
          <a:xfrm>
            <a:off x="1809750" y="2440287"/>
            <a:ext cx="6521450" cy="579437"/>
          </a:xfrm>
        </p:spPr>
        <p:txBody>
          <a:bodyPr/>
          <a:lstStyle/>
          <a:p>
            <a:pPr eaLnBrk="1" hangingPunct="1"/>
            <a:r>
              <a:rPr lang="en-US" sz="2400" b="1" baseline="30000" dirty="0"/>
              <a:t>3</a:t>
            </a:r>
            <a:r>
              <a:rPr lang="en-US" sz="2400" b="1" dirty="0"/>
              <a:t>He </a:t>
            </a:r>
            <a:r>
              <a:rPr lang="en-US" sz="2400" b="1" i="1" dirty="0"/>
              <a:t>A</a:t>
            </a:r>
            <a:r>
              <a:rPr lang="en-US" sz="2400" b="1" baseline="-25000" dirty="0"/>
              <a:t>LT :    </a:t>
            </a:r>
            <a:r>
              <a:rPr lang="en-US" sz="2400" b="1" dirty="0"/>
              <a:t> Positive for </a:t>
            </a:r>
            <a:r>
              <a:rPr lang="en-US" sz="2400" b="1" dirty="0">
                <a:latin typeface="Symbol" pitchFamily="18" charset="2"/>
              </a:rPr>
              <a:t>p</a:t>
            </a:r>
            <a:r>
              <a:rPr lang="en-US" sz="2400" b="1" dirty="0"/>
              <a:t>-</a:t>
            </a:r>
          </a:p>
        </p:txBody>
      </p:sp>
      <p:grpSp>
        <p:nvGrpSpPr>
          <p:cNvPr id="5125" name="组合 9"/>
          <p:cNvGrpSpPr>
            <a:grpSpLocks/>
          </p:cNvGrpSpPr>
          <p:nvPr/>
        </p:nvGrpSpPr>
        <p:grpSpPr bwMode="auto">
          <a:xfrm>
            <a:off x="1463529" y="1310533"/>
            <a:ext cx="5370512" cy="1020762"/>
            <a:chOff x="4680840" y="4858153"/>
            <a:chExt cx="3740405" cy="791079"/>
          </a:xfrm>
        </p:grpSpPr>
        <p:graphicFrame>
          <p:nvGraphicFramePr>
            <p:cNvPr id="5122" name="Object 6"/>
            <p:cNvGraphicFramePr>
              <a:graphicFrameLocks noChangeAspect="1"/>
            </p:cNvGraphicFramePr>
            <p:nvPr/>
          </p:nvGraphicFramePr>
          <p:xfrm>
            <a:off x="5011105" y="5168220"/>
            <a:ext cx="3410140" cy="481012"/>
          </p:xfrm>
          <a:graphic>
            <a:graphicData uri="http://schemas.openxmlformats.org/presentationml/2006/ole">
              <mc:AlternateContent xmlns:mc="http://schemas.openxmlformats.org/markup-compatibility/2006">
                <mc:Choice xmlns:v="urn:schemas-microsoft-com:vml" Requires="v">
                  <p:oleObj spid="_x0000_s6187" name="Equation" r:id="rId5" imgW="2070100" imgH="292100" progId="Equation.3">
                    <p:embed/>
                  </p:oleObj>
                </mc:Choice>
                <mc:Fallback>
                  <p:oleObj name="Equation" r:id="rId5" imgW="2070100" imgH="292100" progId="Equation.3">
                    <p:embed/>
                    <p:pic>
                      <p:nvPicPr>
                        <p:cNvPr id="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105" y="5168220"/>
                          <a:ext cx="3410140" cy="481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3" name="矩形 8"/>
            <p:cNvSpPr>
              <a:spLocks noChangeArrowheads="1"/>
            </p:cNvSpPr>
            <p:nvPr/>
          </p:nvSpPr>
          <p:spPr bwMode="auto">
            <a:xfrm>
              <a:off x="4680840" y="4858153"/>
              <a:ext cx="1571061" cy="31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0" dirty="0">
                  <a:solidFill>
                    <a:srgbClr val="1F497D"/>
                  </a:solidFill>
                  <a:latin typeface="Lucida Sans Unicode" pitchFamily="34" charset="0"/>
                </a:rPr>
                <a:t>To leading twist:</a:t>
              </a:r>
            </a:p>
          </p:txBody>
        </p:sp>
      </p:grpSp>
      <p:pic>
        <p:nvPicPr>
          <p:cNvPr id="5126" name="Picture 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26224"/>
          <a:stretch>
            <a:fillRect/>
          </a:stretch>
        </p:blipFill>
        <p:spPr bwMode="auto">
          <a:xfrm>
            <a:off x="636834" y="2960688"/>
            <a:ext cx="724217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组合 7"/>
          <p:cNvGrpSpPr>
            <a:grpSpLocks/>
          </p:cNvGrpSpPr>
          <p:nvPr/>
        </p:nvGrpSpPr>
        <p:grpSpPr bwMode="auto">
          <a:xfrm>
            <a:off x="8058150" y="323881"/>
            <a:ext cx="1714500" cy="1899475"/>
            <a:chOff x="6553200" y="762000"/>
            <a:chExt cx="2405228" cy="2963214"/>
          </a:xfrm>
        </p:grpSpPr>
        <p:grpSp>
          <p:nvGrpSpPr>
            <p:cNvPr id="5129" name="组合 150"/>
            <p:cNvGrpSpPr>
              <a:grpSpLocks/>
            </p:cNvGrpSpPr>
            <p:nvPr/>
          </p:nvGrpSpPr>
          <p:grpSpPr bwMode="auto">
            <a:xfrm>
              <a:off x="6553200" y="762000"/>
              <a:ext cx="1828800" cy="2963214"/>
              <a:chOff x="6096000" y="1295400"/>
              <a:chExt cx="2209800" cy="3580552"/>
            </a:xfrm>
          </p:grpSpPr>
          <p:pic>
            <p:nvPicPr>
              <p:cNvPr id="513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1295400"/>
                <a:ext cx="2209800" cy="24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矩形 11"/>
              <p:cNvSpPr>
                <a:spLocks noChangeArrowheads="1"/>
              </p:cNvSpPr>
              <p:nvPr/>
            </p:nvSpPr>
            <p:spPr bwMode="auto">
              <a:xfrm>
                <a:off x="7033913" y="3657604"/>
                <a:ext cx="313145" cy="12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ltLang="zh-CN" sz="3600">
                  <a:solidFill>
                    <a:srgbClr val="1F497D"/>
                  </a:solidFill>
                </a:endParaRPr>
              </a:p>
            </p:txBody>
          </p:sp>
        </p:grpSp>
        <p:sp>
          <p:nvSpPr>
            <p:cNvPr id="13" name="右箭头 9"/>
            <p:cNvSpPr/>
            <p:nvPr/>
          </p:nvSpPr>
          <p:spPr>
            <a:xfrm rot="584170">
              <a:off x="8196428" y="823139"/>
              <a:ext cx="762000" cy="457200"/>
            </a:xfrm>
            <a:prstGeom prst="rightArrow">
              <a:avLst>
                <a:gd name="adj1" fmla="val 50000"/>
                <a:gd name="adj2" fmla="val 47944"/>
              </a:avLst>
            </a:prstGeom>
            <a:ln w="12700" cmpd="sng">
              <a:solidFill>
                <a:schemeClr val="tx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14" name="Rectangle 14"/>
          <p:cNvSpPr>
            <a:spLocks noChangeArrowheads="1"/>
          </p:cNvSpPr>
          <p:nvPr/>
        </p:nvSpPr>
        <p:spPr bwMode="auto">
          <a:xfrm>
            <a:off x="2313700" y="657020"/>
            <a:ext cx="4478001" cy="3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90" tIns="45446" rIns="90890" bIns="45446">
            <a:spAutoFit/>
          </a:bodyPr>
          <a:lstStyle/>
          <a:p>
            <a:pPr defTabSz="913693" eaLnBrk="1" fontAlgn="auto" hangingPunct="1">
              <a:spcBef>
                <a:spcPts val="0"/>
              </a:spcBef>
              <a:spcAft>
                <a:spcPts val="0"/>
              </a:spcAft>
              <a:defRPr/>
            </a:pPr>
            <a:r>
              <a:rPr lang="en-US" sz="2000" b="0" i="0" kern="0" dirty="0">
                <a:solidFill>
                  <a:srgbClr val="04617B"/>
                </a:solidFill>
              </a:rPr>
              <a:t>J. Huang et al.,</a:t>
            </a:r>
            <a:r>
              <a:rPr lang="en-US" sz="2000" b="0" i="0" kern="0" dirty="0">
                <a:solidFill>
                  <a:srgbClr val="C00000"/>
                </a:solidFill>
              </a:rPr>
              <a:t> PRL. 108, 052001 (2012).</a:t>
            </a:r>
          </a:p>
        </p:txBody>
      </p:sp>
      <p:sp>
        <p:nvSpPr>
          <p:cNvPr id="15" name="Rectangle 14"/>
          <p:cNvSpPr>
            <a:spLocks noChangeArrowheads="1"/>
          </p:cNvSpPr>
          <p:nvPr/>
        </p:nvSpPr>
        <p:spPr bwMode="auto">
          <a:xfrm>
            <a:off x="8163475" y="1715254"/>
            <a:ext cx="1485194" cy="3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890" tIns="45446" rIns="90890" bIns="45446">
            <a:spAutoFit/>
          </a:bodyPr>
          <a:lstStyle/>
          <a:p>
            <a:pPr defTabSz="913693" eaLnBrk="1" fontAlgn="auto" hangingPunct="1">
              <a:spcBef>
                <a:spcPts val="0"/>
              </a:spcBef>
              <a:spcAft>
                <a:spcPts val="0"/>
              </a:spcAft>
              <a:defRPr/>
            </a:pPr>
            <a:r>
              <a:rPr lang="en-US" sz="2000" b="0" i="0" kern="0" dirty="0">
                <a:solidFill>
                  <a:srgbClr val="04617B"/>
                </a:solidFill>
              </a:rPr>
              <a:t>Worm-Gear</a:t>
            </a:r>
            <a:r>
              <a:rPr lang="en-US" sz="2000" b="0" i="0" kern="0" dirty="0">
                <a:solidFill>
                  <a:srgbClr val="C00000"/>
                </a:solidFill>
              </a:rPr>
              <a:t>.</a:t>
            </a:r>
          </a:p>
        </p:txBody>
      </p:sp>
      <p:cxnSp>
        <p:nvCxnSpPr>
          <p:cNvPr id="20" name="Straight Arrow Connector 19"/>
          <p:cNvCxnSpPr/>
          <p:nvPr/>
        </p:nvCxnSpPr>
        <p:spPr>
          <a:xfrm>
            <a:off x="6100552" y="2402034"/>
            <a:ext cx="2647666" cy="10645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61085"/>
      </p:ext>
    </p:extLst>
  </p:cSld>
  <p:clrMapOvr>
    <a:masterClrMapping/>
  </p:clrMapOvr>
  <p:transition spd="med"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94208" y="185784"/>
            <a:ext cx="9049392" cy="545817"/>
          </a:xfrm>
          <a:ln/>
        </p:spPr>
        <p:txBody>
          <a:bodyPr/>
          <a:lstStyle/>
          <a:p>
            <a:pPr>
              <a:buClrTx/>
              <a:tabLst>
                <a:tab pos="0" algn="l"/>
                <a:tab pos="438002" algn="l"/>
                <a:tab pos="876003" algn="l"/>
                <a:tab pos="1314004" algn="l"/>
                <a:tab pos="1752006" algn="l"/>
                <a:tab pos="2190008" algn="l"/>
                <a:tab pos="2628008" algn="l"/>
                <a:tab pos="3066011" algn="l"/>
                <a:tab pos="3504014" algn="l"/>
                <a:tab pos="3942015" algn="l"/>
                <a:tab pos="4380017" algn="l"/>
                <a:tab pos="4818018" algn="l"/>
                <a:tab pos="5256020" algn="l"/>
                <a:tab pos="5694020" algn="l"/>
                <a:tab pos="6132023" algn="l"/>
                <a:tab pos="6570023" algn="l"/>
                <a:tab pos="7008025" algn="l"/>
                <a:tab pos="7446026" algn="l"/>
                <a:tab pos="7884028" algn="l"/>
                <a:tab pos="8322030" algn="l"/>
                <a:tab pos="8760031" algn="l"/>
              </a:tabLst>
            </a:pPr>
            <a:r>
              <a:rPr lang="en-US" sz="2300" b="1">
                <a:solidFill>
                  <a:srgbClr val="004586"/>
                </a:solidFill>
              </a:rPr>
              <a:t>Inclusive Hadron Electroproduction</a:t>
            </a:r>
          </a:p>
        </p:txBody>
      </p:sp>
      <p:sp>
        <p:nvSpPr>
          <p:cNvPr id="3074" name="Text Box 2"/>
          <p:cNvSpPr txBox="1">
            <a:spLocks noChangeArrowheads="1"/>
          </p:cNvSpPr>
          <p:nvPr/>
        </p:nvSpPr>
        <p:spPr bwMode="auto">
          <a:xfrm>
            <a:off x="3193351" y="931783"/>
            <a:ext cx="3971088" cy="31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220" tIns="43111" rIns="86220" bIns="431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8002" eaLnBrk="1">
              <a:lnSpc>
                <a:spcPct val="93000"/>
              </a:lnSpc>
              <a:buSzPct val="100000"/>
            </a:pPr>
            <a:r>
              <a:rPr lang="en-US" sz="1700" i="0" dirty="0"/>
              <a:t>e + N</a:t>
            </a:r>
            <a:r>
              <a:rPr lang="en-GB" sz="1700" i="0" baseline="33000" dirty="0">
                <a:latin typeface="DejaVu LGC Sans" pitchFamily="32" charset="0"/>
                <a:ea typeface="DejaVu LGC Sans" pitchFamily="32" charset="0"/>
                <a:cs typeface="DejaVu LGC Sans" pitchFamily="32" charset="0"/>
              </a:rPr>
              <a:t>↑</a:t>
            </a:r>
            <a:r>
              <a:rPr lang="en-US" sz="1700" i="0" dirty="0"/>
              <a:t>           h + X          (h = </a:t>
            </a:r>
            <a:r>
              <a:rPr lang="en-US" sz="1700" i="0" dirty="0">
                <a:latin typeface="Symbol" pitchFamily="18" charset="2"/>
              </a:rPr>
              <a:t>p</a:t>
            </a:r>
            <a:r>
              <a:rPr lang="en-US" sz="1700" i="0" dirty="0"/>
              <a:t>, K, p)</a:t>
            </a:r>
          </a:p>
        </p:txBody>
      </p:sp>
      <p:sp>
        <p:nvSpPr>
          <p:cNvPr id="3075" name="Text Box 3"/>
          <p:cNvSpPr txBox="1">
            <a:spLocks noChangeArrowheads="1"/>
          </p:cNvSpPr>
          <p:nvPr/>
        </p:nvSpPr>
        <p:spPr bwMode="auto">
          <a:xfrm>
            <a:off x="264529" y="4163451"/>
            <a:ext cx="9556272" cy="2114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220" tIns="43111" rIns="86220" bIns="431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1pPr>
            <a:lvl2pPr marL="739775" indent="-2825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itchFamily="34" charset="0"/>
                <a:ea typeface="DejaVu Sans" charset="0"/>
                <a:cs typeface="DejaVu Sans" charset="0"/>
              </a:defRPr>
            </a:lvl9pPr>
          </a:lstStyle>
          <a:p>
            <a:pPr defTabSz="438002" eaLnBrk="1">
              <a:lnSpc>
                <a:spcPct val="150000"/>
              </a:lnSpc>
              <a:buClr>
                <a:srgbClr val="000000"/>
              </a:buClr>
              <a:buSzPct val="100000"/>
            </a:pPr>
            <a:r>
              <a:rPr lang="en-US" sz="1700" b="0" i="0" dirty="0">
                <a:solidFill>
                  <a:srgbClr val="0000FF"/>
                </a:solidFill>
              </a:rPr>
              <a:t>Why a non-zero </a:t>
            </a:r>
            <a:r>
              <a:rPr lang="en-US" sz="1700" b="0" dirty="0">
                <a:solidFill>
                  <a:srgbClr val="0000FF"/>
                </a:solidFill>
              </a:rPr>
              <a:t>A</a:t>
            </a:r>
            <a:r>
              <a:rPr lang="en-US" sz="1700" b="0" baseline="-33000" dirty="0">
                <a:solidFill>
                  <a:srgbClr val="0000FF"/>
                </a:solidFill>
              </a:rPr>
              <a:t>N </a:t>
            </a:r>
            <a:r>
              <a:rPr lang="en-US" sz="1700" b="0" i="0" dirty="0">
                <a:solidFill>
                  <a:srgbClr val="0000FF"/>
                </a:solidFill>
              </a:rPr>
              <a:t>is</a:t>
            </a:r>
            <a:r>
              <a:rPr lang="en-US" sz="1700" b="0" i="0" baseline="-33000" dirty="0">
                <a:solidFill>
                  <a:srgbClr val="0000FF"/>
                </a:solidFill>
              </a:rPr>
              <a:t> </a:t>
            </a:r>
            <a:r>
              <a:rPr lang="en-US" sz="1700" b="0" i="0" dirty="0">
                <a:solidFill>
                  <a:srgbClr val="0000FF"/>
                </a:solidFill>
              </a:rPr>
              <a:t>interesting? </a:t>
            </a:r>
          </a:p>
          <a:p>
            <a:pPr lvl="1" defTabSz="438002" eaLnBrk="1">
              <a:lnSpc>
                <a:spcPct val="93000"/>
              </a:lnSpc>
              <a:buClr>
                <a:srgbClr val="000000"/>
              </a:buClr>
              <a:buSzPct val="100000"/>
              <a:buFont typeface="Times New Roman" pitchFamily="18" charset="0"/>
              <a:buChar char="–"/>
            </a:pPr>
            <a:r>
              <a:rPr lang="en-US" sz="1800" b="0" i="0" dirty="0"/>
              <a:t>Analogues to A</a:t>
            </a:r>
            <a:r>
              <a:rPr lang="en-US" sz="1800" b="0" i="0" baseline="-33000" dirty="0"/>
              <a:t>N</a:t>
            </a:r>
            <a:r>
              <a:rPr lang="en-US" sz="1800" b="0" i="0" dirty="0"/>
              <a:t> in                     collision                  </a:t>
            </a:r>
          </a:p>
          <a:p>
            <a:pPr lvl="1" defTabSz="438002" eaLnBrk="1">
              <a:lnSpc>
                <a:spcPct val="93000"/>
              </a:lnSpc>
              <a:buClr>
                <a:srgbClr val="000000"/>
              </a:buClr>
              <a:buSzPct val="100000"/>
              <a:buFont typeface="Times New Roman" pitchFamily="18" charset="0"/>
              <a:buChar char="–"/>
            </a:pPr>
            <a:r>
              <a:rPr lang="en-US" sz="1800" b="0" i="0" dirty="0"/>
              <a:t>Simpler than                      due to only one quark channel  </a:t>
            </a:r>
          </a:p>
          <a:p>
            <a:pPr lvl="1" defTabSz="438002" eaLnBrk="1">
              <a:lnSpc>
                <a:spcPct val="93000"/>
              </a:lnSpc>
              <a:buClr>
                <a:srgbClr val="000000"/>
              </a:buClr>
              <a:buSzPct val="100000"/>
              <a:buFont typeface="Times New Roman" pitchFamily="18" charset="0"/>
              <a:buChar char="–"/>
            </a:pPr>
            <a:r>
              <a:rPr lang="en-US" sz="1800" b="0" i="0" dirty="0"/>
              <a:t>Same transverse spin effects as SIDIS and </a:t>
            </a:r>
            <a:r>
              <a:rPr lang="en-US" sz="1800" b="0" dirty="0"/>
              <a:t>p-p</a:t>
            </a:r>
            <a:r>
              <a:rPr lang="en-US" sz="1800" b="0" i="0" dirty="0"/>
              <a:t> collisions (</a:t>
            </a:r>
            <a:r>
              <a:rPr lang="en-US" sz="1800" b="0" i="0" dirty="0" err="1"/>
              <a:t>Sivers</a:t>
            </a:r>
            <a:r>
              <a:rPr lang="en-US" sz="1800" b="0" i="0" dirty="0"/>
              <a:t>, Collins, twist-3)</a:t>
            </a:r>
          </a:p>
          <a:p>
            <a:pPr lvl="1" defTabSz="438002" eaLnBrk="1">
              <a:lnSpc>
                <a:spcPct val="93000"/>
              </a:lnSpc>
              <a:buClr>
                <a:srgbClr val="000000"/>
              </a:buClr>
              <a:buSzPct val="100000"/>
              <a:buFont typeface="Times New Roman" pitchFamily="18" charset="0"/>
              <a:buChar char="–"/>
            </a:pPr>
            <a:r>
              <a:rPr lang="en-US" sz="1800" b="0" i="0" dirty="0"/>
              <a:t>Clean test TMD formalism (at large </a:t>
            </a:r>
            <a:r>
              <a:rPr lang="en-US" sz="1800" b="0" dirty="0" err="1"/>
              <a:t>p</a:t>
            </a:r>
            <a:r>
              <a:rPr lang="en-US" sz="1800" b="0" baseline="-33000" dirty="0" err="1"/>
              <a:t>T</a:t>
            </a:r>
            <a:r>
              <a:rPr lang="en-US" sz="1800" b="0" baseline="-33000" dirty="0"/>
              <a:t> </a:t>
            </a:r>
            <a:r>
              <a:rPr lang="en-US" sz="1800" b="0" dirty="0"/>
              <a:t>~</a:t>
            </a:r>
            <a:r>
              <a:rPr lang="en-US" sz="1800" b="0" i="0" dirty="0"/>
              <a:t> 1 </a:t>
            </a:r>
            <a:r>
              <a:rPr lang="en-US" sz="1800" b="0" i="0" dirty="0" err="1"/>
              <a:t>GeV</a:t>
            </a:r>
            <a:r>
              <a:rPr lang="en-US" sz="1800" b="0" i="0" dirty="0"/>
              <a:t> or more)</a:t>
            </a:r>
          </a:p>
          <a:p>
            <a:pPr lvl="1" defTabSz="438002" eaLnBrk="1">
              <a:lnSpc>
                <a:spcPct val="93000"/>
              </a:lnSpc>
              <a:buClr>
                <a:srgbClr val="000000"/>
              </a:buClr>
              <a:buSzPct val="100000"/>
              <a:buFont typeface="Times New Roman" pitchFamily="18" charset="0"/>
              <a:buChar char="–"/>
            </a:pPr>
            <a:r>
              <a:rPr lang="en-US" sz="1800" b="0" i="0" dirty="0"/>
              <a:t>To help understand mechanism behind large </a:t>
            </a:r>
            <a:r>
              <a:rPr lang="en-US" sz="1800" b="0" dirty="0"/>
              <a:t>A</a:t>
            </a:r>
            <a:r>
              <a:rPr lang="en-US" sz="1800" b="0" baseline="-33000" dirty="0"/>
              <a:t>N</a:t>
            </a:r>
            <a:r>
              <a:rPr lang="en-US" sz="1800" b="0" i="0" dirty="0"/>
              <a:t> in                  in the TMD framework </a:t>
            </a: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776" y="1245731"/>
            <a:ext cx="3649536" cy="20046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Line 6"/>
          <p:cNvSpPr>
            <a:spLocks noChangeShapeType="1"/>
          </p:cNvSpPr>
          <p:nvPr/>
        </p:nvSpPr>
        <p:spPr bwMode="auto">
          <a:xfrm>
            <a:off x="8198784" y="1211167"/>
            <a:ext cx="684288" cy="207382"/>
          </a:xfrm>
          <a:prstGeom prst="line">
            <a:avLst/>
          </a:prstGeom>
          <a:noFill/>
          <a:ln w="1836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sp>
        <p:nvSpPr>
          <p:cNvPr id="3079" name="Line 7"/>
          <p:cNvSpPr>
            <a:spLocks noChangeShapeType="1"/>
          </p:cNvSpPr>
          <p:nvPr/>
        </p:nvSpPr>
        <p:spPr bwMode="auto">
          <a:xfrm flipH="1">
            <a:off x="8423712" y="1004067"/>
            <a:ext cx="234432" cy="622145"/>
          </a:xfrm>
          <a:prstGeom prst="line">
            <a:avLst/>
          </a:prstGeom>
          <a:noFill/>
          <a:ln w="1836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sp>
        <p:nvSpPr>
          <p:cNvPr id="3082" name="Line 10"/>
          <p:cNvSpPr>
            <a:spLocks noChangeShapeType="1"/>
          </p:cNvSpPr>
          <p:nvPr/>
        </p:nvSpPr>
        <p:spPr bwMode="auto">
          <a:xfrm flipV="1">
            <a:off x="9423217" y="2376250"/>
            <a:ext cx="1584" cy="420524"/>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sp>
        <p:nvSpPr>
          <p:cNvPr id="3083" name="Text Box 11"/>
          <p:cNvSpPr txBox="1">
            <a:spLocks noChangeArrowheads="1"/>
          </p:cNvSpPr>
          <p:nvPr/>
        </p:nvSpPr>
        <p:spPr bwMode="auto">
          <a:xfrm>
            <a:off x="9543607" y="2390931"/>
            <a:ext cx="351648"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220" tIns="43111" rIns="86220" bIns="431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8002" eaLnBrk="1">
              <a:lnSpc>
                <a:spcPct val="93000"/>
              </a:lnSpc>
              <a:buSzPct val="100000"/>
            </a:pPr>
            <a:r>
              <a:rPr lang="en-US" sz="1300"/>
              <a:t>p</a:t>
            </a:r>
            <a:r>
              <a:rPr lang="en-US" sz="1300" baseline="-33000"/>
              <a:t>T</a:t>
            </a:r>
          </a:p>
        </p:txBody>
      </p:sp>
      <p:sp>
        <p:nvSpPr>
          <p:cNvPr id="3084" name="Line 12"/>
          <p:cNvSpPr>
            <a:spLocks noChangeShapeType="1"/>
          </p:cNvSpPr>
          <p:nvPr/>
        </p:nvSpPr>
        <p:spPr bwMode="auto">
          <a:xfrm>
            <a:off x="8824464" y="2827018"/>
            <a:ext cx="912384" cy="1440"/>
          </a:xfrm>
          <a:prstGeom prst="line">
            <a:avLst/>
          </a:prstGeom>
          <a:noFill/>
          <a:ln w="27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sp>
        <p:nvSpPr>
          <p:cNvPr id="3085" name="Line 13"/>
          <p:cNvSpPr>
            <a:spLocks noChangeShapeType="1"/>
          </p:cNvSpPr>
          <p:nvPr/>
        </p:nvSpPr>
        <p:spPr bwMode="auto">
          <a:xfrm>
            <a:off x="419760" y="807926"/>
            <a:ext cx="9123840" cy="1440"/>
          </a:xfrm>
          <a:prstGeom prst="line">
            <a:avLst/>
          </a:prstGeom>
          <a:noFill/>
          <a:ln w="18360">
            <a:solidFill>
              <a:srgbClr val="0045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sp>
        <p:nvSpPr>
          <p:cNvPr id="3086" name="Line 14"/>
          <p:cNvSpPr>
            <a:spLocks noChangeShapeType="1"/>
          </p:cNvSpPr>
          <p:nvPr/>
        </p:nvSpPr>
        <p:spPr bwMode="auto">
          <a:xfrm>
            <a:off x="4050288" y="1101716"/>
            <a:ext cx="456192" cy="144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600" tIns="43800" rIns="87600" bIns="43800"/>
          <a:lstStyle/>
          <a:p>
            <a:pPr defTabSz="438002" eaLnBrk="1">
              <a:lnSpc>
                <a:spcPct val="93000"/>
              </a:lnSpc>
              <a:buClr>
                <a:srgbClr val="000000"/>
              </a:buClr>
              <a:buSzPct val="100000"/>
            </a:pPr>
            <a:endParaRPr lang="en-US" sz="1700" b="0" i="0">
              <a:solidFill>
                <a:srgbClr val="FFFFFF"/>
              </a:solidFill>
              <a:latin typeface="Arial" pitchFamily="34" charset="0"/>
            </a:endParaRPr>
          </a:p>
        </p:txBody>
      </p:sp>
      <p:pic>
        <p:nvPicPr>
          <p:cNvPr id="10351" name="Picture 111"/>
          <p:cNvPicPr>
            <a:picLocks noChangeAspect="1" noChangeArrowheads="1"/>
          </p:cNvPicPr>
          <p:nvPr/>
        </p:nvPicPr>
        <p:blipFill>
          <a:blip r:embed="rId4" cstate="print"/>
          <a:srcRect/>
          <a:stretch>
            <a:fillRect/>
          </a:stretch>
        </p:blipFill>
        <p:spPr bwMode="auto">
          <a:xfrm>
            <a:off x="2547953" y="4845050"/>
            <a:ext cx="1057275" cy="273050"/>
          </a:xfrm>
          <a:prstGeom prst="rect">
            <a:avLst/>
          </a:prstGeom>
          <a:noFill/>
        </p:spPr>
      </p:pic>
      <p:pic>
        <p:nvPicPr>
          <p:cNvPr id="10352" name="Picture 112"/>
          <p:cNvPicPr>
            <a:picLocks noChangeAspect="1" noChangeArrowheads="1"/>
          </p:cNvPicPr>
          <p:nvPr/>
        </p:nvPicPr>
        <p:blipFill>
          <a:blip r:embed="rId5" cstate="print"/>
          <a:srcRect/>
          <a:stretch>
            <a:fillRect/>
          </a:stretch>
        </p:blipFill>
        <p:spPr bwMode="auto">
          <a:xfrm>
            <a:off x="5829307" y="3821113"/>
            <a:ext cx="3278188" cy="557212"/>
          </a:xfrm>
          <a:prstGeom prst="rect">
            <a:avLst/>
          </a:prstGeom>
          <a:noFill/>
        </p:spPr>
      </p:pic>
      <p:pic>
        <p:nvPicPr>
          <p:cNvPr id="10353" name="Picture 113"/>
          <p:cNvPicPr>
            <a:picLocks noChangeAspect="1" noChangeArrowheads="1"/>
          </p:cNvPicPr>
          <p:nvPr/>
        </p:nvPicPr>
        <p:blipFill>
          <a:blip r:embed="rId6" cstate="print"/>
          <a:srcRect/>
          <a:stretch>
            <a:fillRect/>
          </a:stretch>
        </p:blipFill>
        <p:spPr bwMode="auto">
          <a:xfrm>
            <a:off x="3194060" y="4530725"/>
            <a:ext cx="989013" cy="330200"/>
          </a:xfrm>
          <a:prstGeom prst="rect">
            <a:avLst/>
          </a:prstGeom>
          <a:noFill/>
        </p:spPr>
      </p:pic>
      <p:pic>
        <p:nvPicPr>
          <p:cNvPr id="10354" name="Picture 114"/>
          <p:cNvPicPr>
            <a:picLocks noChangeAspect="1" noChangeArrowheads="1"/>
          </p:cNvPicPr>
          <p:nvPr/>
        </p:nvPicPr>
        <p:blipFill>
          <a:blip r:embed="rId6" cstate="print"/>
          <a:srcRect/>
          <a:stretch>
            <a:fillRect/>
          </a:stretch>
        </p:blipFill>
        <p:spPr bwMode="auto">
          <a:xfrm>
            <a:off x="6199196" y="5581673"/>
            <a:ext cx="1169988" cy="327025"/>
          </a:xfrm>
          <a:prstGeom prst="rect">
            <a:avLst/>
          </a:prstGeom>
          <a:noFill/>
        </p:spPr>
      </p:pic>
      <p:pic>
        <p:nvPicPr>
          <p:cNvPr id="10355" name="Picture 115"/>
          <p:cNvPicPr>
            <a:picLocks noChangeAspect="1" noChangeArrowheads="1"/>
          </p:cNvPicPr>
          <p:nvPr/>
        </p:nvPicPr>
        <p:blipFill>
          <a:blip r:embed="rId7" cstate="print"/>
          <a:srcRect/>
          <a:stretch>
            <a:fillRect/>
          </a:stretch>
        </p:blipFill>
        <p:spPr bwMode="auto">
          <a:xfrm>
            <a:off x="3467105" y="3251201"/>
            <a:ext cx="3151188" cy="527050"/>
          </a:xfrm>
          <a:prstGeom prst="rect">
            <a:avLst/>
          </a:prstGeom>
          <a:noFill/>
        </p:spPr>
      </p:pic>
      <p:pic>
        <p:nvPicPr>
          <p:cNvPr id="19" name="Content Placeholder 8"/>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95304" y="973953"/>
            <a:ext cx="4622862" cy="2276468"/>
          </a:xfrm>
        </p:spPr>
      </p:pic>
    </p:spTree>
    <p:extLst>
      <p:ext uri="{BB962C8B-B14F-4D97-AF65-F5344CB8AC3E}">
        <p14:creationId xmlns:p14="http://schemas.microsoft.com/office/powerpoint/2010/main" val="31930848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22929" y="252028"/>
            <a:ext cx="9049392" cy="370118"/>
          </a:xfrm>
          <a:ln/>
        </p:spPr>
        <p:txBody>
          <a:bodyPr/>
          <a:lstStyle/>
          <a:p>
            <a:pPr>
              <a:lnSpc>
                <a:spcPct val="100000"/>
              </a:lnSpc>
              <a:buClrTx/>
              <a:tabLst>
                <a:tab pos="0" algn="l"/>
                <a:tab pos="436984" algn="l"/>
                <a:tab pos="873969" algn="l"/>
                <a:tab pos="1310952" algn="l"/>
                <a:tab pos="1747939" algn="l"/>
                <a:tab pos="2184922" algn="l"/>
                <a:tab pos="2621906" algn="l"/>
                <a:tab pos="3058892" algn="l"/>
                <a:tab pos="3495878" algn="l"/>
                <a:tab pos="3932861" algn="l"/>
                <a:tab pos="4369846" algn="l"/>
                <a:tab pos="4806832" algn="l"/>
                <a:tab pos="5243814" algn="l"/>
                <a:tab pos="5680799" algn="l"/>
                <a:tab pos="6117785" algn="l"/>
                <a:tab pos="6554768" algn="l"/>
                <a:tab pos="6991751" algn="l"/>
                <a:tab pos="7428737" algn="l"/>
                <a:tab pos="7865723" algn="l"/>
                <a:tab pos="8302712" algn="l"/>
                <a:tab pos="8739690" algn="l"/>
              </a:tabLst>
            </a:pPr>
            <a:r>
              <a:rPr lang="en-US" sz="2400" b="1">
                <a:solidFill>
                  <a:srgbClr val="004586"/>
                </a:solidFill>
              </a:rPr>
              <a:t>Transverse SSA in Inclusive Hadron </a:t>
            </a:r>
          </a:p>
        </p:txBody>
      </p:sp>
      <p:sp>
        <p:nvSpPr>
          <p:cNvPr id="4098" name="Line 2"/>
          <p:cNvSpPr>
            <a:spLocks noChangeShapeType="1"/>
          </p:cNvSpPr>
          <p:nvPr/>
        </p:nvSpPr>
        <p:spPr bwMode="auto">
          <a:xfrm>
            <a:off x="419760" y="807926"/>
            <a:ext cx="9123840" cy="1440"/>
          </a:xfrm>
          <a:prstGeom prst="line">
            <a:avLst/>
          </a:prstGeom>
          <a:noFill/>
          <a:ln w="18360">
            <a:solidFill>
              <a:srgbClr val="00458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396" tIns="43699" rIns="87396" bIns="43699"/>
          <a:lstStyle/>
          <a:p>
            <a:pPr defTabSz="436984" eaLnBrk="1">
              <a:lnSpc>
                <a:spcPct val="93000"/>
              </a:lnSpc>
              <a:buClr>
                <a:srgbClr val="000000"/>
              </a:buClr>
              <a:buSzPct val="100000"/>
            </a:pPr>
            <a:endParaRPr lang="en-US" sz="1700" b="0" i="0">
              <a:solidFill>
                <a:srgbClr val="FFFFFF"/>
              </a:solidFill>
              <a:latin typeface="Arial" pitchFamily="34" charset="0"/>
            </a:endParaRPr>
          </a:p>
        </p:txBody>
      </p:sp>
      <p:sp>
        <p:nvSpPr>
          <p:cNvPr id="4099" name="Text Box 3"/>
          <p:cNvSpPr txBox="1">
            <a:spLocks noChangeArrowheads="1"/>
          </p:cNvSpPr>
          <p:nvPr/>
        </p:nvSpPr>
        <p:spPr bwMode="auto">
          <a:xfrm>
            <a:off x="312048" y="4440576"/>
            <a:ext cx="5246208" cy="1438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020" tIns="43011" rIns="86020" bIns="430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marL="739775" indent="-2825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6984" eaLnBrk="1">
              <a:lnSpc>
                <a:spcPct val="93000"/>
              </a:lnSpc>
              <a:buClr>
                <a:srgbClr val="000000"/>
              </a:buClr>
              <a:buSzPct val="100000"/>
              <a:buFont typeface="Times New Roman" pitchFamily="18" charset="0"/>
              <a:buChar char="•"/>
            </a:pPr>
            <a:r>
              <a:rPr lang="en-US" sz="1900" b="0" i="0" dirty="0"/>
              <a:t> Target spin flip every 20 minutes</a:t>
            </a:r>
          </a:p>
          <a:p>
            <a:pPr defTabSz="436984" eaLnBrk="1">
              <a:lnSpc>
                <a:spcPct val="93000"/>
              </a:lnSpc>
              <a:buClr>
                <a:srgbClr val="000000"/>
              </a:buClr>
              <a:buSzPct val="100000"/>
              <a:buFont typeface="Times New Roman" pitchFamily="18" charset="0"/>
              <a:buChar char="•"/>
            </a:pPr>
            <a:r>
              <a:rPr lang="en-US" sz="1900" b="0" i="0" dirty="0"/>
              <a:t> Acceptance effects cancels </a:t>
            </a:r>
          </a:p>
          <a:p>
            <a:pPr defTabSz="436984" eaLnBrk="1">
              <a:lnSpc>
                <a:spcPct val="93000"/>
              </a:lnSpc>
              <a:buClr>
                <a:srgbClr val="000000"/>
              </a:buClr>
              <a:buSzPct val="100000"/>
              <a:buFont typeface="Times New Roman" pitchFamily="18" charset="0"/>
              <a:buChar char="•"/>
            </a:pPr>
            <a:r>
              <a:rPr lang="en-US" sz="1900" b="0" i="0" dirty="0"/>
              <a:t> Overall systematic check with A</a:t>
            </a:r>
            <a:r>
              <a:rPr lang="en-US" sz="1900" b="0" i="0" baseline="-33000" dirty="0"/>
              <a:t>N</a:t>
            </a:r>
            <a:r>
              <a:rPr lang="en-US" sz="1900" b="0" i="0" dirty="0"/>
              <a:t> at </a:t>
            </a:r>
            <a:r>
              <a:rPr lang="en-US" sz="1900" b="0" i="0" dirty="0" err="1">
                <a:latin typeface="DejaVu Sans" charset="0"/>
              </a:rPr>
              <a:t>ϕ</a:t>
            </a:r>
            <a:r>
              <a:rPr lang="en-US" sz="1900" b="0" i="0" baseline="-33000" dirty="0" err="1"/>
              <a:t>S</a:t>
            </a:r>
            <a:r>
              <a:rPr lang="en-US" sz="1900" b="0" i="0" dirty="0"/>
              <a:t>= 0 </a:t>
            </a:r>
          </a:p>
          <a:p>
            <a:pPr lvl="1" defTabSz="436984" eaLnBrk="1">
              <a:lnSpc>
                <a:spcPct val="93000"/>
              </a:lnSpc>
              <a:buClr>
                <a:srgbClr val="000000"/>
              </a:buClr>
              <a:buSzPct val="100000"/>
              <a:buFont typeface="Times New Roman" pitchFamily="18" charset="0"/>
              <a:buChar char="–"/>
            </a:pPr>
            <a:r>
              <a:rPr lang="en-US" sz="1900" b="0" i="0" dirty="0"/>
              <a:t> False asymmetry &lt; 0.1%</a:t>
            </a:r>
          </a:p>
          <a:p>
            <a:pPr defTabSz="436984" eaLnBrk="1">
              <a:lnSpc>
                <a:spcPct val="93000"/>
              </a:lnSpc>
              <a:buSzPct val="100000"/>
            </a:pPr>
            <a:endParaRPr lang="en-US" sz="1900" b="0" i="0" dirty="0"/>
          </a:p>
        </p:txBody>
      </p:sp>
      <p:pic>
        <p:nvPicPr>
          <p:cNvPr id="11329" name="Picture 65"/>
          <p:cNvPicPr>
            <a:picLocks noChangeAspect="1" noChangeArrowheads="1"/>
          </p:cNvPicPr>
          <p:nvPr/>
        </p:nvPicPr>
        <p:blipFill>
          <a:blip r:embed="rId3" cstate="print"/>
          <a:srcRect/>
          <a:stretch>
            <a:fillRect/>
          </a:stretch>
        </p:blipFill>
        <p:spPr bwMode="auto">
          <a:xfrm>
            <a:off x="6832608" y="1638300"/>
            <a:ext cx="1943101" cy="488950"/>
          </a:xfrm>
          <a:prstGeom prst="rect">
            <a:avLst/>
          </a:prstGeom>
          <a:noFill/>
        </p:spPr>
      </p:pic>
      <p:pic>
        <p:nvPicPr>
          <p:cNvPr id="11330" name="Picture 66"/>
          <p:cNvPicPr>
            <a:picLocks noChangeAspect="1" noChangeArrowheads="1"/>
          </p:cNvPicPr>
          <p:nvPr/>
        </p:nvPicPr>
        <p:blipFill>
          <a:blip r:embed="rId4" cstate="print"/>
          <a:srcRect/>
          <a:stretch>
            <a:fillRect/>
          </a:stretch>
        </p:blipFill>
        <p:spPr bwMode="auto">
          <a:xfrm>
            <a:off x="825514" y="3343283"/>
            <a:ext cx="2890839" cy="804863"/>
          </a:xfrm>
          <a:prstGeom prst="rect">
            <a:avLst/>
          </a:prstGeom>
          <a:noFill/>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0256" y="2073823"/>
            <a:ext cx="4447872" cy="3646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4" name="Text Box 8"/>
          <p:cNvSpPr txBox="1">
            <a:spLocks noChangeArrowheads="1"/>
          </p:cNvSpPr>
          <p:nvPr/>
        </p:nvSpPr>
        <p:spPr bwMode="auto">
          <a:xfrm>
            <a:off x="6362950" y="3300826"/>
            <a:ext cx="427680" cy="339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020" tIns="43011" rIns="86020" bIns="430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defTabSz="436984" eaLnBrk="1">
              <a:lnSpc>
                <a:spcPct val="93000"/>
              </a:lnSpc>
              <a:buSzPct val="100000"/>
            </a:pPr>
            <a:r>
              <a:rPr lang="en-US" sz="1900" i="0">
                <a:latin typeface="Symbol" pitchFamily="18" charset="2"/>
              </a:rPr>
              <a:t>p</a:t>
            </a:r>
            <a:r>
              <a:rPr lang="en-US" sz="1900" i="0" baseline="33000"/>
              <a:t>+</a:t>
            </a:r>
          </a:p>
        </p:txBody>
      </p:sp>
      <p:sp>
        <p:nvSpPr>
          <p:cNvPr id="4105" name="Text Box 9"/>
          <p:cNvSpPr txBox="1">
            <a:spLocks noChangeArrowheads="1"/>
          </p:cNvSpPr>
          <p:nvPr/>
        </p:nvSpPr>
        <p:spPr bwMode="auto">
          <a:xfrm>
            <a:off x="9093766" y="3267703"/>
            <a:ext cx="643104" cy="339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6020" tIns="43011" rIns="86020" bIns="430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defTabSz="436984" eaLnBrk="1">
              <a:lnSpc>
                <a:spcPct val="93000"/>
              </a:lnSpc>
              <a:buSzPct val="100000"/>
            </a:pPr>
            <a:r>
              <a:rPr lang="en-US" sz="1900" i="0">
                <a:latin typeface="Symbol" pitchFamily="18" charset="2"/>
              </a:rPr>
              <a:t>p</a:t>
            </a:r>
            <a:r>
              <a:rPr lang="en-US" sz="1900" i="0" baseline="33000">
                <a:latin typeface="Symbol" pitchFamily="18" charset="2"/>
              </a:rPr>
              <a:t>-</a:t>
            </a:r>
          </a:p>
        </p:txBody>
      </p:sp>
      <p:sp>
        <p:nvSpPr>
          <p:cNvPr id="4106" name="Text Box 10"/>
          <p:cNvSpPr txBox="1">
            <a:spLocks noChangeArrowheads="1"/>
          </p:cNvSpPr>
          <p:nvPr/>
        </p:nvSpPr>
        <p:spPr bwMode="auto">
          <a:xfrm>
            <a:off x="6842902" y="4147920"/>
            <a:ext cx="2063952"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020" tIns="43011" rIns="86020" bIns="4301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defTabSz="436984" eaLnBrk="1">
              <a:lnSpc>
                <a:spcPct val="93000"/>
              </a:lnSpc>
              <a:buSzPct val="100000"/>
            </a:pPr>
            <a:r>
              <a:rPr lang="en-US" sz="1700" i="0"/>
              <a:t>False Asymmetry</a:t>
            </a:r>
          </a:p>
        </p:txBody>
      </p:sp>
      <p:pic>
        <p:nvPicPr>
          <p:cNvPr id="11331" name="Picture 67"/>
          <p:cNvPicPr>
            <a:picLocks noChangeAspect="1" noChangeArrowheads="1"/>
          </p:cNvPicPr>
          <p:nvPr/>
        </p:nvPicPr>
        <p:blipFill>
          <a:blip r:embed="rId6" cstate="print"/>
          <a:srcRect/>
          <a:stretch>
            <a:fillRect/>
          </a:stretch>
        </p:blipFill>
        <p:spPr bwMode="auto">
          <a:xfrm>
            <a:off x="5246698" y="1036658"/>
            <a:ext cx="1874837" cy="452437"/>
          </a:xfrm>
          <a:prstGeom prst="rect">
            <a:avLst/>
          </a:prstGeom>
          <a:noFill/>
        </p:spPr>
      </p:pic>
      <p:pic>
        <p:nvPicPr>
          <p:cNvPr id="14" name="Content Placeholder 8"/>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31572" y="823986"/>
            <a:ext cx="4437373" cy="2185127"/>
          </a:xfrm>
        </p:spPr>
      </p:pic>
    </p:spTree>
    <p:extLst>
      <p:ext uri="{BB962C8B-B14F-4D97-AF65-F5344CB8AC3E}">
        <p14:creationId xmlns:p14="http://schemas.microsoft.com/office/powerpoint/2010/main" val="3945896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45" y="4805"/>
            <a:ext cx="10058400" cy="833437"/>
          </a:xfrm>
        </p:spPr>
        <p:txBody>
          <a:bodyPr vert="horz" wrap="square" lIns="91369" tIns="45685" rIns="91369" bIns="45685" numCol="1" anchor="t" anchorCtr="0" compatLnSpc="1">
            <a:prstTxWarp prst="textNoShape">
              <a:avLst/>
            </a:prstTxWarp>
          </a:bodyPr>
          <a:lstStyle/>
          <a:p>
            <a:pPr>
              <a:defRPr/>
            </a:pPr>
            <a:r>
              <a:rPr lang="en-US" smtClean="0">
                <a:ln>
                  <a:noFill/>
                </a:ln>
                <a:effectLst>
                  <a:outerShdw blurRad="38100" dist="38100" dir="2700000" algn="tl">
                    <a:srgbClr val="C0C0C0"/>
                  </a:outerShdw>
                </a:effectLst>
                <a:latin typeface="Arial" pitchFamily="34" charset="0"/>
                <a:cs typeface="Arial" pitchFamily="34" charset="0"/>
              </a:rPr>
              <a:t>JLab Physics Program at 12 GeV</a:t>
            </a:r>
          </a:p>
        </p:txBody>
      </p:sp>
      <p:sp>
        <p:nvSpPr>
          <p:cNvPr id="501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i="1">
                <a:solidFill>
                  <a:schemeClr val="tx2"/>
                </a:solidFill>
                <a:latin typeface="Times New Roman" pitchFamily="18" charset="0"/>
              </a:defRPr>
            </a:lvl1pPr>
            <a:lvl2pPr marL="742375" indent="-285530">
              <a:defRPr sz="2800" b="1" i="1">
                <a:solidFill>
                  <a:schemeClr val="tx2"/>
                </a:solidFill>
                <a:latin typeface="Times New Roman" pitchFamily="18" charset="0"/>
              </a:defRPr>
            </a:lvl2pPr>
            <a:lvl3pPr marL="1142115" indent="-228422">
              <a:defRPr sz="2800" b="1" i="1">
                <a:solidFill>
                  <a:schemeClr val="tx2"/>
                </a:solidFill>
                <a:latin typeface="Times New Roman" pitchFamily="18" charset="0"/>
              </a:defRPr>
            </a:lvl3pPr>
            <a:lvl4pPr marL="1598960" indent="-228422">
              <a:defRPr sz="2800" b="1" i="1">
                <a:solidFill>
                  <a:schemeClr val="tx2"/>
                </a:solidFill>
                <a:latin typeface="Times New Roman" pitchFamily="18" charset="0"/>
              </a:defRPr>
            </a:lvl4pPr>
            <a:lvl5pPr marL="2055807" indent="-228422">
              <a:defRPr sz="2800" b="1" i="1">
                <a:solidFill>
                  <a:schemeClr val="tx2"/>
                </a:solidFill>
                <a:latin typeface="Times New Roman" pitchFamily="18" charset="0"/>
              </a:defRPr>
            </a:lvl5pPr>
            <a:lvl6pPr marL="2512653" indent="-228422" eaLnBrk="0" fontAlgn="base" hangingPunct="0">
              <a:spcBef>
                <a:spcPct val="0"/>
              </a:spcBef>
              <a:spcAft>
                <a:spcPct val="0"/>
              </a:spcAft>
              <a:defRPr sz="2800" b="1" i="1">
                <a:solidFill>
                  <a:schemeClr val="tx2"/>
                </a:solidFill>
                <a:latin typeface="Times New Roman" pitchFamily="18" charset="0"/>
              </a:defRPr>
            </a:lvl6pPr>
            <a:lvl7pPr marL="2969499" indent="-228422" eaLnBrk="0" fontAlgn="base" hangingPunct="0">
              <a:spcBef>
                <a:spcPct val="0"/>
              </a:spcBef>
              <a:spcAft>
                <a:spcPct val="0"/>
              </a:spcAft>
              <a:defRPr sz="2800" b="1" i="1">
                <a:solidFill>
                  <a:schemeClr val="tx2"/>
                </a:solidFill>
                <a:latin typeface="Times New Roman" pitchFamily="18" charset="0"/>
              </a:defRPr>
            </a:lvl7pPr>
            <a:lvl8pPr marL="3426344" indent="-228422" eaLnBrk="0" fontAlgn="base" hangingPunct="0">
              <a:spcBef>
                <a:spcPct val="0"/>
              </a:spcBef>
              <a:spcAft>
                <a:spcPct val="0"/>
              </a:spcAft>
              <a:defRPr sz="2800" b="1" i="1">
                <a:solidFill>
                  <a:schemeClr val="tx2"/>
                </a:solidFill>
                <a:latin typeface="Times New Roman" pitchFamily="18" charset="0"/>
              </a:defRPr>
            </a:lvl8pPr>
            <a:lvl9pPr marL="3883190" indent="-228422" eaLnBrk="0" fontAlgn="base" hangingPunct="0">
              <a:spcBef>
                <a:spcPct val="0"/>
              </a:spcBef>
              <a:spcAft>
                <a:spcPct val="0"/>
              </a:spcAft>
              <a:defRPr sz="2800" b="1" i="1">
                <a:solidFill>
                  <a:schemeClr val="tx2"/>
                </a:solidFill>
                <a:latin typeface="Times New Roman" pitchFamily="18" charset="0"/>
              </a:defRPr>
            </a:lvl9pPr>
          </a:lstStyle>
          <a:p>
            <a:fld id="{94BE1E79-321C-4E83-98A1-04ED45C21285}" type="slidenum">
              <a:rPr lang="en-US" altLang="en-US" sz="1200">
                <a:solidFill>
                  <a:srgbClr val="FF0000"/>
                </a:solidFill>
                <a:latin typeface="Times" pitchFamily="18" charset="0"/>
              </a:rPr>
              <a:pPr/>
              <a:t>49</a:t>
            </a:fld>
            <a:endParaRPr lang="en-US" altLang="en-US" sz="1200">
              <a:solidFill>
                <a:srgbClr val="FF0000"/>
              </a:solidFill>
              <a:latin typeface="Times" pitchFamily="18" charset="0"/>
            </a:endParaRPr>
          </a:p>
        </p:txBody>
      </p:sp>
      <p:sp>
        <p:nvSpPr>
          <p:cNvPr id="501764" name="Rectangle 2"/>
          <p:cNvSpPr>
            <a:spLocks noChangeArrowheads="1"/>
          </p:cNvSpPr>
          <p:nvPr/>
        </p:nvSpPr>
        <p:spPr bwMode="auto">
          <a:xfrm>
            <a:off x="2414614" y="1290074"/>
            <a:ext cx="184587"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nchor="ctr">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altLang="en-US" sz="2400" b="0" i="0">
              <a:solidFill>
                <a:srgbClr val="000000"/>
              </a:solidFill>
              <a:latin typeface="Calibri" pitchFamily="34" charset="0"/>
            </a:endParaRPr>
          </a:p>
        </p:txBody>
      </p:sp>
      <p:sp>
        <p:nvSpPr>
          <p:cNvPr id="6" name="Rectangle 3"/>
          <p:cNvSpPr>
            <a:spLocks noChangeArrowheads="1"/>
          </p:cNvSpPr>
          <p:nvPr/>
        </p:nvSpPr>
        <p:spPr bwMode="auto">
          <a:xfrm>
            <a:off x="0" y="566741"/>
            <a:ext cx="10058400" cy="990600"/>
          </a:xfrm>
          <a:prstGeom prst="rect">
            <a:avLst/>
          </a:prstGeom>
          <a:noFill/>
          <a:ln w="9525">
            <a:noFill/>
            <a:miter lim="800000"/>
            <a:headEnd/>
            <a:tailEnd/>
          </a:ln>
          <a:effectLst/>
        </p:spPr>
        <p:txBody>
          <a:bodyPr lIns="91369" tIns="45685" rIns="91369" bIns="45685" anchor="ctr"/>
          <a:lstStyle/>
          <a:p>
            <a:pPr algn="ctr">
              <a:defRPr/>
            </a:pPr>
            <a:r>
              <a:rPr lang="en-US" sz="4000" b="0" i="0">
                <a:solidFill>
                  <a:prstClr val="black"/>
                </a:solidFill>
                <a:effectLst>
                  <a:outerShdw blurRad="38100" dist="38100" dir="2700000" algn="tl">
                    <a:srgbClr val="FFFFFF"/>
                  </a:outerShdw>
                </a:effectLst>
                <a:latin typeface="Calibri" charset="0"/>
                <a:cs typeface="ＭＳ Ｐゴシック" charset="0"/>
              </a:rPr>
              <a:t> </a:t>
            </a:r>
            <a:endParaRPr lang="en-GB" sz="4000" b="0" i="0">
              <a:solidFill>
                <a:prstClr val="black"/>
              </a:solidFill>
              <a:effectLst>
                <a:outerShdw blurRad="38100" dist="38100" dir="2700000" algn="tl">
                  <a:srgbClr val="FFFFFF"/>
                </a:outerShdw>
              </a:effectLst>
              <a:latin typeface="Calibri" charset="0"/>
              <a:cs typeface="ＭＳ Ｐゴシック" charset="0"/>
            </a:endParaRPr>
          </a:p>
        </p:txBody>
      </p:sp>
      <p:sp>
        <p:nvSpPr>
          <p:cNvPr id="501766" name="Text Box 5"/>
          <p:cNvSpPr txBox="1">
            <a:spLocks noChangeArrowheads="1"/>
          </p:cNvSpPr>
          <p:nvPr/>
        </p:nvSpPr>
        <p:spPr bwMode="auto">
          <a:xfrm>
            <a:off x="414366" y="6608768"/>
            <a:ext cx="184587"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endParaRPr lang="en-US" altLang="en-US" sz="1600" b="0" i="0">
              <a:solidFill>
                <a:srgbClr val="000000"/>
              </a:solidFill>
              <a:latin typeface="Calibri" pitchFamily="34" charset="0"/>
            </a:endParaRPr>
          </a:p>
        </p:txBody>
      </p:sp>
      <p:sp>
        <p:nvSpPr>
          <p:cNvPr id="501767" name="Rectangle 2"/>
          <p:cNvSpPr>
            <a:spLocks noChangeArrowheads="1"/>
          </p:cNvSpPr>
          <p:nvPr/>
        </p:nvSpPr>
        <p:spPr bwMode="auto">
          <a:xfrm>
            <a:off x="2414614" y="1290074"/>
            <a:ext cx="184587"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nchor="ctr">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altLang="en-US" sz="2400" b="0" i="0">
              <a:solidFill>
                <a:srgbClr val="000000"/>
              </a:solidFill>
              <a:latin typeface="Calibri" pitchFamily="34" charset="0"/>
            </a:endParaRPr>
          </a:p>
        </p:txBody>
      </p:sp>
      <p:sp>
        <p:nvSpPr>
          <p:cNvPr id="9" name="Rectangle 3"/>
          <p:cNvSpPr>
            <a:spLocks noChangeArrowheads="1"/>
          </p:cNvSpPr>
          <p:nvPr/>
        </p:nvSpPr>
        <p:spPr bwMode="auto">
          <a:xfrm>
            <a:off x="0" y="566741"/>
            <a:ext cx="10058400" cy="990600"/>
          </a:xfrm>
          <a:prstGeom prst="rect">
            <a:avLst/>
          </a:prstGeom>
          <a:noFill/>
          <a:ln w="9525">
            <a:noFill/>
            <a:miter lim="800000"/>
            <a:headEnd/>
            <a:tailEnd/>
          </a:ln>
          <a:effectLst/>
        </p:spPr>
        <p:txBody>
          <a:bodyPr lIns="91369" tIns="45685" rIns="91369" bIns="45685" anchor="ctr"/>
          <a:lstStyle/>
          <a:p>
            <a:pPr algn="ctr">
              <a:defRPr/>
            </a:pPr>
            <a:r>
              <a:rPr lang="en-US" sz="4000" b="0" i="0" dirty="0">
                <a:solidFill>
                  <a:prstClr val="black"/>
                </a:solidFill>
                <a:effectLst>
                  <a:outerShdw blurRad="38100" dist="38100" dir="2700000" algn="tl">
                    <a:srgbClr val="FFFFFF"/>
                  </a:outerShdw>
                </a:effectLst>
                <a:latin typeface="Calibri" charset="0"/>
                <a:cs typeface="ＭＳ Ｐゴシック" charset="0"/>
              </a:rPr>
              <a:t> </a:t>
            </a:r>
            <a:endParaRPr lang="en-GB" sz="4000" b="0" i="0" dirty="0">
              <a:solidFill>
                <a:prstClr val="black"/>
              </a:solidFill>
              <a:effectLst>
                <a:outerShdw blurRad="38100" dist="38100" dir="2700000" algn="tl">
                  <a:srgbClr val="FFFFFF"/>
                </a:outerShdw>
              </a:effectLst>
              <a:latin typeface="Calibri" charset="0"/>
              <a:cs typeface="ＭＳ Ｐゴシック" charset="0"/>
            </a:endParaRPr>
          </a:p>
        </p:txBody>
      </p:sp>
      <p:sp>
        <p:nvSpPr>
          <p:cNvPr id="501769" name="Text Box 5"/>
          <p:cNvSpPr txBox="1">
            <a:spLocks noChangeArrowheads="1"/>
          </p:cNvSpPr>
          <p:nvPr/>
        </p:nvSpPr>
        <p:spPr bwMode="auto">
          <a:xfrm>
            <a:off x="414366" y="6608768"/>
            <a:ext cx="184587"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endParaRPr lang="en-US" altLang="en-US" sz="1600" b="0" i="0">
              <a:solidFill>
                <a:srgbClr val="000000"/>
              </a:solidFill>
              <a:latin typeface="Calibri" pitchFamily="34" charset="0"/>
            </a:endParaRPr>
          </a:p>
        </p:txBody>
      </p:sp>
      <p:sp>
        <p:nvSpPr>
          <p:cNvPr id="501770" name="Rectangle 28"/>
          <p:cNvSpPr>
            <a:spLocks noChangeArrowheads="1"/>
          </p:cNvSpPr>
          <p:nvPr/>
        </p:nvSpPr>
        <p:spPr bwMode="auto">
          <a:xfrm>
            <a:off x="503243" y="4005309"/>
            <a:ext cx="5918200" cy="52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a:lnSpc>
                <a:spcPts val="1700"/>
              </a:lnSpc>
            </a:pPr>
            <a:r>
              <a:rPr lang="en-US" altLang="en-US" sz="2000">
                <a:solidFill>
                  <a:srgbClr val="000000"/>
                </a:solidFill>
                <a:latin typeface="Arial" charset="0"/>
                <a:cs typeface="Arial" charset="0"/>
              </a:rPr>
              <a:t>Hall C</a:t>
            </a:r>
            <a:r>
              <a:rPr lang="en-US" altLang="en-US" sz="2000" b="0">
                <a:solidFill>
                  <a:srgbClr val="000000"/>
                </a:solidFill>
                <a:latin typeface="Arial" charset="0"/>
                <a:cs typeface="Arial" charset="0"/>
              </a:rPr>
              <a:t> </a:t>
            </a:r>
            <a:r>
              <a:rPr lang="en-US" altLang="en-US" sz="1800" b="0">
                <a:solidFill>
                  <a:srgbClr val="000000"/>
                </a:solidFill>
                <a:latin typeface="Arial" charset="0"/>
                <a:cs typeface="Arial" charset="0"/>
              </a:rPr>
              <a:t>– precision determination of </a:t>
            </a:r>
            <a:r>
              <a:rPr lang="en-US" altLang="en-US" sz="1800" b="0">
                <a:solidFill>
                  <a:srgbClr val="0000FF"/>
                </a:solidFill>
                <a:latin typeface="Arial" charset="0"/>
                <a:cs typeface="Arial" charset="0"/>
              </a:rPr>
              <a:t>valence quark properties</a:t>
            </a:r>
            <a:r>
              <a:rPr lang="en-US" altLang="en-US" sz="1800" b="0">
                <a:solidFill>
                  <a:srgbClr val="000000"/>
                </a:solidFill>
                <a:latin typeface="Arial" charset="0"/>
                <a:cs typeface="Arial" charset="0"/>
              </a:rPr>
              <a:t> in nucleons and nuclei</a:t>
            </a:r>
          </a:p>
        </p:txBody>
      </p:sp>
      <p:pic>
        <p:nvPicPr>
          <p:cNvPr id="16" name="Picture 40" descr="HallC.jpg"/>
          <p:cNvPicPr>
            <a:picLocks noChangeAspect="1"/>
          </p:cNvPicPr>
          <p:nvPr/>
        </p:nvPicPr>
        <p:blipFill>
          <a:blip r:embed="rId3" cstate="print"/>
          <a:srcRect/>
          <a:stretch>
            <a:fillRect/>
          </a:stretch>
        </p:blipFill>
        <p:spPr bwMode="auto">
          <a:xfrm>
            <a:off x="6508756" y="3867195"/>
            <a:ext cx="3446463" cy="22701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72" name="TextBox 30"/>
          <p:cNvSpPr txBox="1">
            <a:spLocks noChangeArrowheads="1"/>
          </p:cNvSpPr>
          <p:nvPr/>
        </p:nvSpPr>
        <p:spPr bwMode="auto">
          <a:xfrm>
            <a:off x="6454775" y="5562600"/>
            <a:ext cx="341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600" i="0">
                <a:solidFill>
                  <a:srgbClr val="FFFF00"/>
                </a:solidFill>
                <a:latin typeface="Calibri" pitchFamily="34" charset="0"/>
              </a:rPr>
              <a:t>high momentum spectrometers &amp; dedicated equipments</a:t>
            </a:r>
          </a:p>
        </p:txBody>
      </p:sp>
      <p:pic>
        <p:nvPicPr>
          <p:cNvPr id="21" name="Picture 26" descr="hallB.jpg"/>
          <p:cNvPicPr>
            <a:picLocks noChangeAspect="1"/>
          </p:cNvPicPr>
          <p:nvPr/>
        </p:nvPicPr>
        <p:blipFill>
          <a:blip r:embed="rId4" cstate="print"/>
          <a:srcRect/>
          <a:stretch>
            <a:fillRect/>
          </a:stretch>
        </p:blipFill>
        <p:spPr bwMode="auto">
          <a:xfrm>
            <a:off x="84138" y="1524047"/>
            <a:ext cx="3262312" cy="23796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74" name="Rectangle 34"/>
          <p:cNvSpPr>
            <a:spLocks noChangeArrowheads="1"/>
          </p:cNvSpPr>
          <p:nvPr/>
        </p:nvSpPr>
        <p:spPr bwMode="auto">
          <a:xfrm>
            <a:off x="3352800" y="3124245"/>
            <a:ext cx="6286500" cy="52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a:lnSpc>
                <a:spcPts val="1700"/>
              </a:lnSpc>
            </a:pPr>
            <a:r>
              <a:rPr lang="en-US" altLang="en-US" sz="2000">
                <a:solidFill>
                  <a:srgbClr val="000000"/>
                </a:solidFill>
                <a:latin typeface="Arial" charset="0"/>
                <a:cs typeface="Arial" charset="0"/>
              </a:rPr>
              <a:t>Hall B - </a:t>
            </a:r>
            <a:r>
              <a:rPr lang="en-US" altLang="en-US" sz="1800" b="0">
                <a:solidFill>
                  <a:srgbClr val="0000FF"/>
                </a:solidFill>
                <a:latin typeface="Arial" charset="0"/>
                <a:cs typeface="Arial" charset="0"/>
              </a:rPr>
              <a:t>3-D nucleon structure via GPDs  &amp; TMDs </a:t>
            </a:r>
            <a:r>
              <a:rPr lang="en-US" altLang="en-US" sz="1800" b="0">
                <a:solidFill>
                  <a:srgbClr val="000000"/>
                </a:solidFill>
                <a:latin typeface="Arial" charset="0"/>
                <a:cs typeface="Arial" charset="0"/>
              </a:rPr>
              <a:t> </a:t>
            </a:r>
          </a:p>
          <a:p>
            <a:pPr>
              <a:lnSpc>
                <a:spcPts val="1700"/>
              </a:lnSpc>
            </a:pPr>
            <a:r>
              <a:rPr lang="en-US" altLang="en-US" sz="1800" b="0">
                <a:solidFill>
                  <a:srgbClr val="000000"/>
                </a:solidFill>
                <a:latin typeface="Arial" charset="0"/>
                <a:cs typeface="Arial" charset="0"/>
              </a:rPr>
              <a:t>Search new form of hadron. matter via Meson Spectr</a:t>
            </a:r>
            <a:r>
              <a:rPr lang="en-US" altLang="en-US" sz="2000" b="0">
                <a:solidFill>
                  <a:srgbClr val="000000"/>
                </a:solidFill>
                <a:latin typeface="Arial" charset="0"/>
                <a:cs typeface="Arial" charset="0"/>
              </a:rPr>
              <a:t>.</a:t>
            </a:r>
          </a:p>
        </p:txBody>
      </p:sp>
      <p:sp>
        <p:nvSpPr>
          <p:cNvPr id="501775" name="TextBox 31"/>
          <p:cNvSpPr txBox="1">
            <a:spLocks noChangeArrowheads="1"/>
          </p:cNvSpPr>
          <p:nvPr/>
        </p:nvSpPr>
        <p:spPr bwMode="auto">
          <a:xfrm>
            <a:off x="2011363" y="3581404"/>
            <a:ext cx="1676400" cy="3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600" i="0">
                <a:solidFill>
                  <a:srgbClr val="FFFF00"/>
                </a:solidFill>
                <a:latin typeface="Calibri" pitchFamily="34" charset="0"/>
              </a:rPr>
              <a:t>4</a:t>
            </a:r>
            <a:r>
              <a:rPr lang="en-US" altLang="en-US" sz="1600" i="0">
                <a:solidFill>
                  <a:srgbClr val="FFFF00"/>
                </a:solidFill>
                <a:latin typeface="Symbol" pitchFamily="18" charset="2"/>
              </a:rPr>
              <a:t>p</a:t>
            </a:r>
            <a:r>
              <a:rPr lang="en-US" altLang="en-US" sz="1600" i="0">
                <a:solidFill>
                  <a:srgbClr val="FFFF00"/>
                </a:solidFill>
                <a:latin typeface="Calibri" pitchFamily="34" charset="0"/>
              </a:rPr>
              <a:t> detector</a:t>
            </a:r>
          </a:p>
        </p:txBody>
      </p:sp>
      <p:pic>
        <p:nvPicPr>
          <p:cNvPr id="28" name="Picture 12" descr="hallacombo"/>
          <p:cNvPicPr>
            <a:picLocks noChangeAspect="1" noChangeArrowheads="1"/>
          </p:cNvPicPr>
          <p:nvPr/>
        </p:nvPicPr>
        <p:blipFill>
          <a:blip r:embed="rId5" cstate="print"/>
          <a:srcRect/>
          <a:stretch>
            <a:fillRect/>
          </a:stretch>
        </p:blipFill>
        <p:spPr bwMode="auto">
          <a:xfrm>
            <a:off x="6578605" y="865191"/>
            <a:ext cx="3395663" cy="20304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2"/>
          <p:cNvSpPr>
            <a:spLocks noChangeArrowheads="1"/>
          </p:cNvSpPr>
          <p:nvPr/>
        </p:nvSpPr>
        <p:spPr bwMode="auto">
          <a:xfrm>
            <a:off x="326548" y="836514"/>
            <a:ext cx="6169502" cy="1054064"/>
          </a:xfrm>
          <a:prstGeom prst="rect">
            <a:avLst/>
          </a:prstGeom>
          <a:noFill/>
          <a:ln w="9525">
            <a:noFill/>
            <a:miter lim="800000"/>
            <a:headEnd/>
            <a:tailEnd/>
          </a:ln>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txBody>
          <a:bodyPr lIns="91369" tIns="45685" rIns="91369" bIns="45685">
            <a:spAutoFit/>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defRPr/>
            </a:pPr>
            <a:r>
              <a:rPr lang="en-US" sz="2000" dirty="0">
                <a:solidFill>
                  <a:srgbClr val="000000"/>
                </a:solidFill>
                <a:latin typeface="Arial" pitchFamily="34" charset="0"/>
                <a:cs typeface="Arial" pitchFamily="34" charset="0"/>
              </a:rPr>
              <a:t>Hall A </a:t>
            </a:r>
            <a:r>
              <a:rPr lang="en-US" sz="2000" b="0" dirty="0">
                <a:solidFill>
                  <a:srgbClr val="000000"/>
                </a:solidFill>
                <a:latin typeface="Arial" pitchFamily="34" charset="0"/>
                <a:cs typeface="Arial" pitchFamily="34" charset="0"/>
              </a:rPr>
              <a:t>– </a:t>
            </a:r>
            <a:r>
              <a:rPr lang="en-US" sz="1800" b="0" dirty="0">
                <a:solidFill>
                  <a:prstClr val="black"/>
                </a:solidFill>
                <a:latin typeface="Arial" pitchFamily="34" charset="0"/>
                <a:cs typeface="Arial" pitchFamily="34" charset="0"/>
              </a:rPr>
              <a:t>form factors</a:t>
            </a:r>
            <a:r>
              <a:rPr lang="en-US" sz="1800" b="0" dirty="0">
                <a:solidFill>
                  <a:srgbClr val="000000"/>
                </a:solidFill>
                <a:latin typeface="Arial" pitchFamily="34" charset="0"/>
                <a:cs typeface="Arial" pitchFamily="34" charset="0"/>
              </a:rPr>
              <a:t>, GPDs  &amp; TMDs , SRC</a:t>
            </a:r>
            <a:endParaRPr lang="en-US" sz="1800" b="0" dirty="0">
              <a:solidFill>
                <a:srgbClr val="0000FF"/>
              </a:solidFill>
              <a:latin typeface="Arial" pitchFamily="34" charset="0"/>
              <a:cs typeface="Arial" pitchFamily="34" charset="0"/>
            </a:endParaRPr>
          </a:p>
          <a:p>
            <a:pPr>
              <a:lnSpc>
                <a:spcPts val="1700"/>
              </a:lnSpc>
              <a:defRPr/>
            </a:pPr>
            <a:r>
              <a:rPr lang="en-US" sz="1800" b="0" dirty="0">
                <a:solidFill>
                  <a:srgbClr val="0000FF"/>
                </a:solidFill>
                <a:latin typeface="Arial" pitchFamily="34" charset="0"/>
                <a:cs typeface="Arial" pitchFamily="34" charset="0"/>
              </a:rPr>
              <a:t>Low-energy tests of the SM and Fund. Symmetry </a:t>
            </a:r>
            <a:r>
              <a:rPr lang="en-US" sz="1800" b="0" dirty="0" err="1">
                <a:solidFill>
                  <a:srgbClr val="0000FF"/>
                </a:solidFill>
                <a:latin typeface="Arial" pitchFamily="34" charset="0"/>
                <a:cs typeface="Arial" pitchFamily="34" charset="0"/>
              </a:rPr>
              <a:t>Exp</a:t>
            </a:r>
            <a:endParaRPr lang="en-US" sz="1800" b="0" dirty="0">
              <a:solidFill>
                <a:srgbClr val="0000FF"/>
              </a:solidFill>
              <a:latin typeface="Arial" pitchFamily="34" charset="0"/>
              <a:cs typeface="Arial" pitchFamily="34" charset="0"/>
            </a:endParaRPr>
          </a:p>
          <a:p>
            <a:pPr>
              <a:lnSpc>
                <a:spcPts val="1700"/>
              </a:lnSpc>
              <a:defRPr/>
            </a:pPr>
            <a:endParaRPr lang="en-US" sz="1800" b="0" dirty="0">
              <a:solidFill>
                <a:srgbClr val="0000FF"/>
              </a:solidFill>
              <a:latin typeface="Arial" pitchFamily="34" charset="0"/>
              <a:cs typeface="Arial" pitchFamily="34" charset="0"/>
            </a:endParaRPr>
          </a:p>
          <a:p>
            <a:pPr>
              <a:lnSpc>
                <a:spcPts val="1700"/>
              </a:lnSpc>
              <a:defRPr/>
            </a:pPr>
            <a:r>
              <a:rPr lang="en-US" sz="1800" b="0" dirty="0">
                <a:solidFill>
                  <a:srgbClr val="0000FF"/>
                </a:solidFill>
                <a:latin typeface="Arial" pitchFamily="34" charset="0"/>
                <a:cs typeface="Arial" pitchFamily="34" charset="0"/>
              </a:rPr>
              <a:t>				  </a:t>
            </a:r>
            <a:r>
              <a:rPr lang="en-US" sz="1800" b="0" dirty="0">
                <a:solidFill>
                  <a:srgbClr val="FF0000"/>
                </a:solidFill>
                <a:latin typeface="Arial" pitchFamily="34" charset="0"/>
                <a:cs typeface="Arial" pitchFamily="34" charset="0"/>
              </a:rPr>
              <a:t> </a:t>
            </a:r>
            <a:r>
              <a:rPr lang="en-US" sz="1800" b="0" dirty="0" err="1">
                <a:solidFill>
                  <a:srgbClr val="FF0000"/>
                </a:solidFill>
                <a:latin typeface="Arial" pitchFamily="34" charset="0"/>
                <a:cs typeface="Arial" pitchFamily="34" charset="0"/>
              </a:rPr>
              <a:t>SoLID</a:t>
            </a:r>
            <a:r>
              <a:rPr lang="en-US" sz="1800" b="0" dirty="0">
                <a:solidFill>
                  <a:srgbClr val="0000FF"/>
                </a:solidFill>
                <a:latin typeface="Arial" pitchFamily="34" charset="0"/>
                <a:cs typeface="Arial" pitchFamily="34" charset="0"/>
              </a:rPr>
              <a:t>,  MOLLER.</a:t>
            </a:r>
            <a:endParaRPr lang="en-US" sz="1800" b="0" i="0" dirty="0">
              <a:solidFill>
                <a:srgbClr val="0000FF"/>
              </a:solidFill>
              <a:latin typeface="Arial" pitchFamily="34" charset="0"/>
              <a:cs typeface="Arial" pitchFamily="34" charset="0"/>
            </a:endParaRPr>
          </a:p>
        </p:txBody>
      </p:sp>
      <p:sp>
        <p:nvSpPr>
          <p:cNvPr id="501780" name="TextBox 32"/>
          <p:cNvSpPr txBox="1">
            <a:spLocks noChangeArrowheads="1"/>
          </p:cNvSpPr>
          <p:nvPr/>
        </p:nvSpPr>
        <p:spPr bwMode="auto">
          <a:xfrm>
            <a:off x="6738938" y="2311400"/>
            <a:ext cx="331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600" i="0">
                <a:solidFill>
                  <a:srgbClr val="FFFF00"/>
                </a:solidFill>
                <a:latin typeface="Calibri" pitchFamily="34" charset="0"/>
              </a:rPr>
              <a:t>High luminosity, high resolution &amp; dedicated equipments</a:t>
            </a:r>
          </a:p>
        </p:txBody>
      </p:sp>
      <p:sp>
        <p:nvSpPr>
          <p:cNvPr id="501781" name="Rectangle 31"/>
          <p:cNvSpPr>
            <a:spLocks noChangeArrowheads="1"/>
          </p:cNvSpPr>
          <p:nvPr/>
        </p:nvSpPr>
        <p:spPr bwMode="auto">
          <a:xfrm>
            <a:off x="3940204" y="6150018"/>
            <a:ext cx="6118225" cy="67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000">
                <a:solidFill>
                  <a:srgbClr val="000000"/>
                </a:solidFill>
                <a:latin typeface="Arial" charset="0"/>
                <a:cs typeface="Arial" charset="0"/>
              </a:rPr>
              <a:t>Hall D </a:t>
            </a:r>
            <a:r>
              <a:rPr lang="en-US" altLang="en-US" sz="2000" b="0">
                <a:solidFill>
                  <a:srgbClr val="000000"/>
                </a:solidFill>
                <a:latin typeface="Arial" charset="0"/>
                <a:cs typeface="Arial" charset="0"/>
              </a:rPr>
              <a:t>- </a:t>
            </a:r>
            <a:r>
              <a:rPr lang="en-US" altLang="en-US" sz="1800" b="0">
                <a:solidFill>
                  <a:srgbClr val="000000"/>
                </a:solidFill>
                <a:latin typeface="Arial" charset="0"/>
                <a:cs typeface="Arial" charset="0"/>
              </a:rPr>
              <a:t>exploring origin of confinement by studying </a:t>
            </a:r>
            <a:r>
              <a:rPr lang="en-US" altLang="en-US" sz="1800" b="0">
                <a:solidFill>
                  <a:srgbClr val="0000FF"/>
                </a:solidFill>
                <a:latin typeface="Arial" charset="0"/>
                <a:cs typeface="Arial" charset="0"/>
              </a:rPr>
              <a:t>exotic mesons </a:t>
            </a:r>
            <a:r>
              <a:rPr lang="en-US" altLang="en-US" sz="1800" b="0">
                <a:solidFill>
                  <a:srgbClr val="000000"/>
                </a:solidFill>
                <a:latin typeface="Arial" charset="0"/>
                <a:cs typeface="Arial" charset="0"/>
              </a:rPr>
              <a:t>using real photons</a:t>
            </a:r>
          </a:p>
        </p:txBody>
      </p:sp>
      <p:sp>
        <p:nvSpPr>
          <p:cNvPr id="37" name="Rectangle 36"/>
          <p:cNvSpPr/>
          <p:nvPr/>
        </p:nvSpPr>
        <p:spPr bwMode="auto">
          <a:xfrm>
            <a:off x="83820" y="4525965"/>
            <a:ext cx="3771900" cy="2282744"/>
          </a:xfrm>
          <a:prstGeom prst="rect">
            <a:avLst/>
          </a:prstGeom>
          <a:solidFill>
            <a:schemeClr val="bg1">
              <a:lumMod val="75000"/>
            </a:schemeClr>
          </a:solidFill>
          <a:ln w="9525" cap="flat" cmpd="sng" algn="ctr">
            <a:noFill/>
            <a:prstDash val="solid"/>
            <a:round/>
            <a:headEnd type="none" w="med" len="med"/>
            <a:tailEnd type="none" w="med" len="med"/>
          </a:ln>
          <a:effectLst/>
          <a:scene3d>
            <a:camera prst="orthographicFront"/>
            <a:lightRig rig="threePt" dir="t"/>
          </a:scene3d>
          <a:sp3d>
            <a:bevelT w="63500" prst="coolSlant"/>
          </a:sp3d>
          <a:extLst/>
        </p:spPr>
        <p:txBody>
          <a:bodyPr lIns="91369" tIns="45685" rIns="91369" bIns="45685"/>
          <a:lstStyle/>
          <a:p>
            <a:pPr>
              <a:defRPr/>
            </a:pPr>
            <a:endParaRPr lang="en-US" sz="2400" b="0" i="0">
              <a:solidFill>
                <a:prstClr val="black"/>
              </a:solidFill>
              <a:latin typeface="Times" charset="0"/>
              <a:cs typeface="ＭＳ Ｐゴシック" charset="0"/>
            </a:endParaRPr>
          </a:p>
        </p:txBody>
      </p:sp>
      <p:pic>
        <p:nvPicPr>
          <p:cNvPr id="38" name="Picture 18" descr="det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42" y="4526013"/>
            <a:ext cx="3534410" cy="23320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501786" name="TextBox 34"/>
          <p:cNvSpPr txBox="1">
            <a:spLocks noChangeArrowheads="1"/>
          </p:cNvSpPr>
          <p:nvPr/>
        </p:nvSpPr>
        <p:spPr bwMode="auto">
          <a:xfrm>
            <a:off x="0" y="44958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600" i="0">
                <a:solidFill>
                  <a:srgbClr val="FFFF00"/>
                </a:solidFill>
                <a:latin typeface="Calibri" pitchFamily="34" charset="0"/>
              </a:rPr>
              <a:t>Hermetic detector</a:t>
            </a:r>
          </a:p>
          <a:p>
            <a:pPr eaLnBrk="1" hangingPunct="1"/>
            <a:r>
              <a:rPr lang="en-US" altLang="en-US" sz="1600" i="0">
                <a:solidFill>
                  <a:srgbClr val="FFFF00"/>
                </a:solidFill>
                <a:latin typeface="Calibri" pitchFamily="34" charset="0"/>
              </a:rPr>
              <a:t>Photon tagger</a:t>
            </a:r>
          </a:p>
        </p:txBody>
      </p:sp>
      <p:sp>
        <p:nvSpPr>
          <p:cNvPr id="501787" name="TextBox 9"/>
          <p:cNvSpPr txBox="1">
            <a:spLocks noChangeArrowheads="1"/>
          </p:cNvSpPr>
          <p:nvPr/>
        </p:nvSpPr>
        <p:spPr bwMode="auto">
          <a:xfrm>
            <a:off x="6537350" y="819153"/>
            <a:ext cx="901194" cy="40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000" i="0">
                <a:solidFill>
                  <a:srgbClr val="FFFFFF"/>
                </a:solidFill>
                <a:latin typeface="Arial" charset="0"/>
                <a:cs typeface="Arial" charset="0"/>
              </a:rPr>
              <a:t>Hall A</a:t>
            </a:r>
          </a:p>
        </p:txBody>
      </p:sp>
      <p:sp>
        <p:nvSpPr>
          <p:cNvPr id="501788" name="TextBox 43"/>
          <p:cNvSpPr txBox="1">
            <a:spLocks noChangeArrowheads="1"/>
          </p:cNvSpPr>
          <p:nvPr/>
        </p:nvSpPr>
        <p:spPr bwMode="auto">
          <a:xfrm>
            <a:off x="2346336" y="1524001"/>
            <a:ext cx="910683" cy="40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000" i="0">
                <a:solidFill>
                  <a:srgbClr val="FFFFFF"/>
                </a:solidFill>
                <a:latin typeface="Arial" charset="0"/>
                <a:cs typeface="Arial" charset="0"/>
              </a:rPr>
              <a:t>Hall B</a:t>
            </a:r>
          </a:p>
        </p:txBody>
      </p:sp>
      <p:sp>
        <p:nvSpPr>
          <p:cNvPr id="501789" name="TextBox 44"/>
          <p:cNvSpPr txBox="1">
            <a:spLocks noChangeArrowheads="1"/>
          </p:cNvSpPr>
          <p:nvPr/>
        </p:nvSpPr>
        <p:spPr bwMode="auto">
          <a:xfrm>
            <a:off x="6537334" y="3886201"/>
            <a:ext cx="910683" cy="40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000" i="0">
                <a:solidFill>
                  <a:srgbClr val="FFFFFF"/>
                </a:solidFill>
                <a:latin typeface="Arial" charset="0"/>
                <a:cs typeface="Arial" charset="0"/>
              </a:rPr>
              <a:t>Hall C</a:t>
            </a:r>
          </a:p>
        </p:txBody>
      </p:sp>
      <p:sp>
        <p:nvSpPr>
          <p:cNvPr id="501790" name="TextBox 45"/>
          <p:cNvSpPr txBox="1">
            <a:spLocks noChangeArrowheads="1"/>
          </p:cNvSpPr>
          <p:nvPr/>
        </p:nvSpPr>
        <p:spPr bwMode="auto">
          <a:xfrm>
            <a:off x="2765436" y="6324602"/>
            <a:ext cx="910683" cy="40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altLang="en-US" sz="2000" i="0">
                <a:solidFill>
                  <a:srgbClr val="FFFFFF"/>
                </a:solidFill>
                <a:latin typeface="Arial" charset="0"/>
                <a:cs typeface="Arial" charset="0"/>
              </a:rPr>
              <a:t>Hall D</a:t>
            </a:r>
          </a:p>
        </p:txBody>
      </p:sp>
    </p:spTree>
    <p:extLst>
      <p:ext uri="{BB962C8B-B14F-4D97-AF65-F5344CB8AC3E}">
        <p14:creationId xmlns:p14="http://schemas.microsoft.com/office/powerpoint/2010/main" val="2541332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组合 18"/>
          <p:cNvGrpSpPr/>
          <p:nvPr/>
        </p:nvGrpSpPr>
        <p:grpSpPr>
          <a:xfrm>
            <a:off x="-335275" y="3733800"/>
            <a:ext cx="6161904" cy="3048000"/>
            <a:chOff x="327679" y="1695223"/>
            <a:chExt cx="5052060" cy="2748915"/>
          </a:xfrm>
        </p:grpSpPr>
        <p:pic>
          <p:nvPicPr>
            <p:cNvPr id="20" name="Picture 19" descr="angle.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679" y="1695223"/>
              <a:ext cx="5052060" cy="2748915"/>
            </a:xfrm>
            <a:prstGeom prst="rect">
              <a:avLst/>
            </a:prstGeom>
          </p:spPr>
        </p:pic>
        <p:sp>
          <p:nvSpPr>
            <p:cNvPr id="21" name="TextBox 20"/>
            <p:cNvSpPr txBox="1"/>
            <p:nvPr/>
          </p:nvSpPr>
          <p:spPr>
            <a:xfrm rot="2241278">
              <a:off x="912511" y="3159697"/>
              <a:ext cx="1558684" cy="360849"/>
            </a:xfrm>
            <a:prstGeom prst="rect">
              <a:avLst/>
            </a:prstGeom>
            <a:noFill/>
          </p:spPr>
          <p:txBody>
            <a:bodyPr wrap="none" rtlCol="0">
              <a:spAutoFit/>
            </a:bodyPr>
            <a:lstStyle/>
            <a:p>
              <a:pPr eaLnBrk="1" fontAlgn="auto" hangingPunct="1">
                <a:spcBef>
                  <a:spcPts val="0"/>
                </a:spcBef>
                <a:spcAft>
                  <a:spcPts val="0"/>
                </a:spcAft>
              </a:pPr>
              <a:r>
                <a:rPr lang="en-US" sz="2000" i="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Scattering Plane</a:t>
              </a:r>
            </a:p>
          </p:txBody>
        </p:sp>
      </p:grpSp>
      <p:sp>
        <p:nvSpPr>
          <p:cNvPr id="2" name="内容占位符 1"/>
          <p:cNvSpPr>
            <a:spLocks noGrp="1"/>
          </p:cNvSpPr>
          <p:nvPr>
            <p:ph idx="1"/>
          </p:nvPr>
        </p:nvSpPr>
        <p:spPr>
          <a:xfrm>
            <a:off x="5280660" y="4419600"/>
            <a:ext cx="4777740" cy="2514600"/>
          </a:xfrm>
        </p:spPr>
        <p:txBody>
          <a:bodyPr>
            <a:normAutofit/>
          </a:bodyPr>
          <a:lstStyle/>
          <a:p>
            <a:r>
              <a:rPr lang="en-US" altLang="zh-CN" sz="2000" dirty="0">
                <a:solidFill>
                  <a:schemeClr val="accent1"/>
                </a:solidFill>
              </a:rPr>
              <a:t>Gold mine </a:t>
            </a:r>
            <a:r>
              <a:rPr lang="en-US" altLang="zh-CN" sz="2000" dirty="0"/>
              <a:t>for TMDs</a:t>
            </a:r>
            <a:endParaRPr lang="zh-CN" altLang="en-US" sz="2000" dirty="0">
              <a:solidFill>
                <a:schemeClr val="tx2"/>
              </a:solidFill>
            </a:endParaRPr>
          </a:p>
          <a:p>
            <a:r>
              <a:rPr lang="en-US" altLang="zh-CN" sz="2000" dirty="0">
                <a:solidFill>
                  <a:schemeClr val="accent1"/>
                </a:solidFill>
              </a:rPr>
              <a:t>Access all </a:t>
            </a:r>
            <a:r>
              <a:rPr lang="en-US" altLang="zh-CN" sz="2000" dirty="0"/>
              <a:t>eight leading-twist TMDs through spin-comb. &amp; azimuthal-modulations</a:t>
            </a:r>
          </a:p>
          <a:p>
            <a:r>
              <a:rPr lang="en-US" altLang="zh-CN" sz="2000" dirty="0"/>
              <a:t>Tagging quark flavor/kinematics</a:t>
            </a:r>
          </a:p>
        </p:txBody>
      </p:sp>
      <p:sp>
        <p:nvSpPr>
          <p:cNvPr id="6" name="标题 5"/>
          <p:cNvSpPr>
            <a:spLocks noGrp="1"/>
          </p:cNvSpPr>
          <p:nvPr>
            <p:ph type="title"/>
          </p:nvPr>
        </p:nvSpPr>
        <p:spPr>
          <a:xfrm>
            <a:off x="502920" y="76200"/>
            <a:ext cx="9052560" cy="1143000"/>
          </a:xfrm>
        </p:spPr>
        <p:txBody>
          <a:bodyPr/>
          <a:lstStyle/>
          <a:p>
            <a:r>
              <a:rPr lang="en-US" altLang="zh-CN" dirty="0" smtClean="0"/>
              <a:t>Tool: Semi-inclusive DIS (SIDIS)</a:t>
            </a:r>
            <a:endParaRPr lang="zh-CN" altLang="en-US" dirty="0"/>
          </a:p>
        </p:txBody>
      </p:sp>
      <p:pic>
        <p:nvPicPr>
          <p:cNvPr id="287745" name="Picture 1" descr="E:\My Documents\my file\JLab\Transversity\Doc\Talk Collection\g1TIllustration.png"/>
          <p:cNvPicPr>
            <a:picLocks noChangeAspect="1" noChangeArrowheads="1"/>
          </p:cNvPicPr>
          <p:nvPr/>
        </p:nvPicPr>
        <p:blipFill>
          <a:blip r:embed="rId5" cstate="print"/>
          <a:srcRect b="6157"/>
          <a:stretch>
            <a:fillRect/>
          </a:stretch>
        </p:blipFill>
        <p:spPr bwMode="auto">
          <a:xfrm>
            <a:off x="922020" y="838234"/>
            <a:ext cx="8465820" cy="3318391"/>
          </a:xfrm>
          <a:prstGeom prst="rect">
            <a:avLst/>
          </a:prstGeom>
          <a:noFill/>
        </p:spPr>
      </p:pic>
    </p:spTree>
    <p:custDataLst>
      <p:tags r:id="rId1"/>
    </p:custDataLst>
  </p:cSld>
  <p:clrMapOvr>
    <a:masterClrMapping/>
  </p:clrMapOvr>
  <p:transition advTm="31325">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Rectangle 88"/>
          <p:cNvSpPr/>
          <p:nvPr/>
        </p:nvSpPr>
        <p:spPr bwMode="auto">
          <a:xfrm rot="5400000">
            <a:off x="986790" y="3920490"/>
            <a:ext cx="457200" cy="1760220"/>
          </a:xfrm>
          <a:prstGeom prst="rect">
            <a:avLst/>
          </a:prstGeom>
        </p:spPr>
        <p:style>
          <a:lnRef idx="2">
            <a:schemeClr val="accent3"/>
          </a:lnRef>
          <a:fillRef idx="1">
            <a:schemeClr val="lt1"/>
          </a:fillRef>
          <a:effectRef idx="0">
            <a:schemeClr val="accent3"/>
          </a:effectRef>
          <a:fontRef idx="minor">
            <a:schemeClr val="dk1"/>
          </a:fontRef>
        </p:style>
        <p:txBody>
          <a:bodyPr lIns="91369" tIns="45685" rIns="91369" bIns="45685" anchor="ctr"/>
          <a:lstStyle/>
          <a:p>
            <a:pPr algn="ctr" fontAlgn="auto">
              <a:spcBef>
                <a:spcPts val="0"/>
              </a:spcBef>
              <a:spcAft>
                <a:spcPts val="0"/>
              </a:spcAft>
              <a:defRPr/>
            </a:pPr>
            <a:endParaRPr lang="en-US" sz="2400" b="0" i="0">
              <a:solidFill>
                <a:prstClr val="black"/>
              </a:solidFill>
            </a:endParaRPr>
          </a:p>
        </p:txBody>
      </p:sp>
      <p:grpSp>
        <p:nvGrpSpPr>
          <p:cNvPr id="2" name="Group 4"/>
          <p:cNvGrpSpPr>
            <a:grpSpLocks/>
          </p:cNvGrpSpPr>
          <p:nvPr/>
        </p:nvGrpSpPr>
        <p:grpSpPr bwMode="auto">
          <a:xfrm>
            <a:off x="7928336" y="2025659"/>
            <a:ext cx="2130079" cy="4161254"/>
            <a:chOff x="7208295" y="1092328"/>
            <a:chExt cx="1935787" cy="4161198"/>
          </a:xfrm>
        </p:grpSpPr>
        <p:sp>
          <p:nvSpPr>
            <p:cNvPr id="50247" name="TextBox 34"/>
            <p:cNvSpPr txBox="1">
              <a:spLocks noChangeArrowheads="1"/>
            </p:cNvSpPr>
            <p:nvPr/>
          </p:nvSpPr>
          <p:spPr bwMode="auto">
            <a:xfrm>
              <a:off x="7973753" y="4914977"/>
              <a:ext cx="625253" cy="338549"/>
            </a:xfrm>
            <a:prstGeom prst="rect">
              <a:avLst/>
            </a:prstGeom>
            <a:noFill/>
            <a:ln w="47625">
              <a:solidFill>
                <a:srgbClr val="000000"/>
              </a:solidFill>
              <a:miter lim="800000"/>
              <a:headEnd/>
              <a:tailEnd/>
            </a:ln>
          </p:spPr>
          <p:txBody>
            <a:bodyPr wrap="square">
              <a:spAutoFit/>
            </a:bodyPr>
            <a:lstStyle/>
            <a:p>
              <a:r>
                <a:rPr lang="en-US" sz="1600" i="0" dirty="0">
                  <a:solidFill>
                    <a:prstClr val="black"/>
                  </a:solidFill>
                  <a:latin typeface="Arial" pitchFamily="34" charset="0"/>
                  <a:cs typeface="Arial" pitchFamily="34" charset="0"/>
                </a:rPr>
                <a:t>H</a:t>
              </a:r>
              <a:r>
                <a:rPr lang="en-US" sz="1600" i="0" baseline="-25000" dirty="0">
                  <a:solidFill>
                    <a:prstClr val="black"/>
                  </a:solidFill>
                  <a:latin typeface="Arial" pitchFamily="34" charset="0"/>
                  <a:cs typeface="Arial" pitchFamily="34" charset="0"/>
                </a:rPr>
                <a:t>2</a:t>
              </a:r>
              <a:r>
                <a:rPr lang="en-US" sz="1600" i="0" dirty="0">
                  <a:solidFill>
                    <a:prstClr val="black"/>
                  </a:solidFill>
                  <a:latin typeface="Arial" pitchFamily="34" charset="0"/>
                  <a:cs typeface="Arial" pitchFamily="34" charset="0"/>
                </a:rPr>
                <a:t> D</a:t>
              </a:r>
              <a:r>
                <a:rPr lang="en-US" sz="1600" i="0" baseline="-25000" dirty="0">
                  <a:solidFill>
                    <a:prstClr val="black"/>
                  </a:solidFill>
                  <a:latin typeface="Arial" pitchFamily="34" charset="0"/>
                  <a:cs typeface="Arial" pitchFamily="34" charset="0"/>
                </a:rPr>
                <a:t>2</a:t>
              </a:r>
              <a:endParaRPr lang="en-US" sz="1600" i="0" dirty="0">
                <a:solidFill>
                  <a:prstClr val="black"/>
                </a:solidFill>
                <a:latin typeface="Arial" pitchFamily="34" charset="0"/>
                <a:cs typeface="Arial" pitchFamily="34" charset="0"/>
              </a:endParaRPr>
            </a:p>
          </p:txBody>
        </p:sp>
        <p:pic>
          <p:nvPicPr>
            <p:cNvPr id="8" name="Picture 7"/>
            <p:cNvPicPr/>
            <p:nvPr/>
          </p:nvPicPr>
          <p:blipFill>
            <a:blip r:embed="rId3" cstate="print"/>
            <a:srcRect/>
            <a:stretch>
              <a:fillRect/>
            </a:stretch>
          </p:blipFill>
          <p:spPr bwMode="auto">
            <a:xfrm>
              <a:off x="7208295" y="2952732"/>
              <a:ext cx="1901160"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 name="Rectangle 8"/>
            <p:cNvSpPr>
              <a:spLocks noChangeArrowheads="1"/>
            </p:cNvSpPr>
            <p:nvPr/>
          </p:nvSpPr>
          <p:spPr bwMode="auto">
            <a:xfrm>
              <a:off x="7314307" y="1092328"/>
              <a:ext cx="1829775" cy="1384976"/>
            </a:xfrm>
            <a:prstGeom prst="rect">
              <a:avLst/>
            </a:prstGeom>
            <a:solidFill>
              <a:schemeClr val="bg1"/>
            </a:solidFill>
            <a:ln w="25400">
              <a:solidFill>
                <a:schemeClr val="bg2"/>
              </a:solidFill>
              <a:miter lim="800000"/>
              <a:headEnd/>
              <a:tailEnd/>
            </a:ln>
            <a:effectLst>
              <a:outerShdw dist="38100" algn="l" rotWithShape="0">
                <a:srgbClr val="808080">
                  <a:alpha val="39999"/>
                </a:srgbClr>
              </a:outerShdw>
            </a:effectLst>
          </p:spPr>
          <p:txBody>
            <a:bodyPr>
              <a:spAutoFit/>
            </a:bodyPr>
            <a:lstStyle/>
            <a:p>
              <a:pPr algn="ctr">
                <a:buClr>
                  <a:srgbClr val="C00000"/>
                </a:buClr>
                <a:defRPr/>
              </a:pPr>
              <a:r>
                <a:rPr lang="en-US" sz="2400" i="0" dirty="0">
                  <a:solidFill>
                    <a:srgbClr val="FF0000"/>
                  </a:solidFill>
                  <a:latin typeface="Calibri"/>
                  <a:cs typeface="Calibri"/>
                </a:rPr>
                <a:t>Hall C/</a:t>
              </a:r>
              <a:r>
                <a:rPr lang="en-US" sz="2400" i="0" dirty="0">
                  <a:solidFill>
                    <a:srgbClr val="000090"/>
                  </a:solidFill>
                  <a:latin typeface="Calibri"/>
                  <a:cs typeface="Calibri"/>
                </a:rPr>
                <a:t>SHMS</a:t>
              </a:r>
            </a:p>
            <a:p>
              <a:pPr algn="just">
                <a:buClr>
                  <a:srgbClr val="C00000"/>
                </a:buClr>
                <a:defRPr/>
              </a:pPr>
              <a:r>
                <a:rPr lang="en-US" sz="2000" i="0" dirty="0">
                  <a:solidFill>
                    <a:srgbClr val="008000"/>
                  </a:solidFill>
                  <a:latin typeface="Calibri"/>
                  <a:cs typeface="Calibri"/>
                </a:rPr>
                <a:t>L-T studies, precise </a:t>
              </a:r>
              <a:r>
                <a:rPr lang="en-US" sz="2000" i="0" dirty="0">
                  <a:solidFill>
                    <a:srgbClr val="008000"/>
                  </a:solidFill>
                  <a:latin typeface="Symbol" pitchFamily="18" charset="2"/>
                  <a:cs typeface="Arial" pitchFamily="34" charset="0"/>
                </a:rPr>
                <a:t>p</a:t>
              </a:r>
              <a:r>
                <a:rPr lang="en-US" sz="2000" i="0" baseline="30000" dirty="0">
                  <a:solidFill>
                    <a:srgbClr val="008000"/>
                  </a:solidFill>
                  <a:latin typeface="Arial" pitchFamily="34" charset="0"/>
                  <a:cs typeface="Arial" pitchFamily="34" charset="0"/>
                </a:rPr>
                <a:t>+</a:t>
              </a:r>
              <a:r>
                <a:rPr lang="en-US" sz="2000" i="0" dirty="0">
                  <a:solidFill>
                    <a:srgbClr val="008000"/>
                  </a:solidFill>
                  <a:latin typeface="Arial" pitchFamily="34" charset="0"/>
                  <a:cs typeface="Arial" pitchFamily="34" charset="0"/>
                </a:rPr>
                <a:t>/</a:t>
              </a:r>
              <a:r>
                <a:rPr lang="en-US" sz="2000" i="0" dirty="0">
                  <a:solidFill>
                    <a:srgbClr val="008000"/>
                  </a:solidFill>
                  <a:latin typeface="Symbol" pitchFamily="18" charset="2"/>
                  <a:cs typeface="Arial" pitchFamily="34" charset="0"/>
                </a:rPr>
                <a:t>p</a:t>
              </a:r>
              <a:r>
                <a:rPr lang="en-US" sz="2000" i="0" baseline="30000" dirty="0">
                  <a:solidFill>
                    <a:srgbClr val="008000"/>
                  </a:solidFill>
                  <a:latin typeface="Arial" pitchFamily="34" charset="0"/>
                  <a:cs typeface="Arial" pitchFamily="34" charset="0"/>
                </a:rPr>
                <a:t>-</a:t>
              </a:r>
              <a:r>
                <a:rPr lang="en-US" sz="2000" i="0" dirty="0">
                  <a:solidFill>
                    <a:srgbClr val="008000"/>
                  </a:solidFill>
                  <a:latin typeface="Arial" pitchFamily="34" charset="0"/>
                  <a:cs typeface="Arial" pitchFamily="34" charset="0"/>
                </a:rPr>
                <a:t> </a:t>
              </a:r>
              <a:r>
                <a:rPr lang="en-US" sz="2000" i="0" dirty="0">
                  <a:solidFill>
                    <a:srgbClr val="008000"/>
                  </a:solidFill>
                  <a:latin typeface="Calibri"/>
                  <a:cs typeface="Calibri"/>
                </a:rPr>
                <a:t>ratios</a:t>
              </a:r>
            </a:p>
          </p:txBody>
        </p:sp>
      </p:grpSp>
      <p:grpSp>
        <p:nvGrpSpPr>
          <p:cNvPr id="5" name="Group 13"/>
          <p:cNvGrpSpPr>
            <a:grpSpLocks/>
          </p:cNvGrpSpPr>
          <p:nvPr/>
        </p:nvGrpSpPr>
        <p:grpSpPr bwMode="auto">
          <a:xfrm>
            <a:off x="4" y="2124083"/>
            <a:ext cx="2179321" cy="4124325"/>
            <a:chOff x="5029200" y="1514260"/>
            <a:chExt cx="1981847" cy="4124568"/>
          </a:xfrm>
        </p:grpSpPr>
        <p:sp>
          <p:nvSpPr>
            <p:cNvPr id="50241" name="TextBox 33"/>
            <p:cNvSpPr txBox="1">
              <a:spLocks noChangeArrowheads="1"/>
            </p:cNvSpPr>
            <p:nvPr/>
          </p:nvSpPr>
          <p:spPr bwMode="auto">
            <a:xfrm>
              <a:off x="5528126" y="5300254"/>
              <a:ext cx="915759" cy="338574"/>
            </a:xfrm>
            <a:prstGeom prst="rect">
              <a:avLst/>
            </a:prstGeom>
            <a:noFill/>
            <a:ln w="47625">
              <a:solidFill>
                <a:srgbClr val="000000"/>
              </a:solidFill>
              <a:miter lim="800000"/>
              <a:headEnd/>
              <a:tailEnd/>
            </a:ln>
          </p:spPr>
          <p:txBody>
            <a:bodyPr wrap="none">
              <a:spAutoFit/>
            </a:bodyPr>
            <a:lstStyle/>
            <a:p>
              <a:r>
                <a:rPr lang="en-US" sz="1600" i="0" baseline="30000" dirty="0">
                  <a:solidFill>
                    <a:prstClr val="black"/>
                  </a:solidFill>
                  <a:latin typeface="Arial" pitchFamily="34" charset="0"/>
                  <a:cs typeface="Arial" pitchFamily="34" charset="0"/>
                </a:rPr>
                <a:t>3</a:t>
              </a:r>
              <a:r>
                <a:rPr lang="en-US" sz="1600" i="0" dirty="0">
                  <a:solidFill>
                    <a:prstClr val="black"/>
                  </a:solidFill>
                  <a:latin typeface="Arial" pitchFamily="34" charset="0"/>
                  <a:cs typeface="Arial" pitchFamily="34" charset="0"/>
                </a:rPr>
                <a:t>He, NH</a:t>
              </a:r>
              <a:r>
                <a:rPr lang="en-US" sz="1600" i="0" baseline="-25000" dirty="0">
                  <a:solidFill>
                    <a:prstClr val="black"/>
                  </a:solidFill>
                  <a:latin typeface="Arial" pitchFamily="34" charset="0"/>
                  <a:cs typeface="Arial" pitchFamily="34" charset="0"/>
                </a:rPr>
                <a:t>3</a:t>
              </a:r>
              <a:endParaRPr lang="en-US" sz="1600" i="0" dirty="0">
                <a:solidFill>
                  <a:prstClr val="black"/>
                </a:solidFill>
                <a:latin typeface="Arial" pitchFamily="34" charset="0"/>
                <a:cs typeface="Arial" pitchFamily="34" charset="0"/>
              </a:endParaRPr>
            </a:p>
          </p:txBody>
        </p:sp>
        <p:pic>
          <p:nvPicPr>
            <p:cNvPr id="19" name="Picture 1"/>
            <p:cNvPicPr>
              <a:picLocks noChangeAspect="1" noChangeArrowheads="1"/>
            </p:cNvPicPr>
            <p:nvPr/>
          </p:nvPicPr>
          <p:blipFill>
            <a:blip r:embed="rId4" cstate="print"/>
            <a:srcRect/>
            <a:stretch>
              <a:fillRect/>
            </a:stretch>
          </p:blipFill>
          <p:spPr bwMode="auto">
            <a:xfrm>
              <a:off x="5029200" y="3893800"/>
              <a:ext cx="1917923" cy="124974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0" name="Rectangle 19"/>
            <p:cNvSpPr>
              <a:spLocks noChangeArrowheads="1"/>
            </p:cNvSpPr>
            <p:nvPr/>
          </p:nvSpPr>
          <p:spPr bwMode="auto">
            <a:xfrm>
              <a:off x="5029201" y="1514260"/>
              <a:ext cx="1981846" cy="769486"/>
            </a:xfrm>
            <a:prstGeom prst="rect">
              <a:avLst/>
            </a:prstGeom>
            <a:solidFill>
              <a:schemeClr val="bg1"/>
            </a:solidFill>
            <a:ln w="25400">
              <a:solidFill>
                <a:schemeClr val="bg2"/>
              </a:solidFill>
              <a:miter lim="800000"/>
              <a:headEnd/>
              <a:tailEnd/>
            </a:ln>
            <a:effectLst>
              <a:outerShdw dist="38100" algn="l" rotWithShape="0">
                <a:srgbClr val="808080">
                  <a:alpha val="39999"/>
                </a:srgbClr>
              </a:outerShdw>
            </a:effectLst>
          </p:spPr>
          <p:txBody>
            <a:bodyPr>
              <a:spAutoFit/>
            </a:bodyPr>
            <a:lstStyle/>
            <a:p>
              <a:pPr algn="ctr">
                <a:buClr>
                  <a:srgbClr val="C00000"/>
                </a:buClr>
                <a:defRPr/>
              </a:pPr>
              <a:r>
                <a:rPr lang="en-US" sz="2400" i="0" dirty="0">
                  <a:solidFill>
                    <a:srgbClr val="FF0000"/>
                  </a:solidFill>
                  <a:latin typeface="Calibri"/>
                  <a:cs typeface="Calibri"/>
                </a:rPr>
                <a:t>Hall A/</a:t>
              </a:r>
              <a:r>
                <a:rPr lang="en-US" sz="2400" i="0" dirty="0">
                  <a:solidFill>
                    <a:srgbClr val="000090"/>
                  </a:solidFill>
                  <a:latin typeface="Calibri"/>
                  <a:cs typeface="Calibri"/>
                </a:rPr>
                <a:t>SBS</a:t>
              </a:r>
            </a:p>
            <a:p>
              <a:pPr>
                <a:buClr>
                  <a:srgbClr val="C00000"/>
                </a:buClr>
                <a:defRPr/>
              </a:pPr>
              <a:r>
                <a:rPr lang="en-US" sz="2000" i="0" dirty="0">
                  <a:solidFill>
                    <a:srgbClr val="008000"/>
                  </a:solidFill>
                  <a:latin typeface="Calibri"/>
                  <a:cs typeface="Calibri"/>
                </a:rPr>
                <a:t>High x - Q</a:t>
              </a:r>
              <a:r>
                <a:rPr lang="en-US" sz="2000" i="0" baseline="30000" dirty="0">
                  <a:solidFill>
                    <a:srgbClr val="008000"/>
                  </a:solidFill>
                  <a:latin typeface="Calibri"/>
                  <a:cs typeface="Calibri"/>
                </a:rPr>
                <a:t>2</a:t>
              </a:r>
              <a:r>
                <a:rPr lang="en-US" sz="2000" i="0" dirty="0">
                  <a:solidFill>
                    <a:srgbClr val="008000"/>
                  </a:solidFill>
                  <a:latin typeface="Calibri"/>
                  <a:cs typeface="Calibri"/>
                </a:rPr>
                <a:t>, 2-3D</a:t>
              </a:r>
            </a:p>
          </p:txBody>
        </p:sp>
        <p:sp>
          <p:nvSpPr>
            <p:cNvPr id="21" name="Rectangle 20"/>
            <p:cNvSpPr>
              <a:spLocks noChangeArrowheads="1"/>
            </p:cNvSpPr>
            <p:nvPr/>
          </p:nvSpPr>
          <p:spPr bwMode="auto">
            <a:xfrm>
              <a:off x="5029200" y="2609699"/>
              <a:ext cx="1942145" cy="1077281"/>
            </a:xfrm>
            <a:prstGeom prst="rect">
              <a:avLst/>
            </a:prstGeom>
            <a:solidFill>
              <a:schemeClr val="bg1"/>
            </a:solidFill>
            <a:ln w="25400">
              <a:solidFill>
                <a:schemeClr val="bg2"/>
              </a:solidFill>
              <a:miter lim="800000"/>
              <a:headEnd/>
              <a:tailEnd/>
            </a:ln>
            <a:effectLst>
              <a:outerShdw dist="38100" algn="l" rotWithShape="0">
                <a:srgbClr val="808080">
                  <a:alpha val="39999"/>
                </a:srgbClr>
              </a:outerShdw>
            </a:effectLst>
          </p:spPr>
          <p:txBody>
            <a:bodyPr>
              <a:spAutoFit/>
            </a:bodyPr>
            <a:lstStyle/>
            <a:p>
              <a:pPr algn="ctr">
                <a:buClr>
                  <a:srgbClr val="C00000"/>
                </a:buClr>
              </a:pPr>
              <a:r>
                <a:rPr lang="en-US" sz="2400" i="0" dirty="0">
                  <a:solidFill>
                    <a:srgbClr val="FF0000"/>
                  </a:solidFill>
                  <a:latin typeface="Calibri" pitchFamily="34" charset="0"/>
                </a:rPr>
                <a:t>Hall A/</a:t>
              </a:r>
              <a:r>
                <a:rPr lang="en-US" sz="2400" i="0" dirty="0">
                  <a:solidFill>
                    <a:srgbClr val="000090"/>
                  </a:solidFill>
                  <a:latin typeface="Calibri" pitchFamily="34" charset="0"/>
                </a:rPr>
                <a:t>SOLID</a:t>
              </a:r>
            </a:p>
            <a:p>
              <a:pPr>
                <a:buClr>
                  <a:srgbClr val="C00000"/>
                </a:buClr>
              </a:pPr>
              <a:r>
                <a:rPr lang="en-US" sz="2000" i="0" dirty="0">
                  <a:solidFill>
                    <a:srgbClr val="008000"/>
                  </a:solidFill>
                  <a:latin typeface="Calibri" pitchFamily="34" charset="0"/>
                </a:rPr>
                <a:t>High </a:t>
              </a:r>
              <a:r>
                <a:rPr lang="en-US" sz="2000" i="0" dirty="0" err="1">
                  <a:solidFill>
                    <a:srgbClr val="008000"/>
                  </a:solidFill>
                  <a:latin typeface="Calibri" pitchFamily="34" charset="0"/>
                </a:rPr>
                <a:t>Lumi</a:t>
              </a:r>
              <a:r>
                <a:rPr lang="en-US" sz="2000" i="0" dirty="0">
                  <a:solidFill>
                    <a:srgbClr val="008000"/>
                  </a:solidFill>
                  <a:latin typeface="Calibri" pitchFamily="34" charset="0"/>
                </a:rPr>
                <a:t> and acceptance – 4D</a:t>
              </a:r>
              <a:endParaRPr lang="en-US" i="0" dirty="0" smtClean="0">
                <a:solidFill>
                  <a:srgbClr val="008000"/>
                </a:solidFill>
                <a:latin typeface="Calibri" pitchFamily="34" charset="0"/>
              </a:endParaRPr>
            </a:p>
          </p:txBody>
        </p:sp>
      </p:grpSp>
      <p:grpSp>
        <p:nvGrpSpPr>
          <p:cNvPr id="6" name="Group 116"/>
          <p:cNvGrpSpPr>
            <a:grpSpLocks/>
          </p:cNvGrpSpPr>
          <p:nvPr/>
        </p:nvGrpSpPr>
        <p:grpSpPr bwMode="auto">
          <a:xfrm>
            <a:off x="2257593" y="3276626"/>
            <a:ext cx="3396456" cy="3319463"/>
            <a:chOff x="2454533" y="1604565"/>
            <a:chExt cx="3087133" cy="3319274"/>
          </a:xfrm>
        </p:grpSpPr>
        <p:grpSp>
          <p:nvGrpSpPr>
            <p:cNvPr id="7" name="Group 62"/>
            <p:cNvGrpSpPr>
              <a:grpSpLocks/>
            </p:cNvGrpSpPr>
            <p:nvPr/>
          </p:nvGrpSpPr>
          <p:grpSpPr bwMode="auto">
            <a:xfrm>
              <a:off x="2454533" y="1604565"/>
              <a:ext cx="3087133" cy="3319274"/>
              <a:chOff x="2313423" y="786127"/>
              <a:chExt cx="3087133" cy="3319274"/>
            </a:xfrm>
          </p:grpSpPr>
          <p:grpSp>
            <p:nvGrpSpPr>
              <p:cNvPr id="10" name="Group 7"/>
              <p:cNvGrpSpPr>
                <a:grpSpLocks/>
              </p:cNvGrpSpPr>
              <p:nvPr/>
            </p:nvGrpSpPr>
            <p:grpSpPr bwMode="auto">
              <a:xfrm>
                <a:off x="2313423" y="892313"/>
                <a:ext cx="3087133" cy="3213088"/>
                <a:chOff x="3152775" y="1058720"/>
                <a:chExt cx="3773766" cy="3981572"/>
              </a:xfrm>
            </p:grpSpPr>
            <p:sp>
              <p:nvSpPr>
                <p:cNvPr id="50216" name="Rectangle 5"/>
                <p:cNvSpPr>
                  <a:spLocks noChangeArrowheads="1"/>
                </p:cNvSpPr>
                <p:nvPr/>
              </p:nvSpPr>
              <p:spPr bwMode="auto">
                <a:xfrm rot="5400000">
                  <a:off x="4801262" y="-414998"/>
                  <a:ext cx="471488" cy="3701787"/>
                </a:xfrm>
                <a:prstGeom prst="rect">
                  <a:avLst/>
                </a:prstGeom>
                <a:solidFill>
                  <a:srgbClr val="FFFFFF"/>
                </a:solidFill>
                <a:ln w="9525">
                  <a:noFill/>
                  <a:miter lim="800000"/>
                  <a:headEnd/>
                  <a:tailEnd/>
                </a:ln>
              </p:spPr>
              <p:txBody>
                <a:bodyPr wrap="none" anchor="ctr"/>
                <a:lstStyle/>
                <a:p>
                  <a:endParaRPr lang="en-US" sz="2400" b="0" i="0">
                    <a:solidFill>
                      <a:prstClr val="black"/>
                    </a:solidFill>
                    <a:latin typeface="Times" charset="0"/>
                  </a:endParaRPr>
                </a:p>
              </p:txBody>
            </p:sp>
            <p:sp>
              <p:nvSpPr>
                <p:cNvPr id="50217" name="Line 14"/>
                <p:cNvSpPr>
                  <a:spLocks noChangeShapeType="1"/>
                </p:cNvSpPr>
                <p:nvPr/>
              </p:nvSpPr>
              <p:spPr bwMode="auto">
                <a:xfrm flipH="1">
                  <a:off x="6890529" y="1058722"/>
                  <a:ext cx="11112" cy="3925699"/>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sp>
              <p:nvSpPr>
                <p:cNvPr id="50218" name="Line 15"/>
                <p:cNvSpPr>
                  <a:spLocks noChangeShapeType="1"/>
                </p:cNvSpPr>
                <p:nvPr/>
              </p:nvSpPr>
              <p:spPr bwMode="auto">
                <a:xfrm>
                  <a:off x="3186114" y="1058720"/>
                  <a:ext cx="3740427" cy="11262"/>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grpSp>
              <p:nvGrpSpPr>
                <p:cNvPr id="11" name="Group 20"/>
                <p:cNvGrpSpPr>
                  <a:grpSpLocks/>
                </p:cNvGrpSpPr>
                <p:nvPr/>
              </p:nvGrpSpPr>
              <p:grpSpPr bwMode="auto">
                <a:xfrm>
                  <a:off x="4097330" y="1069976"/>
                  <a:ext cx="2341563" cy="647701"/>
                  <a:chOff x="2469" y="842"/>
                  <a:chExt cx="1475" cy="408"/>
                </a:xfrm>
              </p:grpSpPr>
              <p:sp>
                <p:nvSpPr>
                  <p:cNvPr id="50236" name="Text Box 21"/>
                  <p:cNvSpPr txBox="1">
                    <a:spLocks noChangeArrowheads="1"/>
                  </p:cNvSpPr>
                  <p:nvPr/>
                </p:nvSpPr>
                <p:spPr bwMode="auto">
                  <a:xfrm>
                    <a:off x="2469" y="842"/>
                    <a:ext cx="311" cy="408"/>
                  </a:xfrm>
                  <a:prstGeom prst="rect">
                    <a:avLst/>
                  </a:prstGeom>
                  <a:noFill/>
                  <a:ln w="9525">
                    <a:noFill/>
                    <a:miter lim="800000"/>
                    <a:headEnd/>
                    <a:tailEnd/>
                  </a:ln>
                </p:spPr>
                <p:txBody>
                  <a:bodyPr wrap="none">
                    <a:spAutoFit/>
                  </a:bodyPr>
                  <a:lstStyle/>
                  <a:p>
                    <a:r>
                      <a:rPr lang="en-GB" i="0" smtClean="0">
                        <a:solidFill>
                          <a:srgbClr val="558ED5"/>
                        </a:solidFill>
                        <a:latin typeface="Arial" pitchFamily="34" charset="0"/>
                      </a:rPr>
                      <a:t>U</a:t>
                    </a:r>
                  </a:p>
                </p:txBody>
              </p:sp>
              <p:sp>
                <p:nvSpPr>
                  <p:cNvPr id="50237" name="Text Box 22"/>
                  <p:cNvSpPr txBox="1">
                    <a:spLocks noChangeArrowheads="1"/>
                  </p:cNvSpPr>
                  <p:nvPr/>
                </p:nvSpPr>
                <p:spPr bwMode="auto">
                  <a:xfrm>
                    <a:off x="3034" y="842"/>
                    <a:ext cx="283" cy="408"/>
                  </a:xfrm>
                  <a:prstGeom prst="rect">
                    <a:avLst/>
                  </a:prstGeom>
                  <a:noFill/>
                  <a:ln w="9525">
                    <a:noFill/>
                    <a:miter lim="800000"/>
                    <a:headEnd/>
                    <a:tailEnd/>
                  </a:ln>
                </p:spPr>
                <p:txBody>
                  <a:bodyPr wrap="none">
                    <a:spAutoFit/>
                  </a:bodyPr>
                  <a:lstStyle/>
                  <a:p>
                    <a:r>
                      <a:rPr lang="en-GB" i="0" smtClean="0">
                        <a:solidFill>
                          <a:srgbClr val="558ED5"/>
                        </a:solidFill>
                        <a:latin typeface="Arial" pitchFamily="34" charset="0"/>
                      </a:rPr>
                      <a:t>L</a:t>
                    </a:r>
                  </a:p>
                </p:txBody>
              </p:sp>
              <p:sp>
                <p:nvSpPr>
                  <p:cNvPr id="50238" name="Text Box 23"/>
                  <p:cNvSpPr txBox="1">
                    <a:spLocks noChangeArrowheads="1"/>
                  </p:cNvSpPr>
                  <p:nvPr/>
                </p:nvSpPr>
                <p:spPr bwMode="auto">
                  <a:xfrm>
                    <a:off x="3661" y="842"/>
                    <a:ext cx="283" cy="408"/>
                  </a:xfrm>
                  <a:prstGeom prst="rect">
                    <a:avLst/>
                  </a:prstGeom>
                  <a:noFill/>
                  <a:ln w="9525">
                    <a:noFill/>
                    <a:miter lim="800000"/>
                    <a:headEnd/>
                    <a:tailEnd/>
                  </a:ln>
                </p:spPr>
                <p:txBody>
                  <a:bodyPr wrap="none">
                    <a:spAutoFit/>
                  </a:bodyPr>
                  <a:lstStyle/>
                  <a:p>
                    <a:r>
                      <a:rPr lang="en-GB" i="0" smtClean="0">
                        <a:solidFill>
                          <a:srgbClr val="558ED5"/>
                        </a:solidFill>
                        <a:latin typeface="Arial" pitchFamily="34" charset="0"/>
                      </a:rPr>
                      <a:t>T</a:t>
                    </a:r>
                  </a:p>
                </p:txBody>
              </p:sp>
            </p:grpSp>
            <p:pic>
              <p:nvPicPr>
                <p:cNvPr id="50220" name="Picture 40" descr="g1a"/>
                <p:cNvPicPr>
                  <a:picLocks noChangeAspect="1" noChangeArrowheads="1"/>
                </p:cNvPicPr>
                <p:nvPr/>
              </p:nvPicPr>
              <p:blipFill>
                <a:blip r:embed="rId5" cstate="print"/>
                <a:srcRect/>
                <a:stretch>
                  <a:fillRect/>
                </a:stretch>
              </p:blipFill>
              <p:spPr bwMode="auto">
                <a:xfrm>
                  <a:off x="4821199" y="2920481"/>
                  <a:ext cx="1056859" cy="928712"/>
                </a:xfrm>
                <a:prstGeom prst="rect">
                  <a:avLst/>
                </a:prstGeom>
                <a:noFill/>
                <a:ln w="9525">
                  <a:noFill/>
                  <a:miter lim="800000"/>
                  <a:headEnd/>
                  <a:tailEnd/>
                </a:ln>
              </p:spPr>
            </p:pic>
            <p:pic>
              <p:nvPicPr>
                <p:cNvPr id="50221" name="Picture 44" descr="h1a"/>
                <p:cNvPicPr>
                  <a:picLocks noChangeAspect="1" noChangeArrowheads="1"/>
                </p:cNvPicPr>
                <p:nvPr/>
              </p:nvPicPr>
              <p:blipFill>
                <a:blip r:embed="rId6" cstate="print"/>
                <a:srcRect/>
                <a:stretch>
                  <a:fillRect/>
                </a:stretch>
              </p:blipFill>
              <p:spPr bwMode="auto">
                <a:xfrm>
                  <a:off x="5676641" y="1781318"/>
                  <a:ext cx="1119815" cy="932913"/>
                </a:xfrm>
                <a:prstGeom prst="rect">
                  <a:avLst/>
                </a:prstGeom>
                <a:solidFill>
                  <a:schemeClr val="bg1"/>
                </a:solidFill>
                <a:ln w="9525">
                  <a:noFill/>
                  <a:miter lim="800000"/>
                  <a:headEnd/>
                  <a:tailEnd/>
                </a:ln>
              </p:spPr>
            </p:pic>
            <p:pic>
              <p:nvPicPr>
                <p:cNvPr id="50222" name="Picture 45" descr="h1al"/>
                <p:cNvPicPr>
                  <a:picLocks noChangeAspect="1" noChangeArrowheads="1"/>
                </p:cNvPicPr>
                <p:nvPr/>
              </p:nvPicPr>
              <p:blipFill>
                <a:blip r:embed="rId7" cstate="print"/>
                <a:srcRect/>
                <a:stretch>
                  <a:fillRect/>
                </a:stretch>
              </p:blipFill>
              <p:spPr bwMode="auto">
                <a:xfrm>
                  <a:off x="5773798" y="2920483"/>
                  <a:ext cx="1093212" cy="952583"/>
                </a:xfrm>
                <a:prstGeom prst="rect">
                  <a:avLst/>
                </a:prstGeom>
                <a:noFill/>
                <a:ln w="9525">
                  <a:noFill/>
                  <a:miter lim="800000"/>
                  <a:headEnd/>
                  <a:tailEnd/>
                </a:ln>
              </p:spPr>
            </p:pic>
            <p:pic>
              <p:nvPicPr>
                <p:cNvPr id="50223" name="Picture 46" descr="f1a"/>
                <p:cNvPicPr>
                  <a:picLocks noChangeAspect="1" noChangeArrowheads="1"/>
                </p:cNvPicPr>
                <p:nvPr/>
              </p:nvPicPr>
              <p:blipFill>
                <a:blip r:embed="rId8" cstate="print"/>
                <a:srcRect/>
                <a:stretch>
                  <a:fillRect/>
                </a:stretch>
              </p:blipFill>
              <p:spPr bwMode="auto">
                <a:xfrm>
                  <a:off x="3702515" y="1747983"/>
                  <a:ext cx="1181597" cy="962418"/>
                </a:xfrm>
                <a:prstGeom prst="rect">
                  <a:avLst/>
                </a:prstGeom>
                <a:noFill/>
                <a:ln w="9525">
                  <a:noFill/>
                  <a:miter lim="800000"/>
                  <a:headEnd/>
                  <a:tailEnd/>
                </a:ln>
              </p:spPr>
            </p:pic>
            <p:pic>
              <p:nvPicPr>
                <p:cNvPr id="50224" name="Picture 41" descr="g1at"/>
                <p:cNvPicPr>
                  <a:picLocks noChangeAspect="1" noChangeArrowheads="1"/>
                </p:cNvPicPr>
                <p:nvPr/>
              </p:nvPicPr>
              <p:blipFill>
                <a:blip r:embed="rId9" cstate="print"/>
                <a:srcRect/>
                <a:stretch>
                  <a:fillRect/>
                </a:stretch>
              </p:blipFill>
              <p:spPr bwMode="auto">
                <a:xfrm>
                  <a:off x="4778956" y="4068179"/>
                  <a:ext cx="1244430" cy="853208"/>
                </a:xfrm>
                <a:prstGeom prst="rect">
                  <a:avLst/>
                </a:prstGeom>
                <a:noFill/>
                <a:ln w="9525">
                  <a:noFill/>
                  <a:miter lim="800000"/>
                  <a:headEnd/>
                  <a:tailEnd/>
                </a:ln>
              </p:spPr>
            </p:pic>
            <p:sp>
              <p:nvSpPr>
                <p:cNvPr id="50225" name="Line 12"/>
                <p:cNvSpPr>
                  <a:spLocks noChangeShapeType="1"/>
                </p:cNvSpPr>
                <p:nvPr/>
              </p:nvSpPr>
              <p:spPr bwMode="auto">
                <a:xfrm>
                  <a:off x="4805335" y="1093694"/>
                  <a:ext cx="0" cy="3925699"/>
                </a:xfrm>
                <a:prstGeom prst="line">
                  <a:avLst/>
                </a:prstGeom>
                <a:noFill/>
                <a:ln w="9525">
                  <a:solidFill>
                    <a:schemeClr val="tx1"/>
                  </a:solidFill>
                  <a:round/>
                  <a:headEnd/>
                  <a:tailEnd/>
                </a:ln>
              </p:spPr>
              <p:txBody>
                <a:bodyPr/>
                <a:lstStyle/>
                <a:p>
                  <a:endParaRPr lang="en-US" sz="2400" b="0" i="0">
                    <a:solidFill>
                      <a:prstClr val="black"/>
                    </a:solidFill>
                    <a:latin typeface="Times" charset="0"/>
                  </a:endParaRPr>
                </a:p>
              </p:txBody>
            </p:sp>
            <p:sp>
              <p:nvSpPr>
                <p:cNvPr id="50226" name="Line 11"/>
                <p:cNvSpPr>
                  <a:spLocks noChangeShapeType="1"/>
                </p:cNvSpPr>
                <p:nvPr/>
              </p:nvSpPr>
              <p:spPr bwMode="auto">
                <a:xfrm flipH="1">
                  <a:off x="3881437" y="1069980"/>
                  <a:ext cx="0" cy="3925700"/>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sp>
              <p:nvSpPr>
                <p:cNvPr id="50227" name="Line 41"/>
                <p:cNvSpPr>
                  <a:spLocks noChangeShapeType="1"/>
                </p:cNvSpPr>
                <p:nvPr/>
              </p:nvSpPr>
              <p:spPr bwMode="auto">
                <a:xfrm>
                  <a:off x="3170026" y="3891658"/>
                  <a:ext cx="3740427" cy="0"/>
                </a:xfrm>
                <a:prstGeom prst="line">
                  <a:avLst/>
                </a:prstGeom>
                <a:noFill/>
                <a:ln w="9525">
                  <a:solidFill>
                    <a:schemeClr val="tx1"/>
                  </a:solidFill>
                  <a:round/>
                  <a:headEnd/>
                  <a:tailEnd/>
                </a:ln>
              </p:spPr>
              <p:txBody>
                <a:bodyPr/>
                <a:lstStyle/>
                <a:p>
                  <a:endParaRPr lang="en-US" sz="2400" b="0" i="0">
                    <a:solidFill>
                      <a:prstClr val="black"/>
                    </a:solidFill>
                    <a:latin typeface="Times" charset="0"/>
                  </a:endParaRPr>
                </a:p>
              </p:txBody>
            </p:sp>
            <p:sp>
              <p:nvSpPr>
                <p:cNvPr id="50228" name="Line 9"/>
                <p:cNvSpPr>
                  <a:spLocks noChangeShapeType="1"/>
                </p:cNvSpPr>
                <p:nvPr/>
              </p:nvSpPr>
              <p:spPr bwMode="auto">
                <a:xfrm flipV="1">
                  <a:off x="3167064" y="4981737"/>
                  <a:ext cx="3740427" cy="22337"/>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pic>
              <p:nvPicPr>
                <p:cNvPr id="50229" name="Picture 43" descr="h1h1at"/>
                <p:cNvPicPr>
                  <a:picLocks noChangeAspect="1" noChangeArrowheads="1"/>
                </p:cNvPicPr>
                <p:nvPr/>
              </p:nvPicPr>
              <p:blipFill>
                <a:blip r:embed="rId10" cstate="print"/>
                <a:srcRect/>
                <a:stretch>
                  <a:fillRect/>
                </a:stretch>
              </p:blipFill>
              <p:spPr bwMode="auto">
                <a:xfrm>
                  <a:off x="5818093" y="4108111"/>
                  <a:ext cx="1072437" cy="852829"/>
                </a:xfrm>
                <a:prstGeom prst="rect">
                  <a:avLst/>
                </a:prstGeom>
                <a:noFill/>
                <a:ln w="9525">
                  <a:noFill/>
                  <a:miter lim="800000"/>
                  <a:headEnd/>
                  <a:tailEnd/>
                </a:ln>
              </p:spPr>
            </p:pic>
            <p:sp>
              <p:nvSpPr>
                <p:cNvPr id="50230" name="Line 13"/>
                <p:cNvSpPr>
                  <a:spLocks noChangeShapeType="1"/>
                </p:cNvSpPr>
                <p:nvPr/>
              </p:nvSpPr>
              <p:spPr bwMode="auto">
                <a:xfrm flipH="1">
                  <a:off x="5785657" y="1058722"/>
                  <a:ext cx="17131" cy="3925699"/>
                </a:xfrm>
                <a:prstGeom prst="line">
                  <a:avLst/>
                </a:prstGeom>
                <a:noFill/>
                <a:ln w="9525">
                  <a:solidFill>
                    <a:schemeClr val="tx1"/>
                  </a:solidFill>
                  <a:round/>
                  <a:headEnd/>
                  <a:tailEnd/>
                </a:ln>
              </p:spPr>
              <p:txBody>
                <a:bodyPr/>
                <a:lstStyle/>
                <a:p>
                  <a:endParaRPr lang="en-US" sz="2400" b="0" i="0">
                    <a:solidFill>
                      <a:prstClr val="black"/>
                    </a:solidFill>
                    <a:latin typeface="Times" charset="0"/>
                  </a:endParaRPr>
                </a:p>
              </p:txBody>
            </p:sp>
            <p:pic>
              <p:nvPicPr>
                <p:cNvPr id="50231" name="Picture 42" descr="f1at"/>
                <p:cNvPicPr>
                  <a:picLocks noChangeAspect="1" noChangeArrowheads="1"/>
                </p:cNvPicPr>
                <p:nvPr/>
              </p:nvPicPr>
              <p:blipFill>
                <a:blip r:embed="rId11" cstate="print"/>
                <a:srcRect/>
                <a:stretch>
                  <a:fillRect/>
                </a:stretch>
              </p:blipFill>
              <p:spPr bwMode="auto">
                <a:xfrm>
                  <a:off x="3914488" y="4015332"/>
                  <a:ext cx="821018" cy="898552"/>
                </a:xfrm>
                <a:prstGeom prst="rect">
                  <a:avLst/>
                </a:prstGeom>
                <a:solidFill>
                  <a:schemeClr val="bg1"/>
                </a:solidFill>
                <a:ln w="9525">
                  <a:noFill/>
                  <a:miter lim="800000"/>
                  <a:headEnd/>
                  <a:tailEnd/>
                </a:ln>
              </p:spPr>
            </p:pic>
            <p:sp>
              <p:nvSpPr>
                <p:cNvPr id="50232" name="Rectangle 6"/>
                <p:cNvSpPr>
                  <a:spLocks noChangeArrowheads="1"/>
                </p:cNvSpPr>
                <p:nvPr/>
              </p:nvSpPr>
              <p:spPr bwMode="auto">
                <a:xfrm>
                  <a:off x="3152775" y="1069981"/>
                  <a:ext cx="728662" cy="3874585"/>
                </a:xfrm>
                <a:prstGeom prst="rect">
                  <a:avLst/>
                </a:prstGeom>
                <a:solidFill>
                  <a:schemeClr val="bg1"/>
                </a:solidFill>
                <a:ln w="9525">
                  <a:noFill/>
                  <a:miter lim="800000"/>
                  <a:headEnd/>
                  <a:tailEnd/>
                </a:ln>
              </p:spPr>
              <p:txBody>
                <a:bodyPr wrap="none" anchor="ctr"/>
                <a:lstStyle/>
                <a:p>
                  <a:endParaRPr lang="en-US" sz="2400" b="0" i="0">
                    <a:solidFill>
                      <a:prstClr val="black"/>
                    </a:solidFill>
                    <a:latin typeface="Times" charset="0"/>
                  </a:endParaRPr>
                </a:p>
              </p:txBody>
            </p:sp>
            <p:sp>
              <p:nvSpPr>
                <p:cNvPr id="50233" name="Line 10"/>
                <p:cNvSpPr>
                  <a:spLocks noChangeShapeType="1"/>
                </p:cNvSpPr>
                <p:nvPr/>
              </p:nvSpPr>
              <p:spPr bwMode="auto">
                <a:xfrm flipH="1">
                  <a:off x="3185900" y="1069983"/>
                  <a:ext cx="17461" cy="3970309"/>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sp>
              <p:nvSpPr>
                <p:cNvPr id="50234" name="Line 8"/>
                <p:cNvSpPr>
                  <a:spLocks noChangeShapeType="1"/>
                </p:cNvSpPr>
                <p:nvPr/>
              </p:nvSpPr>
              <p:spPr bwMode="auto">
                <a:xfrm>
                  <a:off x="3181139" y="2760397"/>
                  <a:ext cx="3740427" cy="3175"/>
                </a:xfrm>
                <a:prstGeom prst="line">
                  <a:avLst/>
                </a:prstGeom>
                <a:noFill/>
                <a:ln w="9525">
                  <a:solidFill>
                    <a:schemeClr val="tx1"/>
                  </a:solidFill>
                  <a:round/>
                  <a:headEnd/>
                  <a:tailEnd/>
                </a:ln>
              </p:spPr>
              <p:txBody>
                <a:bodyPr/>
                <a:lstStyle/>
                <a:p>
                  <a:endParaRPr lang="en-US" sz="2400" b="0" i="0">
                    <a:solidFill>
                      <a:prstClr val="black"/>
                    </a:solidFill>
                    <a:latin typeface="Times" charset="0"/>
                  </a:endParaRPr>
                </a:p>
              </p:txBody>
            </p:sp>
            <p:sp>
              <p:nvSpPr>
                <p:cNvPr id="50235" name="Line 7"/>
                <p:cNvSpPr>
                  <a:spLocks noChangeShapeType="1"/>
                </p:cNvSpPr>
                <p:nvPr/>
              </p:nvSpPr>
              <p:spPr bwMode="auto">
                <a:xfrm flipV="1">
                  <a:off x="3181140" y="1671640"/>
                  <a:ext cx="3740427" cy="11108"/>
                </a:xfrm>
                <a:prstGeom prst="line">
                  <a:avLst/>
                </a:prstGeom>
                <a:noFill/>
                <a:ln w="19050">
                  <a:solidFill>
                    <a:schemeClr val="tx1"/>
                  </a:solidFill>
                  <a:round/>
                  <a:headEnd/>
                  <a:tailEnd/>
                </a:ln>
              </p:spPr>
              <p:txBody>
                <a:bodyPr/>
                <a:lstStyle/>
                <a:p>
                  <a:endParaRPr lang="en-US" sz="2400" b="0" i="0">
                    <a:solidFill>
                      <a:prstClr val="black"/>
                    </a:solidFill>
                    <a:latin typeface="Times" charset="0"/>
                  </a:endParaRPr>
                </a:p>
              </p:txBody>
            </p:sp>
          </p:grpSp>
          <p:cxnSp>
            <p:nvCxnSpPr>
              <p:cNvPr id="41" name="Straight Connector 40"/>
              <p:cNvCxnSpPr>
                <a:cxnSpLocks noChangeShapeType="1"/>
                <a:stCxn id="50218" idx="0"/>
              </p:cNvCxnSpPr>
              <p:nvPr/>
            </p:nvCxnSpPr>
            <p:spPr bwMode="auto">
              <a:xfrm>
                <a:off x="2340405" y="892484"/>
                <a:ext cx="512671" cy="493684"/>
              </a:xfrm>
              <a:prstGeom prst="line">
                <a:avLst/>
              </a:prstGeom>
              <a:noFill/>
              <a:ln w="25400">
                <a:solidFill>
                  <a:schemeClr val="tx1"/>
                </a:solidFill>
                <a:round/>
                <a:headEnd/>
                <a:tailEnd/>
              </a:ln>
              <a:effectLst>
                <a:outerShdw dist="20000" dir="5400000" rotWithShape="0">
                  <a:srgbClr val="808080">
                    <a:alpha val="37999"/>
                  </a:srgbClr>
                </a:outerShdw>
              </a:effectLst>
            </p:spPr>
          </p:cxnSp>
          <p:sp>
            <p:nvSpPr>
              <p:cNvPr id="42" name="TextBox 41"/>
              <p:cNvSpPr txBox="1"/>
              <p:nvPr/>
            </p:nvSpPr>
            <p:spPr>
              <a:xfrm>
                <a:off x="2586424" y="786127"/>
                <a:ext cx="323749" cy="461639"/>
              </a:xfrm>
              <a:prstGeom prst="rect">
                <a:avLst/>
              </a:prstGeom>
              <a:noFill/>
            </p:spPr>
            <p:txBody>
              <a:bodyPr wrap="none">
                <a:spAutoFit/>
              </a:bodyPr>
              <a:lstStyle/>
              <a:p>
                <a:pPr fontAlgn="auto">
                  <a:spcBef>
                    <a:spcPts val="0"/>
                  </a:spcBef>
                  <a:spcAft>
                    <a:spcPts val="0"/>
                  </a:spcAft>
                  <a:defRPr/>
                </a:pPr>
                <a:r>
                  <a:rPr lang="en-US" sz="2400" i="0" dirty="0">
                    <a:solidFill>
                      <a:srgbClr val="1F497D">
                        <a:lumMod val="60000"/>
                        <a:lumOff val="40000"/>
                      </a:srgbClr>
                    </a:solidFill>
                    <a:latin typeface="Times"/>
                  </a:rPr>
                  <a:t>q</a:t>
                </a:r>
              </a:p>
            </p:txBody>
          </p:sp>
          <p:sp>
            <p:nvSpPr>
              <p:cNvPr id="50215" name="TextBox 61"/>
              <p:cNvSpPr txBox="1">
                <a:spLocks noChangeArrowheads="1"/>
              </p:cNvSpPr>
              <p:nvPr/>
            </p:nvSpPr>
            <p:spPr bwMode="auto">
              <a:xfrm>
                <a:off x="2313427" y="962419"/>
                <a:ext cx="351431" cy="461639"/>
              </a:xfrm>
              <a:prstGeom prst="rect">
                <a:avLst/>
              </a:prstGeom>
              <a:noFill/>
              <a:ln w="9525">
                <a:noFill/>
                <a:miter lim="800000"/>
                <a:headEnd/>
                <a:tailEnd/>
              </a:ln>
            </p:spPr>
            <p:txBody>
              <a:bodyPr wrap="none">
                <a:spAutoFit/>
              </a:bodyPr>
              <a:lstStyle/>
              <a:p>
                <a:r>
                  <a:rPr lang="en-US" sz="2400" i="0">
                    <a:solidFill>
                      <a:prstClr val="black"/>
                    </a:solidFill>
                    <a:latin typeface="Calibri" pitchFamily="34" charset="0"/>
                  </a:rPr>
                  <a:t>N</a:t>
                </a:r>
              </a:p>
            </p:txBody>
          </p:sp>
        </p:grpSp>
        <p:grpSp>
          <p:nvGrpSpPr>
            <p:cNvPr id="14" name="Group 115"/>
            <p:cNvGrpSpPr>
              <a:grpSpLocks/>
            </p:cNvGrpSpPr>
            <p:nvPr/>
          </p:nvGrpSpPr>
          <p:grpSpPr bwMode="auto">
            <a:xfrm>
              <a:off x="2488131" y="2214192"/>
              <a:ext cx="575974" cy="2661201"/>
              <a:chOff x="2488131" y="2214192"/>
              <a:chExt cx="575974" cy="2661201"/>
            </a:xfrm>
          </p:grpSpPr>
          <p:sp>
            <p:nvSpPr>
              <p:cNvPr id="34" name="Rectangle 33"/>
              <p:cNvSpPr/>
              <p:nvPr/>
            </p:nvSpPr>
            <p:spPr>
              <a:xfrm>
                <a:off x="2488131" y="2214192"/>
                <a:ext cx="575974" cy="864039"/>
              </a:xfrm>
              <a:prstGeom prst="rect">
                <a:avLst/>
              </a:prstGeom>
              <a:solidFill>
                <a:srgbClr val="FF6600">
                  <a:alpha val="60000"/>
                </a:srgbClr>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b="0" i="0">
                  <a:solidFill>
                    <a:prstClr val="white"/>
                  </a:solidFill>
                </a:endParaRPr>
              </a:p>
            </p:txBody>
          </p:sp>
          <p:sp>
            <p:nvSpPr>
              <p:cNvPr id="50203" name="TextBox 94"/>
              <p:cNvSpPr txBox="1">
                <a:spLocks noChangeArrowheads="1"/>
              </p:cNvSpPr>
              <p:nvPr/>
            </p:nvSpPr>
            <p:spPr bwMode="auto">
              <a:xfrm>
                <a:off x="2530729" y="2366600"/>
                <a:ext cx="411170" cy="584742"/>
              </a:xfrm>
              <a:prstGeom prst="rect">
                <a:avLst/>
              </a:prstGeom>
              <a:noFill/>
              <a:ln w="9525">
                <a:noFill/>
                <a:miter lim="800000"/>
                <a:headEnd/>
                <a:tailEnd/>
              </a:ln>
            </p:spPr>
            <p:txBody>
              <a:bodyPr wrap="none">
                <a:spAutoFit/>
              </a:bodyPr>
              <a:lstStyle/>
              <a:p>
                <a:r>
                  <a:rPr lang="en-US" sz="3200" i="0">
                    <a:solidFill>
                      <a:prstClr val="black"/>
                    </a:solidFill>
                    <a:latin typeface="Calibri" pitchFamily="34" charset="0"/>
                  </a:rPr>
                  <a:t>U</a:t>
                </a:r>
              </a:p>
            </p:txBody>
          </p:sp>
          <p:sp>
            <p:nvSpPr>
              <p:cNvPr id="36" name="Rectangle 35"/>
              <p:cNvSpPr/>
              <p:nvPr/>
            </p:nvSpPr>
            <p:spPr>
              <a:xfrm>
                <a:off x="2496758" y="3114320"/>
                <a:ext cx="540000" cy="864000"/>
              </a:xfrm>
              <a:prstGeom prst="rect">
                <a:avLst/>
              </a:prstGeom>
              <a:solidFill>
                <a:srgbClr val="ACFF3E">
                  <a:alpha val="60000"/>
                </a:srgb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2400" b="0" i="0">
                  <a:solidFill>
                    <a:prstClr val="white"/>
                  </a:solidFill>
                </a:endParaRPr>
              </a:p>
            </p:txBody>
          </p:sp>
          <p:sp>
            <p:nvSpPr>
              <p:cNvPr id="37" name="Rectangle 36"/>
              <p:cNvSpPr/>
              <p:nvPr/>
            </p:nvSpPr>
            <p:spPr>
              <a:xfrm>
                <a:off x="2498789" y="4011393"/>
                <a:ext cx="540000" cy="864000"/>
              </a:xfrm>
              <a:prstGeom prst="rect">
                <a:avLst/>
              </a:prstGeom>
              <a:solidFill>
                <a:srgbClr val="02D4FF">
                  <a:alpha val="40000"/>
                </a:srgbClr>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sz="2400" b="0" i="0">
                  <a:solidFill>
                    <a:prstClr val="white"/>
                  </a:solidFill>
                </a:endParaRPr>
              </a:p>
            </p:txBody>
          </p:sp>
          <p:sp>
            <p:nvSpPr>
              <p:cNvPr id="50210" name="TextBox 97"/>
              <p:cNvSpPr txBox="1">
                <a:spLocks noChangeArrowheads="1"/>
              </p:cNvSpPr>
              <p:nvPr/>
            </p:nvSpPr>
            <p:spPr bwMode="auto">
              <a:xfrm>
                <a:off x="2538391" y="3264733"/>
                <a:ext cx="325205" cy="584742"/>
              </a:xfrm>
              <a:prstGeom prst="rect">
                <a:avLst/>
              </a:prstGeom>
              <a:noFill/>
              <a:ln w="9525">
                <a:noFill/>
                <a:miter lim="800000"/>
                <a:headEnd/>
                <a:tailEnd/>
              </a:ln>
            </p:spPr>
            <p:txBody>
              <a:bodyPr wrap="none">
                <a:spAutoFit/>
              </a:bodyPr>
              <a:lstStyle/>
              <a:p>
                <a:r>
                  <a:rPr lang="en-US" sz="3200" i="0">
                    <a:solidFill>
                      <a:prstClr val="black"/>
                    </a:solidFill>
                    <a:latin typeface="Calibri" pitchFamily="34" charset="0"/>
                  </a:rPr>
                  <a:t>L</a:t>
                </a:r>
              </a:p>
            </p:txBody>
          </p:sp>
          <p:sp>
            <p:nvSpPr>
              <p:cNvPr id="50211" name="TextBox 98"/>
              <p:cNvSpPr txBox="1">
                <a:spLocks noChangeArrowheads="1"/>
              </p:cNvSpPr>
              <p:nvPr/>
            </p:nvSpPr>
            <p:spPr bwMode="auto">
              <a:xfrm>
                <a:off x="2606926" y="4119280"/>
                <a:ext cx="352889" cy="584742"/>
              </a:xfrm>
              <a:prstGeom prst="rect">
                <a:avLst/>
              </a:prstGeom>
              <a:noFill/>
              <a:ln w="9525">
                <a:noFill/>
                <a:miter lim="800000"/>
                <a:headEnd/>
                <a:tailEnd/>
              </a:ln>
            </p:spPr>
            <p:txBody>
              <a:bodyPr wrap="none">
                <a:spAutoFit/>
              </a:bodyPr>
              <a:lstStyle/>
              <a:p>
                <a:r>
                  <a:rPr lang="en-US" sz="3200" i="0">
                    <a:solidFill>
                      <a:prstClr val="black"/>
                    </a:solidFill>
                    <a:latin typeface="Calibri" pitchFamily="34" charset="0"/>
                  </a:rPr>
                  <a:t>T</a:t>
                </a:r>
              </a:p>
            </p:txBody>
          </p:sp>
        </p:grpSp>
      </p:grpSp>
      <p:sp>
        <p:nvSpPr>
          <p:cNvPr id="82" name="Rectangle 81"/>
          <p:cNvSpPr/>
          <p:nvPr/>
        </p:nvSpPr>
        <p:spPr bwMode="auto">
          <a:xfrm rot="5400000">
            <a:off x="6267450" y="3851910"/>
            <a:ext cx="457200" cy="1592580"/>
          </a:xfrm>
          <a:prstGeom prst="rect">
            <a:avLst/>
          </a:prstGeom>
        </p:spPr>
        <p:style>
          <a:lnRef idx="2">
            <a:schemeClr val="accent3"/>
          </a:lnRef>
          <a:fillRef idx="1">
            <a:schemeClr val="lt1"/>
          </a:fillRef>
          <a:effectRef idx="0">
            <a:schemeClr val="accent3"/>
          </a:effectRef>
          <a:fontRef idx="minor">
            <a:schemeClr val="dk1"/>
          </a:fontRef>
        </p:style>
        <p:txBody>
          <a:bodyPr lIns="91369" tIns="45685" rIns="91369" bIns="45685" anchor="ctr"/>
          <a:lstStyle/>
          <a:p>
            <a:pPr algn="ctr" fontAlgn="auto">
              <a:spcBef>
                <a:spcPts val="0"/>
              </a:spcBef>
              <a:spcAft>
                <a:spcPts val="0"/>
              </a:spcAft>
              <a:defRPr/>
            </a:pPr>
            <a:endParaRPr lang="en-US" sz="2400" b="0" i="0">
              <a:solidFill>
                <a:prstClr val="black"/>
              </a:solidFill>
            </a:endParaRPr>
          </a:p>
        </p:txBody>
      </p:sp>
      <p:sp>
        <p:nvSpPr>
          <p:cNvPr id="50188" name="TextBox 33"/>
          <p:cNvSpPr txBox="1">
            <a:spLocks noChangeArrowheads="1"/>
          </p:cNvSpPr>
          <p:nvPr/>
        </p:nvSpPr>
        <p:spPr bwMode="auto">
          <a:xfrm>
            <a:off x="5863534" y="5758241"/>
            <a:ext cx="2179320" cy="584705"/>
          </a:xfrm>
          <a:prstGeom prst="rect">
            <a:avLst/>
          </a:prstGeom>
          <a:noFill/>
          <a:ln w="47625">
            <a:solidFill>
              <a:srgbClr val="000000"/>
            </a:solidFill>
            <a:miter lim="800000"/>
            <a:headEnd/>
            <a:tailEnd/>
          </a:ln>
        </p:spPr>
        <p:txBody>
          <a:bodyPr lIns="91369" tIns="45685" rIns="91369" bIns="45685">
            <a:spAutoFit/>
          </a:bodyPr>
          <a:lstStyle/>
          <a:p>
            <a:r>
              <a:rPr lang="en-US" sz="1600" i="0" dirty="0">
                <a:solidFill>
                  <a:prstClr val="black"/>
                </a:solidFill>
                <a:latin typeface="Arial" pitchFamily="34" charset="0"/>
                <a:cs typeface="Arial" pitchFamily="34" charset="0"/>
              </a:rPr>
              <a:t>H</a:t>
            </a:r>
            <a:r>
              <a:rPr lang="en-US" sz="1600" i="0" baseline="-25000" dirty="0">
                <a:solidFill>
                  <a:prstClr val="black"/>
                </a:solidFill>
                <a:latin typeface="Arial" pitchFamily="34" charset="0"/>
                <a:cs typeface="Arial" pitchFamily="34" charset="0"/>
              </a:rPr>
              <a:t>2</a:t>
            </a:r>
            <a:r>
              <a:rPr lang="en-US" sz="1600" i="0" dirty="0">
                <a:solidFill>
                  <a:prstClr val="black"/>
                </a:solidFill>
                <a:latin typeface="Arial" pitchFamily="34" charset="0"/>
                <a:cs typeface="Arial" pitchFamily="34" charset="0"/>
              </a:rPr>
              <a:t>/D</a:t>
            </a:r>
            <a:r>
              <a:rPr lang="en-US" sz="1600" i="0" baseline="-25000" dirty="0">
                <a:solidFill>
                  <a:prstClr val="black"/>
                </a:solidFill>
                <a:latin typeface="Arial" pitchFamily="34" charset="0"/>
                <a:cs typeface="Arial" pitchFamily="34" charset="0"/>
              </a:rPr>
              <a:t>2</a:t>
            </a:r>
            <a:r>
              <a:rPr lang="en-US" sz="1600" i="0" dirty="0">
                <a:solidFill>
                  <a:prstClr val="black"/>
                </a:solidFill>
                <a:latin typeface="Arial" pitchFamily="34" charset="0"/>
                <a:cs typeface="Arial" pitchFamily="34" charset="0"/>
              </a:rPr>
              <a:t>,</a:t>
            </a:r>
          </a:p>
          <a:p>
            <a:r>
              <a:rPr lang="en-US" sz="1600" i="0" dirty="0">
                <a:solidFill>
                  <a:prstClr val="black"/>
                </a:solidFill>
                <a:latin typeface="Arial" pitchFamily="34" charset="0"/>
                <a:cs typeface="Arial" pitchFamily="34" charset="0"/>
              </a:rPr>
              <a:t>NH</a:t>
            </a:r>
            <a:r>
              <a:rPr lang="en-US" sz="1600" i="0" baseline="-25000" dirty="0">
                <a:solidFill>
                  <a:prstClr val="black"/>
                </a:solidFill>
                <a:latin typeface="Arial" pitchFamily="34" charset="0"/>
                <a:cs typeface="Arial" pitchFamily="34" charset="0"/>
              </a:rPr>
              <a:t>3</a:t>
            </a:r>
            <a:r>
              <a:rPr lang="en-US" sz="1600" i="0" dirty="0">
                <a:solidFill>
                  <a:prstClr val="black"/>
                </a:solidFill>
                <a:latin typeface="Arial" pitchFamily="34" charset="0"/>
                <a:cs typeface="Arial" pitchFamily="34" charset="0"/>
              </a:rPr>
              <a:t>/ND</a:t>
            </a:r>
            <a:r>
              <a:rPr lang="en-US" sz="1600" i="0" baseline="-25000" dirty="0">
                <a:solidFill>
                  <a:prstClr val="black"/>
                </a:solidFill>
                <a:latin typeface="Arial" pitchFamily="34" charset="0"/>
                <a:cs typeface="Arial" pitchFamily="34" charset="0"/>
              </a:rPr>
              <a:t>3</a:t>
            </a:r>
            <a:r>
              <a:rPr lang="en-US" sz="1600" i="0" dirty="0">
                <a:solidFill>
                  <a:prstClr val="black"/>
                </a:solidFill>
                <a:latin typeface="Arial" pitchFamily="34" charset="0"/>
                <a:cs typeface="Arial" pitchFamily="34" charset="0"/>
              </a:rPr>
              <a:t>, HD</a:t>
            </a:r>
          </a:p>
        </p:txBody>
      </p:sp>
      <p:pic>
        <p:nvPicPr>
          <p:cNvPr id="76" name="Picture 3"/>
          <p:cNvPicPr>
            <a:picLocks noChangeAspect="1"/>
          </p:cNvPicPr>
          <p:nvPr/>
        </p:nvPicPr>
        <p:blipFill>
          <a:blip r:embed="rId12" cstate="print"/>
          <a:srcRect l="20206" t="10916" r="12640" b="15477"/>
          <a:stretch>
            <a:fillRect/>
          </a:stretch>
        </p:blipFill>
        <p:spPr bwMode="auto">
          <a:xfrm>
            <a:off x="5791735" y="3821979"/>
            <a:ext cx="2220703" cy="168360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7" name="Rectangle 76"/>
          <p:cNvSpPr>
            <a:spLocks noChangeArrowheads="1"/>
          </p:cNvSpPr>
          <p:nvPr/>
        </p:nvSpPr>
        <p:spPr bwMode="auto">
          <a:xfrm>
            <a:off x="5848350" y="2003425"/>
            <a:ext cx="2221230" cy="1384924"/>
          </a:xfrm>
          <a:prstGeom prst="rect">
            <a:avLst/>
          </a:prstGeom>
          <a:solidFill>
            <a:schemeClr val="bg1"/>
          </a:solidFill>
          <a:ln w="25400">
            <a:solidFill>
              <a:schemeClr val="bg2"/>
            </a:solidFill>
            <a:miter lim="800000"/>
            <a:headEnd/>
            <a:tailEnd/>
          </a:ln>
          <a:effectLst>
            <a:outerShdw dist="38100" algn="l" rotWithShape="0">
              <a:srgbClr val="808080">
                <a:alpha val="39999"/>
              </a:srgbClr>
            </a:outerShdw>
          </a:effectLst>
        </p:spPr>
        <p:txBody>
          <a:bodyPr lIns="91369" tIns="45685" rIns="91369" bIns="45685">
            <a:spAutoFit/>
          </a:bodyPr>
          <a:lstStyle/>
          <a:p>
            <a:pPr algn="ctr">
              <a:buClr>
                <a:srgbClr val="C00000"/>
              </a:buClr>
              <a:defRPr/>
            </a:pPr>
            <a:r>
              <a:rPr lang="en-US" sz="2400" i="0" dirty="0">
                <a:solidFill>
                  <a:srgbClr val="FF0000"/>
                </a:solidFill>
                <a:latin typeface="Calibri"/>
                <a:cs typeface="Calibri"/>
              </a:rPr>
              <a:t>Hall B/</a:t>
            </a:r>
            <a:r>
              <a:rPr lang="en-US" sz="2400" i="0" dirty="0">
                <a:solidFill>
                  <a:srgbClr val="000090"/>
                </a:solidFill>
                <a:latin typeface="Calibri"/>
                <a:cs typeface="Calibri"/>
              </a:rPr>
              <a:t>CLAS12</a:t>
            </a:r>
            <a:endParaRPr lang="en-US" sz="2400" i="0" dirty="0">
              <a:solidFill>
                <a:srgbClr val="FF0000"/>
              </a:solidFill>
              <a:latin typeface="Calibri"/>
              <a:cs typeface="Calibri"/>
            </a:endParaRPr>
          </a:p>
          <a:p>
            <a:pPr>
              <a:buClr>
                <a:srgbClr val="C00000"/>
              </a:buClr>
              <a:defRPr/>
            </a:pPr>
            <a:r>
              <a:rPr lang="en-US" sz="2000" i="0" dirty="0">
                <a:solidFill>
                  <a:srgbClr val="008000"/>
                </a:solidFill>
                <a:latin typeface="Calibri"/>
                <a:cs typeface="Calibri"/>
              </a:rPr>
              <a:t>General survey, medium luminosity</a:t>
            </a:r>
          </a:p>
        </p:txBody>
      </p:sp>
      <p:grpSp>
        <p:nvGrpSpPr>
          <p:cNvPr id="15" name="Group 5"/>
          <p:cNvGrpSpPr>
            <a:grpSpLocks/>
          </p:cNvGrpSpPr>
          <p:nvPr/>
        </p:nvGrpSpPr>
        <p:grpSpPr bwMode="auto">
          <a:xfrm>
            <a:off x="2404111" y="1104900"/>
            <a:ext cx="3268980" cy="1981200"/>
            <a:chOff x="0" y="0"/>
            <a:chExt cx="2699" cy="1737"/>
          </a:xfrm>
        </p:grpSpPr>
        <p:pic>
          <p:nvPicPr>
            <p:cNvPr id="87" name="Picture 3"/>
            <p:cNvPicPr>
              <a:picLocks noChangeArrowheads="1"/>
            </p:cNvPicPr>
            <p:nvPr/>
          </p:nvPicPr>
          <p:blipFill>
            <a:blip r:embed="rId13" cstate="print"/>
            <a:srcRect/>
            <a:stretch>
              <a:fillRect/>
            </a:stretch>
          </p:blipFill>
          <p:spPr bwMode="auto">
            <a:xfrm>
              <a:off x="0" y="0"/>
              <a:ext cx="2699" cy="1737"/>
            </a:xfrm>
            <a:prstGeom prst="rect">
              <a:avLst/>
            </a:prstGeom>
            <a:noFill/>
            <a:ln w="9525">
              <a:noFill/>
              <a:miter lim="800000"/>
              <a:headEnd/>
              <a:tailEnd/>
            </a:ln>
            <a:effectLst>
              <a:outerShdw dist="139700" dir="2700000" algn="tl" rotWithShape="0">
                <a:srgbClr val="333333">
                  <a:alpha val="64999"/>
                </a:srgbClr>
              </a:outerShdw>
            </a:effectLst>
          </p:spPr>
        </p:pic>
        <p:sp>
          <p:nvSpPr>
            <p:cNvPr id="50197" name="Rectangle 4"/>
            <p:cNvSpPr>
              <a:spLocks/>
            </p:cNvSpPr>
            <p:nvPr/>
          </p:nvSpPr>
          <p:spPr bwMode="auto">
            <a:xfrm>
              <a:off x="132" y="1536"/>
              <a:ext cx="1120" cy="200"/>
            </a:xfrm>
            <a:prstGeom prst="rect">
              <a:avLst/>
            </a:prstGeom>
            <a:solidFill>
              <a:srgbClr val="FFFFFF"/>
            </a:solidFill>
            <a:ln w="9525">
              <a:noFill/>
              <a:miter lim="800000"/>
              <a:headEnd/>
              <a:tailEnd/>
            </a:ln>
          </p:spPr>
          <p:txBody>
            <a:bodyPr lIns="0" tIns="0" rIns="0" bIns="0"/>
            <a:lstStyle/>
            <a:p>
              <a:endParaRPr lang="en-US" sz="2400" b="0" i="0">
                <a:solidFill>
                  <a:prstClr val="black"/>
                </a:solidFill>
                <a:latin typeface="Times" charset="0"/>
              </a:endParaRPr>
            </a:p>
          </p:txBody>
        </p:sp>
      </p:grpSp>
      <p:sp>
        <p:nvSpPr>
          <p:cNvPr id="67" name="Rectangle 66"/>
          <p:cNvSpPr/>
          <p:nvPr/>
        </p:nvSpPr>
        <p:spPr>
          <a:xfrm>
            <a:off x="2030744" y="285753"/>
            <a:ext cx="6637021" cy="707815"/>
          </a:xfrm>
          <a:prstGeom prst="rect">
            <a:avLst/>
          </a:prstGeom>
          <a:noFill/>
        </p:spPr>
        <p:txBody>
          <a:bodyPr wrap="square" lIns="91369" tIns="45685" rIns="91369" bIns="45685">
            <a:spAutoFit/>
          </a:bodyPr>
          <a:lstStyle/>
          <a:p>
            <a:pPr algn="ctr">
              <a:defRPr/>
            </a:pPr>
            <a:r>
              <a:rPr lang="en-US" sz="4000" b="0" i="0" dirty="0">
                <a:ln w="11430"/>
                <a:solidFill>
                  <a:srgbClr val="FF3737"/>
                </a:solidFill>
                <a:effectLst>
                  <a:outerShdw blurRad="80000" dist="40000" dir="5040000" algn="tl">
                    <a:srgbClr val="000000">
                      <a:alpha val="30000"/>
                    </a:srgbClr>
                  </a:outerShdw>
                </a:effectLst>
                <a:latin typeface="Calibri"/>
                <a:cs typeface="Calibri"/>
              </a:rPr>
              <a:t>Multi-Halls SIDIS Program</a:t>
            </a:r>
            <a:endParaRPr lang="en-US" sz="4000" b="0" i="0" dirty="0">
              <a:solidFill>
                <a:prstClr val="black"/>
              </a:solidFill>
              <a:latin typeface="Times" charset="0"/>
              <a:cs typeface="ＭＳ Ｐゴシック"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37" y="685804"/>
            <a:ext cx="91360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itle 1"/>
          <p:cNvSpPr>
            <a:spLocks noGrp="1"/>
          </p:cNvSpPr>
          <p:nvPr>
            <p:ph type="title"/>
          </p:nvPr>
        </p:nvSpPr>
        <p:spPr>
          <a:xfrm>
            <a:off x="0" y="101443"/>
            <a:ext cx="10058400" cy="530591"/>
          </a:xfrm>
        </p:spPr>
        <p:txBody>
          <a:bodyPr/>
          <a:lstStyle/>
          <a:p>
            <a:pPr eaLnBrk="1" hangingPunct="1"/>
            <a:r>
              <a:rPr lang="en-US" sz="2800"/>
              <a:t>Map Collins and Sivers asymmetries in 4-D (x, z, Q</a:t>
            </a:r>
            <a:r>
              <a:rPr lang="en-US" sz="2800" baseline="30000"/>
              <a:t>2</a:t>
            </a:r>
            <a:r>
              <a:rPr lang="en-US" sz="2800"/>
              <a:t>, P</a:t>
            </a:r>
            <a:r>
              <a:rPr lang="en-US" sz="2800" baseline="-25000"/>
              <a:t>T</a:t>
            </a:r>
            <a:r>
              <a:rPr lang="en-US" sz="2800"/>
              <a:t>)</a:t>
            </a:r>
          </a:p>
        </p:txBody>
      </p:sp>
    </p:spTree>
    <p:extLst>
      <p:ext uri="{BB962C8B-B14F-4D97-AF65-F5344CB8AC3E}">
        <p14:creationId xmlns:p14="http://schemas.microsoft.com/office/powerpoint/2010/main" val="1978033974"/>
      </p:ext>
    </p:extLst>
  </p:cSld>
  <p:clrMapOvr>
    <a:masterClrMapping/>
  </p:clrMapOvr>
  <p:transition spd="med"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9"/>
          <p:cNvSpPr>
            <a:spLocks/>
          </p:cNvSpPr>
          <p:nvPr/>
        </p:nvSpPr>
        <p:spPr bwMode="auto">
          <a:xfrm>
            <a:off x="922397" y="5327650"/>
            <a:ext cx="8632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r>
              <a:rPr lang="en-US" altLang="zh-CN" sz="1800" b="0" i="0">
                <a:solidFill>
                  <a:srgbClr val="00B050"/>
                </a:solidFill>
                <a:latin typeface="Arial" charset="0"/>
                <a:ea typeface="SimSun" pitchFamily="2" charset="-122"/>
              </a:rPr>
              <a:t>Green</a:t>
            </a:r>
            <a:r>
              <a:rPr lang="en-US" altLang="zh-CN" sz="1800" b="0" i="0">
                <a:solidFill>
                  <a:srgbClr val="0000FF"/>
                </a:solidFill>
                <a:latin typeface="Arial" charset="0"/>
                <a:ea typeface="SimSun" pitchFamily="2" charset="-122"/>
              </a:rPr>
              <a:t> (Blue) </a:t>
            </a:r>
            <a:r>
              <a:rPr lang="en-US" altLang="zh-CN" sz="1800" b="0" i="0">
                <a:solidFill>
                  <a:srgbClr val="00B050"/>
                </a:solidFill>
                <a:latin typeface="Arial" charset="0"/>
                <a:ea typeface="SimSun" pitchFamily="2" charset="-122"/>
              </a:rPr>
              <a:t>Points</a:t>
            </a:r>
            <a:r>
              <a:rPr lang="en-US" altLang="zh-CN" sz="1800" b="0" i="0">
                <a:solidFill>
                  <a:srgbClr val="000000"/>
                </a:solidFill>
                <a:latin typeface="Arial" charset="0"/>
                <a:ea typeface="SimSun" pitchFamily="2" charset="-122"/>
              </a:rPr>
              <a:t>: </a:t>
            </a:r>
            <a:r>
              <a:rPr lang="en-US" altLang="zh-CN" sz="1800" b="0" i="0">
                <a:solidFill>
                  <a:srgbClr val="00B050"/>
                </a:solidFill>
                <a:latin typeface="Arial" charset="0"/>
                <a:ea typeface="SimSun" pitchFamily="2" charset="-122"/>
              </a:rPr>
              <a:t>SoLID projections for polarized NH</a:t>
            </a:r>
            <a:r>
              <a:rPr lang="en-US" altLang="zh-CN" sz="1800" b="0" i="0" baseline="-6000">
                <a:solidFill>
                  <a:srgbClr val="00B050"/>
                </a:solidFill>
                <a:latin typeface="Arial" charset="0"/>
                <a:ea typeface="SimSun" pitchFamily="2" charset="-122"/>
              </a:rPr>
              <a:t>3</a:t>
            </a:r>
            <a:r>
              <a:rPr lang="en-US" altLang="zh-CN" sz="1800" b="0" i="0">
                <a:solidFill>
                  <a:srgbClr val="00B050"/>
                </a:solidFill>
                <a:latin typeface="Arial" charset="0"/>
                <a:ea typeface="SimSun" pitchFamily="2" charset="-122"/>
              </a:rPr>
              <a:t> </a:t>
            </a:r>
            <a:r>
              <a:rPr lang="en-US" altLang="zh-CN" sz="1800" b="0" i="0">
                <a:solidFill>
                  <a:srgbClr val="0000FF"/>
                </a:solidFill>
                <a:latin typeface="Arial" charset="0"/>
                <a:ea typeface="SimSun" pitchFamily="2" charset="-122"/>
              </a:rPr>
              <a:t>(</a:t>
            </a:r>
            <a:r>
              <a:rPr lang="en-US" altLang="zh-CN" sz="1800" b="0" i="0" baseline="30000">
                <a:solidFill>
                  <a:srgbClr val="0000FF"/>
                </a:solidFill>
                <a:latin typeface="Arial" charset="0"/>
                <a:ea typeface="SimSun" pitchFamily="2" charset="-122"/>
              </a:rPr>
              <a:t>3</a:t>
            </a:r>
            <a:r>
              <a:rPr lang="en-US" altLang="zh-CN" sz="1800" b="0" i="0">
                <a:solidFill>
                  <a:srgbClr val="0000FF"/>
                </a:solidFill>
                <a:latin typeface="Arial" charset="0"/>
                <a:ea typeface="SimSun" pitchFamily="2" charset="-122"/>
              </a:rPr>
              <a:t>He/n) </a:t>
            </a:r>
            <a:r>
              <a:rPr lang="en-US" altLang="zh-CN" sz="1800" b="0" i="0">
                <a:solidFill>
                  <a:srgbClr val="00B050"/>
                </a:solidFill>
                <a:latin typeface="Arial" charset="0"/>
                <a:ea typeface="SimSun" pitchFamily="2" charset="-122"/>
              </a:rPr>
              <a:t>target</a:t>
            </a:r>
          </a:p>
          <a:p>
            <a:pPr eaLnBrk="1" hangingPunct="1"/>
            <a:r>
              <a:rPr lang="en-US" altLang="zh-CN" sz="1800" b="0" i="0">
                <a:solidFill>
                  <a:srgbClr val="00B050"/>
                </a:solidFill>
                <a:latin typeface="Arial" charset="0"/>
                <a:ea typeface="SimSun" pitchFamily="2" charset="-122"/>
              </a:rPr>
              <a:t>Luminosity: 10</a:t>
            </a:r>
            <a:r>
              <a:rPr lang="en-US" altLang="zh-CN" sz="1800" b="0" i="0" baseline="32000">
                <a:solidFill>
                  <a:srgbClr val="00B050"/>
                </a:solidFill>
                <a:latin typeface="Arial" charset="0"/>
                <a:ea typeface="SimSun" pitchFamily="2" charset="-122"/>
              </a:rPr>
              <a:t>35 </a:t>
            </a:r>
            <a:r>
              <a:rPr lang="en-US" altLang="zh-CN" sz="1800" b="0" i="0">
                <a:solidFill>
                  <a:srgbClr val="00B050"/>
                </a:solidFill>
                <a:latin typeface="Arial" charset="0"/>
                <a:ea typeface="SimSun" pitchFamily="2" charset="-122"/>
              </a:rPr>
              <a:t> </a:t>
            </a:r>
            <a:r>
              <a:rPr lang="en-US" altLang="zh-CN" sz="1800" b="0" i="0">
                <a:solidFill>
                  <a:srgbClr val="0000FF"/>
                </a:solidFill>
                <a:latin typeface="Arial" charset="0"/>
                <a:ea typeface="SimSun" pitchFamily="2" charset="-122"/>
              </a:rPr>
              <a:t>(10</a:t>
            </a:r>
            <a:r>
              <a:rPr lang="en-US" altLang="zh-CN" sz="1800" b="0" i="0" baseline="30000">
                <a:solidFill>
                  <a:srgbClr val="0000FF"/>
                </a:solidFill>
                <a:latin typeface="Arial" charset="0"/>
                <a:ea typeface="SimSun" pitchFamily="2" charset="-122"/>
              </a:rPr>
              <a:t>36</a:t>
            </a:r>
            <a:r>
              <a:rPr lang="en-US" altLang="zh-CN" sz="1800" b="0" i="0">
                <a:solidFill>
                  <a:srgbClr val="0000FF"/>
                </a:solidFill>
                <a:latin typeface="Arial" charset="0"/>
                <a:ea typeface="SimSun" pitchFamily="2" charset="-122"/>
              </a:rPr>
              <a:t>)  </a:t>
            </a:r>
            <a:r>
              <a:rPr lang="en-US" altLang="zh-CN" sz="1800" b="0" i="0">
                <a:solidFill>
                  <a:srgbClr val="00B050"/>
                </a:solidFill>
                <a:latin typeface="Arial" charset="0"/>
                <a:ea typeface="SimSun" pitchFamily="2" charset="-122"/>
              </a:rPr>
              <a:t>(1/cm</a:t>
            </a:r>
            <a:r>
              <a:rPr lang="en-US" altLang="zh-CN" sz="1800" b="0" i="0" baseline="32000">
                <a:solidFill>
                  <a:srgbClr val="00B050"/>
                </a:solidFill>
                <a:latin typeface="Arial" charset="0"/>
                <a:ea typeface="SimSun" pitchFamily="2" charset="-122"/>
              </a:rPr>
              <a:t>2</a:t>
            </a:r>
            <a:r>
              <a:rPr lang="en-US" altLang="zh-CN" sz="1800" b="0" i="0">
                <a:solidFill>
                  <a:srgbClr val="00B050"/>
                </a:solidFill>
                <a:latin typeface="Arial" charset="0"/>
                <a:ea typeface="SimSun" pitchFamily="2" charset="-122"/>
              </a:rPr>
              <a:t>/s); Time: 120 </a:t>
            </a:r>
            <a:r>
              <a:rPr lang="en-US" altLang="zh-CN" sz="1800" b="0" i="0">
                <a:solidFill>
                  <a:srgbClr val="0000FF"/>
                </a:solidFill>
                <a:latin typeface="Arial" charset="0"/>
                <a:ea typeface="SimSun" pitchFamily="2" charset="-122"/>
              </a:rPr>
              <a:t>(90) </a:t>
            </a:r>
            <a:r>
              <a:rPr lang="en-US" altLang="zh-CN" sz="1800" b="0" i="0">
                <a:solidFill>
                  <a:srgbClr val="00B050"/>
                </a:solidFill>
                <a:latin typeface="Arial" charset="0"/>
                <a:ea typeface="SimSun" pitchFamily="2" charset="-122"/>
              </a:rPr>
              <a:t>days</a:t>
            </a:r>
          </a:p>
        </p:txBody>
      </p:sp>
      <p:sp>
        <p:nvSpPr>
          <p:cNvPr id="565251" name="Rectangle 10"/>
          <p:cNvSpPr>
            <a:spLocks/>
          </p:cNvSpPr>
          <p:nvPr/>
        </p:nvSpPr>
        <p:spPr bwMode="auto">
          <a:xfrm>
            <a:off x="922343" y="6019800"/>
            <a:ext cx="8801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eaLnBrk="1" hangingPunct="1"/>
            <a:r>
              <a:rPr lang="en-US" altLang="zh-CN" sz="1800" b="0" i="0" dirty="0">
                <a:solidFill>
                  <a:srgbClr val="000000"/>
                </a:solidFill>
                <a:latin typeface="Arial" charset="0"/>
                <a:ea typeface="SimSun" pitchFamily="2" charset="-122"/>
              </a:rPr>
              <a:t>Black points: EIC@HIAF projections for 3 </a:t>
            </a:r>
            <a:r>
              <a:rPr lang="en-US" altLang="zh-CN" sz="1800" b="0" i="0" dirty="0" err="1">
                <a:solidFill>
                  <a:srgbClr val="000000"/>
                </a:solidFill>
                <a:latin typeface="Arial" charset="0"/>
                <a:ea typeface="SimSun" pitchFamily="2" charset="-122"/>
              </a:rPr>
              <a:t>GeV</a:t>
            </a:r>
            <a:r>
              <a:rPr lang="en-US" altLang="zh-CN" sz="1800" b="0" i="0" dirty="0">
                <a:solidFill>
                  <a:srgbClr val="000000"/>
                </a:solidFill>
                <a:latin typeface="Arial" charset="0"/>
                <a:ea typeface="SimSun" pitchFamily="2" charset="-122"/>
              </a:rPr>
              <a:t> e and 12 </a:t>
            </a:r>
            <a:r>
              <a:rPr lang="en-US" altLang="zh-CN" sz="1800" b="0" i="0" dirty="0" err="1">
                <a:solidFill>
                  <a:srgbClr val="000000"/>
                </a:solidFill>
                <a:latin typeface="Arial" charset="0"/>
                <a:ea typeface="SimSun" pitchFamily="2" charset="-122"/>
              </a:rPr>
              <a:t>GeV</a:t>
            </a:r>
            <a:r>
              <a:rPr lang="en-US" altLang="zh-CN" sz="1800" b="0" i="0" dirty="0">
                <a:solidFill>
                  <a:srgbClr val="000000"/>
                </a:solidFill>
                <a:latin typeface="Arial" charset="0"/>
                <a:ea typeface="SimSun" pitchFamily="2" charset="-122"/>
              </a:rPr>
              <a:t> p</a:t>
            </a:r>
          </a:p>
          <a:p>
            <a:pPr eaLnBrk="1" hangingPunct="1"/>
            <a:r>
              <a:rPr lang="en-US" altLang="zh-CN" sz="1800" b="0" i="0" dirty="0">
                <a:solidFill>
                  <a:srgbClr val="000000"/>
                </a:solidFill>
                <a:latin typeface="Arial" charset="0"/>
                <a:ea typeface="SimSun" pitchFamily="2" charset="-122"/>
              </a:rPr>
              <a:t>Luminosity: 4 x 10</a:t>
            </a:r>
            <a:r>
              <a:rPr lang="en-US" altLang="zh-CN" sz="1800" b="0" i="0" baseline="32000" dirty="0">
                <a:solidFill>
                  <a:srgbClr val="000000"/>
                </a:solidFill>
                <a:latin typeface="Arial" charset="0"/>
                <a:ea typeface="SimSun" pitchFamily="2" charset="-122"/>
              </a:rPr>
              <a:t>32</a:t>
            </a:r>
            <a:r>
              <a:rPr lang="en-US" altLang="zh-CN" sz="1800" b="0" i="0" dirty="0">
                <a:solidFill>
                  <a:srgbClr val="000000"/>
                </a:solidFill>
                <a:latin typeface="Arial" charset="0"/>
                <a:ea typeface="SimSun" pitchFamily="2" charset="-122"/>
              </a:rPr>
              <a:t> /cm</a:t>
            </a:r>
            <a:r>
              <a:rPr lang="en-US" altLang="zh-CN" sz="1800" b="0" i="0" baseline="32000" dirty="0">
                <a:solidFill>
                  <a:srgbClr val="000000"/>
                </a:solidFill>
                <a:latin typeface="Arial" charset="0"/>
                <a:ea typeface="SimSun" pitchFamily="2" charset="-122"/>
              </a:rPr>
              <a:t>2</a:t>
            </a:r>
            <a:r>
              <a:rPr lang="en-US" altLang="zh-CN" sz="1800" b="0" i="0" dirty="0">
                <a:solidFill>
                  <a:srgbClr val="000000"/>
                </a:solidFill>
                <a:latin typeface="Arial" charset="0"/>
                <a:ea typeface="SimSun" pitchFamily="2" charset="-122"/>
              </a:rPr>
              <a:t>/s; Time: 200 days</a:t>
            </a:r>
          </a:p>
        </p:txBody>
      </p:sp>
      <p:sp>
        <p:nvSpPr>
          <p:cNvPr id="565252" name="Rectangle 11"/>
          <p:cNvSpPr>
            <a:spLocks/>
          </p:cNvSpPr>
          <p:nvPr/>
        </p:nvSpPr>
        <p:spPr bwMode="auto">
          <a:xfrm>
            <a:off x="503238" y="204273"/>
            <a:ext cx="9180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eaLnBrk="1" hangingPunct="1"/>
            <a:r>
              <a:rPr lang="en-US" altLang="zh-CN" sz="2400">
                <a:solidFill>
                  <a:srgbClr val="0000FF"/>
                </a:solidFill>
                <a:latin typeface="Arial" charset="0"/>
                <a:ea typeface="SimSun" pitchFamily="2" charset="-122"/>
              </a:rPr>
              <a:t>The TMD simulation: </a:t>
            </a:r>
            <a:r>
              <a:rPr lang="en-US" altLang="zh-CN" sz="2400">
                <a:solidFill>
                  <a:srgbClr val="FF0000"/>
                </a:solidFill>
                <a:latin typeface="Arial" charset="0"/>
                <a:ea typeface="SimSun" pitchFamily="2" charset="-122"/>
              </a:rPr>
              <a:t>Projections for SIDIS Asymmetry </a:t>
            </a:r>
            <a:r>
              <a:rPr lang="en-US" altLang="zh-CN" sz="2400">
                <a:solidFill>
                  <a:srgbClr val="FF0000"/>
                </a:solidFill>
                <a:latin typeface="Times New Roman Bold" pitchFamily="18" charset="0"/>
                <a:ea typeface="SimSun" pitchFamily="2" charset="-122"/>
                <a:cs typeface="Times New Roman Bold" pitchFamily="18" charset="0"/>
                <a:sym typeface="Times New Roman Bold" pitchFamily="18" charset="0"/>
              </a:rPr>
              <a:t>π</a:t>
            </a:r>
            <a:r>
              <a:rPr lang="en-US" altLang="zh-CN" sz="2400" baseline="32000">
                <a:solidFill>
                  <a:srgbClr val="FF0000"/>
                </a:solidFill>
                <a:latin typeface="Times New Roman Bold" pitchFamily="18" charset="0"/>
                <a:ea typeface="SimSun" pitchFamily="2" charset="-122"/>
                <a:cs typeface="Times New Roman Bold" pitchFamily="18" charset="0"/>
                <a:sym typeface="Times New Roman Bold" pitchFamily="18" charset="0"/>
              </a:rPr>
              <a:t>+ </a:t>
            </a:r>
            <a:r>
              <a:rPr lang="en-US" altLang="zh-CN" sz="2400">
                <a:solidFill>
                  <a:srgbClr val="FF0000"/>
                </a:solidFill>
                <a:latin typeface="Arial" charset="0"/>
                <a:ea typeface="SimSun" pitchFamily="2" charset="-122"/>
              </a:rPr>
              <a:t> </a:t>
            </a:r>
          </a:p>
        </p:txBody>
      </p:sp>
      <p:sp>
        <p:nvSpPr>
          <p:cNvPr id="565253" name="TextBox 6"/>
          <p:cNvSpPr txBox="1">
            <a:spLocks noChangeArrowheads="1"/>
          </p:cNvSpPr>
          <p:nvPr/>
        </p:nvSpPr>
        <p:spPr bwMode="auto">
          <a:xfrm>
            <a:off x="7439031" y="4310916"/>
            <a:ext cx="2220913" cy="3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zh-CN" sz="1800" i="0" dirty="0" err="1">
                <a:solidFill>
                  <a:srgbClr val="990099"/>
                </a:solidFill>
                <a:latin typeface="Arial" charset="0"/>
                <a:ea typeface="SimSun" pitchFamily="2" charset="-122"/>
              </a:rPr>
              <a:t>Haiyan</a:t>
            </a:r>
            <a:r>
              <a:rPr lang="en-US" altLang="zh-CN" sz="1800" i="0" dirty="0">
                <a:solidFill>
                  <a:srgbClr val="990099"/>
                </a:solidFill>
                <a:latin typeface="Arial" charset="0"/>
                <a:ea typeface="SimSun" pitchFamily="2" charset="-122"/>
              </a:rPr>
              <a:t> Gao (Duke)  </a:t>
            </a:r>
            <a:endParaRPr lang="zh-CN" altLang="en-US" sz="1800" i="0" dirty="0">
              <a:solidFill>
                <a:srgbClr val="990099"/>
              </a:solidFill>
              <a:latin typeface="Arial" charset="0"/>
              <a:ea typeface="SimSun" pitchFamily="2" charset="-122"/>
            </a:endParaRPr>
          </a:p>
        </p:txBody>
      </p:sp>
      <p:pic>
        <p:nvPicPr>
          <p:cNvPr id="56525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624" y="611188"/>
            <a:ext cx="6200775"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5" name="TextBox 6"/>
          <p:cNvSpPr txBox="1">
            <a:spLocks noChangeArrowheads="1"/>
          </p:cNvSpPr>
          <p:nvPr/>
        </p:nvSpPr>
        <p:spPr bwMode="auto">
          <a:xfrm>
            <a:off x="7894645" y="1223966"/>
            <a:ext cx="1371600" cy="230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zh-CN" sz="1800" i="0">
                <a:solidFill>
                  <a:srgbClr val="000000"/>
                </a:solidFill>
                <a:latin typeface="Arial" charset="0"/>
                <a:ea typeface="SimSun" pitchFamily="2" charset="-122"/>
              </a:rPr>
              <a:t>EIC@HIAF reach high precision similar to SoLID  at lower x, higher Q2 region</a:t>
            </a:r>
            <a:endParaRPr lang="zh-CN" altLang="en-US" sz="1800" i="0">
              <a:solidFill>
                <a:srgbClr val="000000"/>
              </a:solidFill>
              <a:latin typeface="Arial" charset="0"/>
              <a:ea typeface="SimSun" pitchFamily="2" charset="-122"/>
            </a:endParaRPr>
          </a:p>
        </p:txBody>
      </p:sp>
    </p:spTree>
    <p:extLst>
      <p:ext uri="{BB962C8B-B14F-4D97-AF65-F5344CB8AC3E}">
        <p14:creationId xmlns:p14="http://schemas.microsoft.com/office/powerpoint/2010/main" val="302592693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19115" y="76200"/>
            <a:ext cx="9051925" cy="736600"/>
          </a:xfrm>
        </p:spPr>
        <p:txBody>
          <a:bodyPr/>
          <a:lstStyle/>
          <a:p>
            <a:pPr eaLnBrk="1" hangingPunct="1"/>
            <a:r>
              <a:rPr lang="en-US" altLang="en-US" sz="3600" b="1">
                <a:solidFill>
                  <a:srgbClr val="FF0000"/>
                </a:solidFill>
                <a:ea typeface="ヒラギノ角ゴ Pro W3" pitchFamily="-65" charset="-128"/>
              </a:rPr>
              <a:t>QCD:  Higher Twist</a:t>
            </a:r>
          </a:p>
        </p:txBody>
      </p:sp>
      <p:sp>
        <p:nvSpPr>
          <p:cNvPr id="365571" name="Content Placeholder 7"/>
          <p:cNvSpPr txBox="1">
            <a:spLocks/>
          </p:cNvSpPr>
          <p:nvPr/>
        </p:nvSpPr>
        <p:spPr bwMode="auto">
          <a:xfrm>
            <a:off x="5" y="1041408"/>
            <a:ext cx="96551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lstStyle>
            <a:lvl1pPr marL="169863" indent="-169863">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spcBef>
                <a:spcPct val="20000"/>
              </a:spcBef>
              <a:buClr>
                <a:srgbClr val="1F497D"/>
              </a:buClr>
              <a:buFont typeface="Wingdings" pitchFamily="2" charset="2"/>
              <a:buNone/>
            </a:pPr>
            <a:r>
              <a:rPr lang="en-US" altLang="en-US" sz="2400" b="0" i="0">
                <a:solidFill>
                  <a:srgbClr val="000000"/>
                </a:solidFill>
                <a:latin typeface="Calibri" pitchFamily="34" charset="0"/>
                <a:ea typeface="ヒラギノ角ゴ Pro W3" pitchFamily="-65" charset="-128"/>
              </a:rPr>
              <a:t>From the Quark Parton Model (QPM) to QCD</a:t>
            </a:r>
          </a:p>
          <a:p>
            <a:pPr eaLnBrk="1" hangingPunct="1">
              <a:spcBef>
                <a:spcPct val="20000"/>
              </a:spcBef>
              <a:buClr>
                <a:srgbClr val="1F497D"/>
              </a:buClr>
              <a:buFont typeface="Calibri" pitchFamily="34" charset="0"/>
              <a:buAutoNum type="arabicPeriod"/>
            </a:pPr>
            <a:r>
              <a:rPr lang="en-US" altLang="en-US" sz="1800" b="0" i="0">
                <a:solidFill>
                  <a:srgbClr val="000000"/>
                </a:solidFill>
                <a:latin typeface="Calibri" pitchFamily="34" charset="0"/>
                <a:ea typeface="ヒラギノ角ゴ Pro W3" pitchFamily="-65" charset="-128"/>
              </a:rPr>
              <a:t>Add DGLAP evolution</a:t>
            </a:r>
          </a:p>
          <a:p>
            <a:pPr eaLnBrk="1" hangingPunct="1">
              <a:spcBef>
                <a:spcPct val="20000"/>
              </a:spcBef>
              <a:buClr>
                <a:srgbClr val="1F497D"/>
              </a:buClr>
              <a:buFont typeface="Calibri" pitchFamily="34" charset="0"/>
              <a:buAutoNum type="arabicPeriod"/>
            </a:pPr>
            <a:r>
              <a:rPr lang="en-US" altLang="en-US" sz="1800" b="0" i="0">
                <a:solidFill>
                  <a:srgbClr val="000000"/>
                </a:solidFill>
                <a:latin typeface="Calibri" pitchFamily="34" charset="0"/>
                <a:ea typeface="ヒラギノ角ゴ Pro W3" pitchFamily="-65" charset="-128"/>
              </a:rPr>
              <a:t>Add higher order terms in the Operator Product Expansion (OPE)↔Higher Twist Terms</a:t>
            </a:r>
          </a:p>
        </p:txBody>
      </p:sp>
      <p:pic>
        <p:nvPicPr>
          <p:cNvPr id="365572" name="Picture 3" descr="dia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2" y="3070225"/>
            <a:ext cx="90519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3" name="Text Box 4"/>
          <p:cNvSpPr txBox="1">
            <a:spLocks noChangeArrowheads="1"/>
          </p:cNvSpPr>
          <p:nvPr/>
        </p:nvSpPr>
        <p:spPr bwMode="auto">
          <a:xfrm>
            <a:off x="211149" y="2497138"/>
            <a:ext cx="2251075" cy="6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1800" b="0" i="0">
                <a:solidFill>
                  <a:srgbClr val="FF0000"/>
                </a:solidFill>
                <a:latin typeface="Calibri" pitchFamily="34" charset="0"/>
                <a:ea typeface="ヒラギノ角ゴ Pro W3" pitchFamily="-65" charset="-128"/>
              </a:rPr>
              <a:t>Parton Model—leading twist</a:t>
            </a:r>
          </a:p>
        </p:txBody>
      </p:sp>
      <p:sp>
        <p:nvSpPr>
          <p:cNvPr id="365574" name="Text Box 5"/>
          <p:cNvSpPr txBox="1">
            <a:spLocks noChangeArrowheads="1"/>
          </p:cNvSpPr>
          <p:nvPr/>
        </p:nvSpPr>
        <p:spPr bwMode="auto">
          <a:xfrm>
            <a:off x="1565289" y="5324494"/>
            <a:ext cx="1076786" cy="3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FF0000"/>
                </a:solidFill>
                <a:latin typeface="Calibri" pitchFamily="34" charset="0"/>
                <a:ea typeface="ヒラギノ角ゴ Pro W3" pitchFamily="-65" charset="-128"/>
              </a:rPr>
              <a:t>Di-quarks</a:t>
            </a:r>
          </a:p>
        </p:txBody>
      </p:sp>
      <p:sp>
        <p:nvSpPr>
          <p:cNvPr id="365575" name="Text Box 6"/>
          <p:cNvSpPr txBox="1">
            <a:spLocks noChangeArrowheads="1"/>
          </p:cNvSpPr>
          <p:nvPr/>
        </p:nvSpPr>
        <p:spPr bwMode="auto">
          <a:xfrm>
            <a:off x="2514612" y="2492376"/>
            <a:ext cx="1354618" cy="6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1800" b="0" i="0">
                <a:solidFill>
                  <a:srgbClr val="FF0000"/>
                </a:solidFill>
                <a:latin typeface="Calibri" pitchFamily="34" charset="0"/>
                <a:ea typeface="ヒラギノ角ゴ Pro W3" pitchFamily="-65" charset="-128"/>
              </a:rPr>
              <a:t>Quark-gluon</a:t>
            </a:r>
          </a:p>
          <a:p>
            <a:pPr eaLnBrk="1" hangingPunct="1"/>
            <a:r>
              <a:rPr lang="en-US" altLang="en-US" sz="1800" b="0" i="0">
                <a:solidFill>
                  <a:srgbClr val="FF0000"/>
                </a:solidFill>
                <a:latin typeface="Calibri" pitchFamily="34" charset="0"/>
                <a:ea typeface="ヒラギノ角ゴ Pro W3" pitchFamily="-65" charset="-128"/>
              </a:rPr>
              <a:t>diagram</a:t>
            </a:r>
          </a:p>
        </p:txBody>
      </p:sp>
      <p:sp>
        <p:nvSpPr>
          <p:cNvPr id="365576" name="Text Box 7"/>
          <p:cNvSpPr txBox="1">
            <a:spLocks noChangeArrowheads="1"/>
          </p:cNvSpPr>
          <p:nvPr/>
        </p:nvSpPr>
        <p:spPr bwMode="auto">
          <a:xfrm>
            <a:off x="6210404" y="2500336"/>
            <a:ext cx="1503184" cy="92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1800" b="0" i="0">
                <a:solidFill>
                  <a:srgbClr val="009900"/>
                </a:solidFill>
                <a:latin typeface="Calibri" pitchFamily="34" charset="0"/>
                <a:ea typeface="ヒラギノ角ゴ Pro W3" pitchFamily="-65" charset="-128"/>
              </a:rPr>
              <a:t>What is a true</a:t>
            </a:r>
          </a:p>
          <a:p>
            <a:pPr algn="ctr" eaLnBrk="1" hangingPunct="1"/>
            <a:r>
              <a:rPr lang="en-US" altLang="en-US" sz="1800" b="0" i="0">
                <a:solidFill>
                  <a:srgbClr val="009900"/>
                </a:solidFill>
                <a:latin typeface="Calibri" pitchFamily="34" charset="0"/>
                <a:ea typeface="ヒラギノ角ゴ Pro W3" pitchFamily="-65" charset="-128"/>
              </a:rPr>
              <a:t>quark-gluon</a:t>
            </a:r>
          </a:p>
          <a:p>
            <a:pPr algn="ctr" eaLnBrk="1" hangingPunct="1"/>
            <a:r>
              <a:rPr lang="en-US" altLang="en-US" sz="1800" b="0" i="0">
                <a:solidFill>
                  <a:srgbClr val="009900"/>
                </a:solidFill>
                <a:latin typeface="Calibri" pitchFamily="34" charset="0"/>
                <a:ea typeface="ヒラギノ角ゴ Pro W3" pitchFamily="-65" charset="-128"/>
              </a:rPr>
              <a:t>operator?</a:t>
            </a:r>
          </a:p>
        </p:txBody>
      </p:sp>
      <p:sp>
        <p:nvSpPr>
          <p:cNvPr id="365577" name="Text Box 8"/>
          <p:cNvSpPr txBox="1">
            <a:spLocks noChangeArrowheads="1"/>
          </p:cNvSpPr>
          <p:nvPr/>
        </p:nvSpPr>
        <p:spPr bwMode="auto">
          <a:xfrm>
            <a:off x="3915038" y="5070476"/>
            <a:ext cx="3023664" cy="120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2400" b="0" i="0">
                <a:solidFill>
                  <a:srgbClr val="006600"/>
                </a:solidFill>
                <a:latin typeface="Calibri" pitchFamily="34" charset="0"/>
                <a:ea typeface="ヒラギノ角ゴ Pro W3" pitchFamily="-65" charset="-128"/>
              </a:rPr>
              <a:t>Quark-gluon operators</a:t>
            </a:r>
          </a:p>
          <a:p>
            <a:pPr algn="ctr" eaLnBrk="1" hangingPunct="1"/>
            <a:r>
              <a:rPr lang="en-US" altLang="en-US" sz="2400" b="0" i="0">
                <a:solidFill>
                  <a:srgbClr val="006600"/>
                </a:solidFill>
                <a:latin typeface="Calibri" pitchFamily="34" charset="0"/>
                <a:ea typeface="ヒラギノ角ゴ Pro W3" pitchFamily="-65" charset="-128"/>
              </a:rPr>
              <a:t>correspond to </a:t>
            </a:r>
          </a:p>
          <a:p>
            <a:pPr algn="ctr" eaLnBrk="1" hangingPunct="1"/>
            <a:r>
              <a:rPr lang="en-US" altLang="en-US" sz="2400" b="0" i="0">
                <a:solidFill>
                  <a:srgbClr val="006600"/>
                </a:solidFill>
                <a:latin typeface="Calibri" pitchFamily="34" charset="0"/>
                <a:ea typeface="ヒラギノ角ゴ Pro W3" pitchFamily="-65" charset="-128"/>
              </a:rPr>
              <a:t>transverse momentum</a:t>
            </a:r>
          </a:p>
        </p:txBody>
      </p:sp>
      <p:sp>
        <p:nvSpPr>
          <p:cNvPr id="365578" name="Text Box 9"/>
          <p:cNvSpPr txBox="1">
            <a:spLocks noChangeArrowheads="1"/>
          </p:cNvSpPr>
          <p:nvPr/>
        </p:nvSpPr>
        <p:spPr bwMode="auto">
          <a:xfrm>
            <a:off x="7597981" y="5224463"/>
            <a:ext cx="2052245" cy="83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eaLnBrk="1" hangingPunct="1"/>
            <a:r>
              <a:rPr lang="en-US" altLang="en-US" sz="2400" b="0" i="0">
                <a:solidFill>
                  <a:srgbClr val="FF0000"/>
                </a:solidFill>
                <a:latin typeface="Calibri" pitchFamily="34" charset="0"/>
                <a:ea typeface="ヒラギノ角ゴ Pro W3" pitchFamily="-65" charset="-128"/>
              </a:rPr>
              <a:t>QCD equations</a:t>
            </a:r>
          </a:p>
          <a:p>
            <a:pPr algn="ctr" eaLnBrk="1" hangingPunct="1"/>
            <a:r>
              <a:rPr lang="en-US" altLang="en-US" sz="2400" b="0" i="0">
                <a:solidFill>
                  <a:srgbClr val="FF0000"/>
                </a:solidFill>
                <a:latin typeface="Calibri" pitchFamily="34" charset="0"/>
                <a:ea typeface="ヒラギノ角ゴ Pro W3" pitchFamily="-65" charset="-128"/>
              </a:rPr>
              <a:t>of motion</a:t>
            </a:r>
          </a:p>
        </p:txBody>
      </p:sp>
      <p:sp>
        <p:nvSpPr>
          <p:cNvPr id="365579" name="Line 10"/>
          <p:cNvSpPr>
            <a:spLocks noChangeShapeType="1"/>
          </p:cNvSpPr>
          <p:nvPr/>
        </p:nvSpPr>
        <p:spPr bwMode="auto">
          <a:xfrm flipH="1" flipV="1">
            <a:off x="6956430" y="3929063"/>
            <a:ext cx="1509713" cy="1371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91321" tIns="45661" rIns="91321" bIns="45661"/>
          <a:lstStyle/>
          <a:p>
            <a:endParaRPr lang="en-US" smtClean="0">
              <a:solidFill>
                <a:srgbClr val="1F497D"/>
              </a:solidFill>
            </a:endParaRPr>
          </a:p>
        </p:txBody>
      </p:sp>
    </p:spTree>
    <p:extLst>
      <p:ext uri="{BB962C8B-B14F-4D97-AF65-F5344CB8AC3E}">
        <p14:creationId xmlns:p14="http://schemas.microsoft.com/office/powerpoint/2010/main" val="3330443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503252" y="274638"/>
            <a:ext cx="9051925" cy="755650"/>
          </a:xfrm>
        </p:spPr>
        <p:txBody>
          <a:bodyPr/>
          <a:lstStyle/>
          <a:p>
            <a:pPr eaLnBrk="1" hangingPunct="1"/>
            <a:r>
              <a:rPr lang="en-US" altLang="en-US" sz="3600" b="1">
                <a:solidFill>
                  <a:srgbClr val="FF0000"/>
                </a:solidFill>
                <a:ea typeface="ヒラギノ角ゴ Pro W3" pitchFamily="-65" charset="-128"/>
              </a:rPr>
              <a:t>PVDIS on the Proton: d/u at High x</a:t>
            </a:r>
          </a:p>
        </p:txBody>
      </p:sp>
      <p:pic>
        <p:nvPicPr>
          <p:cNvPr id="366595" name="Picture 3" descr="du_New90day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78443" y="1417638"/>
            <a:ext cx="4276725" cy="4525962"/>
          </a:xfrm>
        </p:spPr>
      </p:pic>
      <p:sp>
        <p:nvSpPr>
          <p:cNvPr id="366596" name="Text Box 4"/>
          <p:cNvSpPr txBox="1">
            <a:spLocks noChangeArrowheads="1"/>
          </p:cNvSpPr>
          <p:nvPr/>
        </p:nvSpPr>
        <p:spPr bwMode="auto">
          <a:xfrm>
            <a:off x="812287" y="3048003"/>
            <a:ext cx="3755468" cy="83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a:r>
              <a:rPr lang="en-US" altLang="en-US" sz="2400">
                <a:solidFill>
                  <a:srgbClr val="996633"/>
                </a:solidFill>
                <a:latin typeface="Times" pitchFamily="18" charset="0"/>
                <a:ea typeface="MS PGothic" pitchFamily="34" charset="-128"/>
              </a:rPr>
              <a:t>Deuteron analysis has large</a:t>
            </a:r>
          </a:p>
          <a:p>
            <a:pPr algn="ctr"/>
            <a:r>
              <a:rPr lang="en-US" altLang="en-US" sz="2400">
                <a:solidFill>
                  <a:srgbClr val="996633"/>
                </a:solidFill>
                <a:latin typeface="Times" pitchFamily="18" charset="0"/>
                <a:ea typeface="MS PGothic" pitchFamily="34" charset="-128"/>
              </a:rPr>
              <a:t>nuclear corrections (Yellow)</a:t>
            </a:r>
          </a:p>
        </p:txBody>
      </p:sp>
      <p:sp>
        <p:nvSpPr>
          <p:cNvPr id="366597" name="Text Box 5"/>
          <p:cNvSpPr txBox="1">
            <a:spLocks noChangeArrowheads="1"/>
          </p:cNvSpPr>
          <p:nvPr/>
        </p:nvSpPr>
        <p:spPr bwMode="auto">
          <a:xfrm>
            <a:off x="5" y="4191002"/>
            <a:ext cx="5065713" cy="15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algn="ctr"/>
            <a:r>
              <a:rPr lang="en-US" altLang="en-US" sz="2400" b="0" i="0">
                <a:solidFill>
                  <a:srgbClr val="800080"/>
                </a:solidFill>
                <a:latin typeface="Textile" charset="0"/>
                <a:ea typeface="MS PGothic" pitchFamily="34" charset="-128"/>
              </a:rPr>
              <a:t>A</a:t>
            </a:r>
            <a:r>
              <a:rPr lang="en-US" altLang="en-US" sz="2400" b="0" i="0" baseline="-25000">
                <a:solidFill>
                  <a:srgbClr val="800080"/>
                </a:solidFill>
                <a:latin typeface="Textile" charset="0"/>
                <a:ea typeface="MS PGothic" pitchFamily="34" charset="-128"/>
              </a:rPr>
              <a:t>PV</a:t>
            </a:r>
            <a:r>
              <a:rPr lang="en-US" altLang="en-US" sz="2400" b="0" i="0">
                <a:solidFill>
                  <a:srgbClr val="800080"/>
                </a:solidFill>
                <a:latin typeface="Textile" charset="0"/>
                <a:ea typeface="MS PGothic" pitchFamily="34" charset="-128"/>
              </a:rPr>
              <a:t> for the proton has no such corrections</a:t>
            </a:r>
          </a:p>
          <a:p>
            <a:pPr algn="ctr"/>
            <a:r>
              <a:rPr lang="en-US" altLang="en-US" sz="2400" b="0" i="0">
                <a:solidFill>
                  <a:srgbClr val="800080"/>
                </a:solidFill>
                <a:latin typeface="Textile" charset="0"/>
                <a:ea typeface="MS PGothic" pitchFamily="34" charset="-128"/>
              </a:rPr>
              <a:t>(complementary to BONUS/MARATHON)</a:t>
            </a:r>
          </a:p>
        </p:txBody>
      </p:sp>
      <p:graphicFrame>
        <p:nvGraphicFramePr>
          <p:cNvPr id="366598" name="Object 2"/>
          <p:cNvGraphicFramePr>
            <a:graphicFrameLocks noGrp="1" noChangeAspect="1"/>
          </p:cNvGraphicFramePr>
          <p:nvPr>
            <p:ph sz="half" idx="2"/>
          </p:nvPr>
        </p:nvGraphicFramePr>
        <p:xfrm>
          <a:off x="419115" y="1719263"/>
          <a:ext cx="4359275" cy="1098550"/>
        </p:xfrm>
        <a:graphic>
          <a:graphicData uri="http://schemas.openxmlformats.org/presentationml/2006/ole">
            <mc:AlternateContent xmlns:mc="http://schemas.openxmlformats.org/markup-compatibility/2006">
              <mc:Choice xmlns:v="urn:schemas-microsoft-com:vml" Requires="v">
                <p:oleObj spid="_x0000_s476176" name="Equation" r:id="rId4" imgW="1511683" imgH="419146" progId="Equation.3">
                  <p:embed/>
                </p:oleObj>
              </mc:Choice>
              <mc:Fallback>
                <p:oleObj name="Equation" r:id="rId4" imgW="1511683" imgH="419146"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15" y="1719263"/>
                        <a:ext cx="43592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6599" name="Text Box 8"/>
          <p:cNvSpPr txBox="1">
            <a:spLocks noChangeArrowheads="1"/>
          </p:cNvSpPr>
          <p:nvPr/>
        </p:nvSpPr>
        <p:spPr bwMode="auto">
          <a:xfrm>
            <a:off x="5951542" y="4495818"/>
            <a:ext cx="1483564" cy="39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1" rIns="91321" bIns="45661">
            <a:spAutoFit/>
          </a:bodyPr>
          <a:lstStyle>
            <a:lvl1pPr defTabSz="457200">
              <a:defRPr sz="2800" b="1" i="1">
                <a:solidFill>
                  <a:schemeClr val="tx2"/>
                </a:solidFill>
                <a:latin typeface="Times New Roman" pitchFamily="18" charset="0"/>
              </a:defRPr>
            </a:lvl1pPr>
            <a:lvl2pPr marL="742950" indent="-285750" defTabSz="457200">
              <a:defRPr sz="2800" b="1" i="1">
                <a:solidFill>
                  <a:schemeClr val="tx2"/>
                </a:solidFill>
                <a:latin typeface="Times New Roman" pitchFamily="18" charset="0"/>
              </a:defRPr>
            </a:lvl2pPr>
            <a:lvl3pPr marL="1143000" indent="-228600" defTabSz="457200">
              <a:defRPr sz="2800" b="1" i="1">
                <a:solidFill>
                  <a:schemeClr val="tx2"/>
                </a:solidFill>
                <a:latin typeface="Times New Roman" pitchFamily="18" charset="0"/>
              </a:defRPr>
            </a:lvl3pPr>
            <a:lvl4pPr marL="1600200" indent="-228600" defTabSz="457200">
              <a:defRPr sz="2800" b="1" i="1">
                <a:solidFill>
                  <a:schemeClr val="tx2"/>
                </a:solidFill>
                <a:latin typeface="Times New Roman" pitchFamily="18" charset="0"/>
              </a:defRPr>
            </a:lvl4pPr>
            <a:lvl5pPr marL="2057400" indent="-228600" defTabSz="457200">
              <a:defRPr sz="2800" b="1" i="1">
                <a:solidFill>
                  <a:schemeClr val="tx2"/>
                </a:solidFill>
                <a:latin typeface="Times New Roman" pitchFamily="18" charset="0"/>
              </a:defRPr>
            </a:lvl5pPr>
            <a:lvl6pPr marL="2514600" indent="-228600" defTabSz="457200" eaLnBrk="0" fontAlgn="base" hangingPunct="0">
              <a:spcBef>
                <a:spcPct val="0"/>
              </a:spcBef>
              <a:spcAft>
                <a:spcPct val="0"/>
              </a:spcAft>
              <a:defRPr sz="2800" b="1" i="1">
                <a:solidFill>
                  <a:schemeClr val="tx2"/>
                </a:solidFill>
                <a:latin typeface="Times New Roman" pitchFamily="18" charset="0"/>
              </a:defRPr>
            </a:lvl6pPr>
            <a:lvl7pPr marL="2971800" indent="-228600" defTabSz="457200" eaLnBrk="0" fontAlgn="base" hangingPunct="0">
              <a:spcBef>
                <a:spcPct val="0"/>
              </a:spcBef>
              <a:spcAft>
                <a:spcPct val="0"/>
              </a:spcAft>
              <a:defRPr sz="2800" b="1" i="1">
                <a:solidFill>
                  <a:schemeClr val="tx2"/>
                </a:solidFill>
                <a:latin typeface="Times New Roman" pitchFamily="18" charset="0"/>
              </a:defRPr>
            </a:lvl7pPr>
            <a:lvl8pPr marL="3429000" indent="-228600" defTabSz="457200" eaLnBrk="0" fontAlgn="base" hangingPunct="0">
              <a:spcBef>
                <a:spcPct val="0"/>
              </a:spcBef>
              <a:spcAft>
                <a:spcPct val="0"/>
              </a:spcAft>
              <a:defRPr sz="2800" b="1" i="1">
                <a:solidFill>
                  <a:schemeClr val="tx2"/>
                </a:solidFill>
                <a:latin typeface="Times New Roman" pitchFamily="18" charset="0"/>
              </a:defRPr>
            </a:lvl8pPr>
            <a:lvl9pPr marL="3886200" indent="-228600" defTabSz="457200" eaLnBrk="0" fontAlgn="base" hangingPunct="0">
              <a:spcBef>
                <a:spcPct val="0"/>
              </a:spcBef>
              <a:spcAft>
                <a:spcPct val="0"/>
              </a:spcAft>
              <a:defRPr sz="2800" b="1" i="1">
                <a:solidFill>
                  <a:schemeClr val="tx2"/>
                </a:solidFill>
                <a:latin typeface="Times New Roman" pitchFamily="18" charset="0"/>
              </a:defRPr>
            </a:lvl9pPr>
          </a:lstStyle>
          <a:p>
            <a:pPr eaLnBrk="1" hangingPunct="1"/>
            <a:r>
              <a:rPr lang="en-US" altLang="en-US" sz="2000" b="0">
                <a:solidFill>
                  <a:srgbClr val="000000"/>
                </a:solidFill>
                <a:latin typeface="Calibri" pitchFamily="34" charset="0"/>
                <a:ea typeface="ヒラギノ角ゴ Pro W3" pitchFamily="-65" charset="-128"/>
              </a:rPr>
              <a:t>3-month run</a:t>
            </a:r>
          </a:p>
        </p:txBody>
      </p:sp>
    </p:spTree>
    <p:extLst>
      <p:ext uri="{BB962C8B-B14F-4D97-AF65-F5344CB8AC3E}">
        <p14:creationId xmlns:p14="http://schemas.microsoft.com/office/powerpoint/2010/main" val="1155766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2258" name="Rectangle 2"/>
          <p:cNvSpPr>
            <a:spLocks noGrp="1" noChangeArrowheads="1"/>
          </p:cNvSpPr>
          <p:nvPr>
            <p:ph type="title" idx="4294967295"/>
          </p:nvPr>
        </p:nvSpPr>
        <p:spPr>
          <a:xfrm>
            <a:off x="754063" y="-3175"/>
            <a:ext cx="8550275" cy="531813"/>
          </a:xfrm>
        </p:spPr>
        <p:txBody>
          <a:bodyPr/>
          <a:lstStyle/>
          <a:p>
            <a:pPr eaLnBrk="1" hangingPunct="1"/>
            <a:r>
              <a:rPr lang="en-US" altLang="en-US" sz="2800" dirty="0" smtClean="0">
                <a:solidFill>
                  <a:srgbClr val="FF0000"/>
                </a:solidFill>
              </a:rPr>
              <a:t> Status of Transverse Spin/TMD Study </a:t>
            </a:r>
          </a:p>
        </p:txBody>
      </p:sp>
      <p:sp>
        <p:nvSpPr>
          <p:cNvPr id="352259" name="Rectangle 3"/>
          <p:cNvSpPr>
            <a:spLocks noGrp="1" noChangeArrowheads="1"/>
          </p:cNvSpPr>
          <p:nvPr>
            <p:ph type="body" idx="4294967295"/>
          </p:nvPr>
        </p:nvSpPr>
        <p:spPr>
          <a:xfrm>
            <a:off x="520700" y="652463"/>
            <a:ext cx="9218613" cy="5872162"/>
          </a:xfrm>
        </p:spPr>
        <p:txBody>
          <a:bodyPr/>
          <a:lstStyle/>
          <a:p>
            <a:pPr eaLnBrk="1" hangingPunct="1">
              <a:lnSpc>
                <a:spcPct val="90000"/>
              </a:lnSpc>
              <a:defRPr/>
            </a:pPr>
            <a:r>
              <a:rPr lang="en-US" sz="1800" b="1" dirty="0" smtClean="0">
                <a:solidFill>
                  <a:srgbClr val="0000FF"/>
                </a:solidFill>
              </a:rPr>
              <a:t>Large single spin asymmetry in </a:t>
            </a:r>
            <a:r>
              <a:rPr lang="en-US" sz="1800" b="1" i="1" dirty="0" smtClean="0">
                <a:solidFill>
                  <a:srgbClr val="0000FF"/>
                </a:solidFill>
              </a:rPr>
              <a:t>pp-&gt;</a:t>
            </a:r>
            <a:r>
              <a:rPr lang="en-US" sz="1800" b="1" i="1" dirty="0" err="1" smtClean="0">
                <a:solidFill>
                  <a:srgbClr val="0000FF"/>
                </a:solidFill>
                <a:latin typeface="Symbol" pitchFamily="18" charset="2"/>
              </a:rPr>
              <a:t>p</a:t>
            </a:r>
            <a:r>
              <a:rPr lang="en-US" sz="1800" b="1" i="1" dirty="0" err="1" smtClean="0">
                <a:solidFill>
                  <a:srgbClr val="0000FF"/>
                </a:solidFill>
              </a:rPr>
              <a:t>X</a:t>
            </a:r>
            <a:r>
              <a:rPr lang="en-US" sz="1800" b="1" i="1" dirty="0" smtClean="0">
                <a:solidFill>
                  <a:srgbClr val="0000FF"/>
                </a:solidFill>
              </a:rPr>
              <a:t> (</a:t>
            </a:r>
            <a:r>
              <a:rPr lang="en-US" sz="1800" b="1" dirty="0" smtClean="0">
                <a:solidFill>
                  <a:srgbClr val="0000FF"/>
                </a:solidFill>
              </a:rPr>
              <a:t>Fermi, RHIC-spin)</a:t>
            </a:r>
          </a:p>
          <a:p>
            <a:pPr eaLnBrk="1" hangingPunct="1">
              <a:lnSpc>
                <a:spcPct val="90000"/>
              </a:lnSpc>
              <a:defRPr/>
            </a:pPr>
            <a:endParaRPr lang="en-US" sz="1800" b="1" dirty="0" smtClean="0">
              <a:solidFill>
                <a:srgbClr val="0000FF"/>
              </a:solidFill>
              <a:latin typeface="Symbol" pitchFamily="18" charset="2"/>
            </a:endParaRPr>
          </a:p>
          <a:p>
            <a:pPr eaLnBrk="1" hangingPunct="1">
              <a:lnSpc>
                <a:spcPct val="90000"/>
              </a:lnSpc>
              <a:defRPr/>
            </a:pPr>
            <a:r>
              <a:rPr lang="en-US" sz="1800" b="1" dirty="0" smtClean="0">
                <a:solidFill>
                  <a:srgbClr val="0000FF"/>
                </a:solidFill>
              </a:rPr>
              <a:t>Collins Asymmetries </a:t>
            </a:r>
          </a:p>
          <a:p>
            <a:pPr eaLnBrk="1" hangingPunct="1">
              <a:lnSpc>
                <a:spcPct val="90000"/>
              </a:lnSpc>
              <a:buFontTx/>
              <a:buNone/>
              <a:defRPr/>
            </a:pPr>
            <a:r>
              <a:rPr lang="en-US" sz="1800" b="1" dirty="0" smtClean="0"/>
              <a:t>    - </a:t>
            </a:r>
            <a:r>
              <a:rPr lang="en-US" sz="1800" b="1" dirty="0" smtClean="0">
                <a:solidFill>
                  <a:srgbClr val="006600"/>
                </a:solidFill>
              </a:rPr>
              <a:t>sizable for the </a:t>
            </a:r>
            <a:r>
              <a:rPr lang="en-US" sz="1800" b="1" i="1" dirty="0" smtClean="0">
                <a:solidFill>
                  <a:srgbClr val="006600"/>
                </a:solidFill>
              </a:rPr>
              <a:t>proton</a:t>
            </a:r>
            <a:r>
              <a:rPr lang="en-US" sz="1800" b="1" dirty="0" smtClean="0">
                <a:solidFill>
                  <a:srgbClr val="006600"/>
                </a:solidFill>
              </a:rPr>
              <a:t> (HERMES and COMPASS)</a:t>
            </a:r>
          </a:p>
          <a:p>
            <a:pPr eaLnBrk="1" hangingPunct="1">
              <a:lnSpc>
                <a:spcPct val="90000"/>
              </a:lnSpc>
              <a:buFontTx/>
              <a:buNone/>
              <a:defRPr/>
            </a:pPr>
            <a:r>
              <a:rPr lang="en-US" sz="1800" b="1" dirty="0" smtClean="0"/>
              <a:t>           large at high </a:t>
            </a:r>
            <a:r>
              <a:rPr lang="en-US" sz="1800" b="1" i="1" dirty="0" smtClean="0"/>
              <a:t>x</a:t>
            </a:r>
            <a:r>
              <a:rPr lang="en-US" sz="1800" b="1" dirty="0" smtClean="0"/>
              <a:t>,</a:t>
            </a:r>
            <a:r>
              <a:rPr lang="en-US" sz="1800" b="1" dirty="0" smtClean="0">
                <a:latin typeface="Symbol" pitchFamily="18" charset="2"/>
              </a:rPr>
              <a:t>  </a:t>
            </a:r>
            <a:r>
              <a:rPr lang="en-US" sz="1800" b="1" i="1" dirty="0" smtClean="0">
                <a:latin typeface="Symbol" pitchFamily="18" charset="2"/>
              </a:rPr>
              <a:t>p</a:t>
            </a:r>
            <a:r>
              <a:rPr lang="en-US" sz="1800" b="1" i="1" baseline="30000" dirty="0" smtClean="0"/>
              <a:t>-</a:t>
            </a:r>
            <a:r>
              <a:rPr lang="en-US" sz="1800" b="1" baseline="30000" dirty="0" smtClean="0"/>
              <a:t> </a:t>
            </a:r>
            <a:r>
              <a:rPr lang="en-US" sz="1800" b="1" dirty="0" smtClean="0"/>
              <a:t> and </a:t>
            </a:r>
            <a:r>
              <a:rPr lang="en-US" sz="1800" b="1" baseline="30000" dirty="0" smtClean="0"/>
              <a:t> </a:t>
            </a:r>
            <a:r>
              <a:rPr lang="en-US" sz="1800" b="1" i="1" dirty="0" smtClean="0">
                <a:latin typeface="Symbol" pitchFamily="18" charset="2"/>
              </a:rPr>
              <a:t>p+</a:t>
            </a:r>
            <a:r>
              <a:rPr lang="en-US" sz="1800" b="1" dirty="0" smtClean="0">
                <a:latin typeface="Symbol" pitchFamily="18" charset="2"/>
              </a:rPr>
              <a:t> </a:t>
            </a:r>
            <a:r>
              <a:rPr lang="en-US" sz="1800" b="1" dirty="0" smtClean="0"/>
              <a:t>has opposite sign</a:t>
            </a:r>
          </a:p>
          <a:p>
            <a:pPr eaLnBrk="1" hangingPunct="1">
              <a:lnSpc>
                <a:spcPct val="90000"/>
              </a:lnSpc>
              <a:buFont typeface="Symbol" pitchFamily="18" charset="2"/>
              <a:buChar char=" "/>
              <a:defRPr/>
            </a:pPr>
            <a:r>
              <a:rPr lang="en-US" sz="1800" b="1" baseline="30000" dirty="0" smtClean="0">
                <a:solidFill>
                  <a:srgbClr val="FF0000"/>
                </a:solidFill>
              </a:rPr>
              <a:t>        </a:t>
            </a:r>
            <a:r>
              <a:rPr lang="en-US" sz="1800" b="1" dirty="0" err="1" smtClean="0">
                <a:solidFill>
                  <a:srgbClr val="FF0000"/>
                </a:solidFill>
              </a:rPr>
              <a:t>unfavored</a:t>
            </a:r>
            <a:r>
              <a:rPr lang="en-US" sz="1800" b="1" dirty="0" smtClean="0">
                <a:solidFill>
                  <a:srgbClr val="FF0000"/>
                </a:solidFill>
              </a:rPr>
              <a:t> Collins fragmentation as large as favored (opposite sign)?</a:t>
            </a:r>
          </a:p>
          <a:p>
            <a:pPr eaLnBrk="1" hangingPunct="1">
              <a:lnSpc>
                <a:spcPct val="90000"/>
              </a:lnSpc>
              <a:buFontTx/>
              <a:buNone/>
              <a:defRPr/>
            </a:pPr>
            <a:r>
              <a:rPr lang="en-US" sz="1800" b="1" baseline="30000" dirty="0" smtClean="0"/>
              <a:t>      </a:t>
            </a:r>
            <a:r>
              <a:rPr lang="en-US" sz="1800" b="1" dirty="0" smtClean="0"/>
              <a:t> - consistent with 0 for the </a:t>
            </a:r>
            <a:r>
              <a:rPr lang="en-US" sz="1800" b="1" i="1" dirty="0" smtClean="0"/>
              <a:t>deuteron</a:t>
            </a:r>
            <a:r>
              <a:rPr lang="en-US" sz="1800" b="1" dirty="0" smtClean="0"/>
              <a:t> (COMPASS)</a:t>
            </a:r>
          </a:p>
          <a:p>
            <a:pPr eaLnBrk="1" hangingPunct="1">
              <a:lnSpc>
                <a:spcPct val="90000"/>
              </a:lnSpc>
              <a:defRPr/>
            </a:pPr>
            <a:r>
              <a:rPr lang="en-US" sz="1800" b="1" dirty="0" err="1" smtClean="0">
                <a:solidFill>
                  <a:srgbClr val="0000FF"/>
                </a:solidFill>
              </a:rPr>
              <a:t>Sivers</a:t>
            </a:r>
            <a:r>
              <a:rPr lang="en-US" sz="1800" b="1" dirty="0" smtClean="0">
                <a:solidFill>
                  <a:srgbClr val="0000FF"/>
                </a:solidFill>
              </a:rPr>
              <a:t> Asymmetries</a:t>
            </a:r>
            <a:r>
              <a:rPr lang="en-US" sz="1800" b="1" dirty="0" smtClean="0"/>
              <a:t> </a:t>
            </a:r>
          </a:p>
          <a:p>
            <a:pPr eaLnBrk="1" hangingPunct="1">
              <a:lnSpc>
                <a:spcPct val="90000"/>
              </a:lnSpc>
              <a:buFontTx/>
              <a:buNone/>
              <a:defRPr/>
            </a:pPr>
            <a:r>
              <a:rPr lang="en-US" sz="1800" b="1" dirty="0" smtClean="0"/>
              <a:t>    - non-zero for </a:t>
            </a:r>
            <a:r>
              <a:rPr lang="en-US" sz="1800" b="1" i="1" dirty="0" smtClean="0">
                <a:latin typeface="Symbol" pitchFamily="18" charset="2"/>
              </a:rPr>
              <a:t>p</a:t>
            </a:r>
            <a:r>
              <a:rPr lang="en-US" sz="1800" b="1" i="1" baseline="30000" dirty="0" smtClean="0"/>
              <a:t>+</a:t>
            </a:r>
            <a:r>
              <a:rPr lang="en-US" sz="1800" b="1" dirty="0" smtClean="0"/>
              <a:t> from </a:t>
            </a:r>
            <a:r>
              <a:rPr lang="en-US" sz="1800" b="1" i="1" dirty="0" smtClean="0"/>
              <a:t>proton</a:t>
            </a:r>
            <a:r>
              <a:rPr lang="en-US" sz="1800" b="1" dirty="0" smtClean="0"/>
              <a:t> (HERMES),  new COMPASS data</a:t>
            </a:r>
          </a:p>
          <a:p>
            <a:pPr eaLnBrk="1" hangingPunct="1">
              <a:lnSpc>
                <a:spcPct val="90000"/>
              </a:lnSpc>
              <a:buFontTx/>
              <a:buNone/>
              <a:defRPr/>
            </a:pPr>
            <a:r>
              <a:rPr lang="en-US" sz="1800" b="1" dirty="0" smtClean="0">
                <a:solidFill>
                  <a:srgbClr val="FF0000"/>
                </a:solidFill>
              </a:rPr>
              <a:t>    - large for </a:t>
            </a:r>
            <a:r>
              <a:rPr lang="en-US" sz="1800" b="1" i="1" dirty="0" smtClean="0">
                <a:solidFill>
                  <a:srgbClr val="FF0000"/>
                </a:solidFill>
              </a:rPr>
              <a:t>K</a:t>
            </a:r>
            <a:r>
              <a:rPr lang="en-US" sz="1800" b="1" i="1" baseline="30000" dirty="0" smtClean="0">
                <a:solidFill>
                  <a:srgbClr val="FF0000"/>
                </a:solidFill>
              </a:rPr>
              <a:t>+</a:t>
            </a:r>
            <a:r>
              <a:rPr lang="en-US" sz="1800" b="1" baseline="30000" dirty="0" smtClean="0">
                <a:solidFill>
                  <a:srgbClr val="FF0000"/>
                </a:solidFill>
              </a:rPr>
              <a:t> </a:t>
            </a:r>
            <a:r>
              <a:rPr lang="en-US" sz="1800" b="1" dirty="0" smtClean="0">
                <a:solidFill>
                  <a:srgbClr val="FF0000"/>
                </a:solidFill>
              </a:rPr>
              <a:t>?</a:t>
            </a:r>
          </a:p>
          <a:p>
            <a:pPr eaLnBrk="1" hangingPunct="1">
              <a:lnSpc>
                <a:spcPct val="90000"/>
              </a:lnSpc>
              <a:buFontTx/>
              <a:buNone/>
              <a:defRPr/>
            </a:pPr>
            <a:endParaRPr lang="en-US" sz="1800" b="1" dirty="0" smtClean="0">
              <a:solidFill>
                <a:srgbClr val="FF0000"/>
              </a:solidFill>
            </a:endParaRPr>
          </a:p>
          <a:p>
            <a:pPr eaLnBrk="1" hangingPunct="1">
              <a:lnSpc>
                <a:spcPct val="90000"/>
              </a:lnSpc>
              <a:buClr>
                <a:srgbClr val="0000FF"/>
              </a:buClr>
              <a:defRPr/>
            </a:pPr>
            <a:r>
              <a:rPr lang="en-US" sz="1800" b="1" dirty="0" smtClean="0">
                <a:solidFill>
                  <a:srgbClr val="0000FF"/>
                </a:solidFill>
              </a:rPr>
              <a:t>Collins Fragmentation from Belle</a:t>
            </a:r>
          </a:p>
          <a:p>
            <a:pPr eaLnBrk="1" hangingPunct="1">
              <a:lnSpc>
                <a:spcPct val="90000"/>
              </a:lnSpc>
              <a:buClr>
                <a:srgbClr val="0000FF"/>
              </a:buClr>
              <a:defRPr/>
            </a:pPr>
            <a:r>
              <a:rPr lang="en-US" sz="1800" b="1" dirty="0" smtClean="0">
                <a:solidFill>
                  <a:srgbClr val="0000FF"/>
                </a:solidFill>
              </a:rPr>
              <a:t>Global Fits/models: </a:t>
            </a:r>
            <a:r>
              <a:rPr lang="en-US" sz="1800" b="1" dirty="0" err="1" smtClean="0">
                <a:solidFill>
                  <a:srgbClr val="0000FF"/>
                </a:solidFill>
              </a:rPr>
              <a:t>Anselmino</a:t>
            </a:r>
            <a:r>
              <a:rPr lang="en-US" sz="1800" b="1" dirty="0" smtClean="0">
                <a:solidFill>
                  <a:srgbClr val="0000FF"/>
                </a:solidFill>
              </a:rPr>
              <a:t> </a:t>
            </a:r>
            <a:r>
              <a:rPr lang="en-US" sz="1800" b="1" i="1" dirty="0" smtClean="0">
                <a:solidFill>
                  <a:srgbClr val="0000FF"/>
                </a:solidFill>
              </a:rPr>
              <a:t>et al., </a:t>
            </a:r>
            <a:r>
              <a:rPr lang="en-US" sz="1800" b="1" dirty="0" smtClean="0">
                <a:solidFill>
                  <a:srgbClr val="0000FF"/>
                </a:solidFill>
              </a:rPr>
              <a:t>Yuan</a:t>
            </a:r>
            <a:r>
              <a:rPr lang="en-US" sz="1800" b="1" i="1" dirty="0" smtClean="0">
                <a:solidFill>
                  <a:srgbClr val="0000FF"/>
                </a:solidFill>
              </a:rPr>
              <a:t> et al.</a:t>
            </a:r>
            <a:r>
              <a:rPr lang="en-US" sz="1800" b="1" dirty="0" smtClean="0">
                <a:solidFill>
                  <a:srgbClr val="0000FF"/>
                </a:solidFill>
              </a:rPr>
              <a:t>,  </a:t>
            </a:r>
            <a:r>
              <a:rPr lang="en-US" sz="1800" b="1" dirty="0" err="1" smtClean="0">
                <a:solidFill>
                  <a:srgbClr val="0000FF"/>
                </a:solidFill>
              </a:rPr>
              <a:t>Pasquini</a:t>
            </a:r>
            <a:r>
              <a:rPr lang="en-US" sz="1800" b="1" dirty="0" smtClean="0">
                <a:solidFill>
                  <a:srgbClr val="0000FF"/>
                </a:solidFill>
              </a:rPr>
              <a:t> </a:t>
            </a:r>
            <a:r>
              <a:rPr lang="en-US" sz="1800" b="1" i="1" dirty="0" smtClean="0">
                <a:solidFill>
                  <a:srgbClr val="0000FF"/>
                </a:solidFill>
              </a:rPr>
              <a:t>et al</a:t>
            </a:r>
            <a:r>
              <a:rPr lang="en-US" sz="1800" b="1" dirty="0" smtClean="0">
                <a:solidFill>
                  <a:srgbClr val="0000FF"/>
                </a:solidFill>
              </a:rPr>
              <a:t>., Ma </a:t>
            </a:r>
            <a:r>
              <a:rPr lang="en-US" sz="1800" b="1" i="1" dirty="0" smtClean="0">
                <a:solidFill>
                  <a:srgbClr val="0000FF"/>
                </a:solidFill>
              </a:rPr>
              <a:t>et al., …</a:t>
            </a:r>
            <a:endParaRPr lang="en-US" sz="1800" b="1" dirty="0" smtClean="0">
              <a:solidFill>
                <a:srgbClr val="FF0000"/>
              </a:solidFill>
            </a:endParaRPr>
          </a:p>
          <a:p>
            <a:pPr eaLnBrk="1" hangingPunct="1">
              <a:lnSpc>
                <a:spcPct val="90000"/>
              </a:lnSpc>
              <a:buClr>
                <a:srgbClr val="0000FF"/>
              </a:buClr>
              <a:defRPr/>
            </a:pPr>
            <a:r>
              <a:rPr lang="en-US" sz="1800" b="1" dirty="0" smtClean="0">
                <a:solidFill>
                  <a:srgbClr val="0000FF"/>
                </a:solidFill>
              </a:rPr>
              <a:t>Very active theoretical and experimental efforts</a:t>
            </a:r>
          </a:p>
          <a:p>
            <a:pPr marL="0" indent="0" eaLnBrk="1" hangingPunct="1">
              <a:lnSpc>
                <a:spcPct val="90000"/>
              </a:lnSpc>
              <a:buClr>
                <a:srgbClr val="0000FF"/>
              </a:buClr>
              <a:buFontTx/>
              <a:buNone/>
              <a:defRPr/>
            </a:pPr>
            <a:r>
              <a:rPr lang="en-US" sz="1800" b="1" dirty="0" smtClean="0"/>
              <a:t>	</a:t>
            </a:r>
            <a:r>
              <a:rPr lang="en-US" sz="1800" b="1" dirty="0" err="1" smtClean="0"/>
              <a:t>JLab</a:t>
            </a:r>
            <a:r>
              <a:rPr lang="en-US" sz="1800" b="1" dirty="0" smtClean="0"/>
              <a:t> (6 </a:t>
            </a:r>
            <a:r>
              <a:rPr lang="en-US" sz="1800" b="1" dirty="0" err="1" smtClean="0"/>
              <a:t>GeV</a:t>
            </a:r>
            <a:r>
              <a:rPr lang="en-US" sz="1800" b="1" dirty="0" smtClean="0"/>
              <a:t> and 12 </a:t>
            </a:r>
            <a:r>
              <a:rPr lang="en-US" sz="1800" b="1" dirty="0" err="1" smtClean="0"/>
              <a:t>GeV</a:t>
            </a:r>
            <a:r>
              <a:rPr lang="en-US" sz="1800" b="1" dirty="0" smtClean="0"/>
              <a:t>), RHIC-spin, Belle, FAIR, J-PARC, EIC, …</a:t>
            </a:r>
          </a:p>
          <a:p>
            <a:pPr eaLnBrk="1" hangingPunct="1">
              <a:lnSpc>
                <a:spcPct val="80000"/>
              </a:lnSpc>
              <a:buClr>
                <a:srgbClr val="FF0000"/>
              </a:buClr>
              <a:defRPr/>
            </a:pPr>
            <a:r>
              <a:rPr lang="en-US" sz="1800" b="1" dirty="0" smtClean="0">
                <a:solidFill>
                  <a:srgbClr val="FF0000"/>
                </a:solidFill>
              </a:rPr>
              <a:t>First neutron measurement from Hall A 6 </a:t>
            </a:r>
            <a:r>
              <a:rPr lang="en-US" sz="1800" b="1" dirty="0" err="1" smtClean="0">
                <a:solidFill>
                  <a:srgbClr val="FF0000"/>
                </a:solidFill>
              </a:rPr>
              <a:t>GeV</a:t>
            </a:r>
            <a:r>
              <a:rPr lang="en-US" sz="1800" b="1" dirty="0" smtClean="0">
                <a:solidFill>
                  <a:srgbClr val="FF0000"/>
                </a:solidFill>
              </a:rPr>
              <a:t> (E06-010)</a:t>
            </a:r>
          </a:p>
          <a:p>
            <a:pPr eaLnBrk="1" hangingPunct="1">
              <a:lnSpc>
                <a:spcPct val="80000"/>
              </a:lnSpc>
              <a:buClr>
                <a:srgbClr val="FF0000"/>
              </a:buClr>
              <a:defRPr/>
            </a:pPr>
            <a:r>
              <a:rPr lang="en-US" sz="1800" b="1" dirty="0" err="1" smtClean="0">
                <a:solidFill>
                  <a:srgbClr val="FF0000"/>
                </a:solidFill>
              </a:rPr>
              <a:t>SoLID</a:t>
            </a:r>
            <a:r>
              <a:rPr lang="en-US" sz="1800" b="1" dirty="0" smtClean="0">
                <a:solidFill>
                  <a:srgbClr val="FF0000"/>
                </a:solidFill>
              </a:rPr>
              <a:t> with polarized p and n(</a:t>
            </a:r>
            <a:r>
              <a:rPr lang="en-US" sz="1800" b="1" baseline="30000" dirty="0" smtClean="0">
                <a:solidFill>
                  <a:srgbClr val="FF0000"/>
                </a:solidFill>
              </a:rPr>
              <a:t>3</a:t>
            </a:r>
            <a:r>
              <a:rPr lang="en-US" sz="1800" b="1" dirty="0" smtClean="0">
                <a:solidFill>
                  <a:srgbClr val="FF0000"/>
                </a:solidFill>
              </a:rPr>
              <a:t>He) at </a:t>
            </a:r>
            <a:r>
              <a:rPr lang="en-US" sz="1800" b="1" dirty="0" err="1" smtClean="0">
                <a:solidFill>
                  <a:srgbClr val="FF0000"/>
                </a:solidFill>
              </a:rPr>
              <a:t>JLab</a:t>
            </a:r>
            <a:r>
              <a:rPr lang="en-US" sz="1800" b="1" dirty="0" smtClean="0">
                <a:solidFill>
                  <a:srgbClr val="FF0000"/>
                </a:solidFill>
              </a:rPr>
              <a:t> 12 </a:t>
            </a:r>
            <a:r>
              <a:rPr lang="en-US" sz="1800" b="1" dirty="0" err="1" smtClean="0">
                <a:solidFill>
                  <a:srgbClr val="FF0000"/>
                </a:solidFill>
              </a:rPr>
              <a:t>GeV</a:t>
            </a:r>
            <a:endParaRPr lang="en-US" sz="1800" b="1" dirty="0" smtClean="0">
              <a:solidFill>
                <a:srgbClr val="FF0000"/>
              </a:solidFill>
            </a:endParaRPr>
          </a:p>
          <a:p>
            <a:pPr eaLnBrk="1" hangingPunct="1">
              <a:lnSpc>
                <a:spcPct val="80000"/>
              </a:lnSpc>
              <a:buClr>
                <a:srgbClr val="0000FF"/>
              </a:buClr>
              <a:buFontTx/>
              <a:buNone/>
              <a:defRPr/>
            </a:pPr>
            <a:r>
              <a:rPr lang="en-US" sz="1800" b="1" dirty="0" smtClean="0">
                <a:solidFill>
                  <a:srgbClr val="FF0000"/>
                </a:solidFill>
              </a:rPr>
              <a:t>        </a:t>
            </a:r>
            <a:r>
              <a:rPr lang="en-US" sz="1800" b="1" dirty="0" smtClean="0">
                <a:solidFill>
                  <a:srgbClr val="990099"/>
                </a:solidFill>
              </a:rPr>
              <a:t>Unprecedented precision with high luminosity and large acceptance</a:t>
            </a:r>
          </a:p>
          <a:p>
            <a:pPr eaLnBrk="1" hangingPunct="1">
              <a:lnSpc>
                <a:spcPct val="90000"/>
              </a:lnSpc>
              <a:buClr>
                <a:srgbClr val="0000FF"/>
              </a:buClr>
              <a:buFontTx/>
              <a:buNone/>
              <a:defRPr/>
            </a:pPr>
            <a:endParaRPr lang="en-US" sz="2000" dirty="0" smtClean="0"/>
          </a:p>
        </p:txBody>
      </p:sp>
    </p:spTree>
    <p:extLst>
      <p:ext uri="{BB962C8B-B14F-4D97-AF65-F5344CB8AC3E}">
        <p14:creationId xmlns:p14="http://schemas.microsoft.com/office/powerpoint/2010/main" val="58436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1657354" y="1976491"/>
            <a:ext cx="6800850" cy="1076685"/>
          </a:xfrm>
          <a:prstGeom prst="rect">
            <a:avLst/>
          </a:prstGeom>
          <a:solidFill>
            <a:srgbClr val="00FFFF"/>
          </a:solidFill>
          <a:ln w="28575" algn="ctr">
            <a:solidFill>
              <a:srgbClr val="FF0000"/>
            </a:solidFill>
            <a:miter lim="800000"/>
            <a:headEnd/>
            <a:tailEnd/>
          </a:ln>
        </p:spPr>
        <p:txBody>
          <a:bodyPr wrap="square" lIns="90918" tIns="45456" rIns="90918" bIns="45456">
            <a:spAutoFit/>
          </a:bodyPr>
          <a:lstStyle/>
          <a:p>
            <a:pPr algn="ctr"/>
            <a:r>
              <a:rPr lang="en-US" sz="3200" b="0" i="0" dirty="0">
                <a:solidFill>
                  <a:srgbClr val="000000"/>
                </a:solidFill>
              </a:rPr>
              <a:t>Single Spin Asymmetries with </a:t>
            </a:r>
          </a:p>
          <a:p>
            <a:pPr algn="ctr"/>
            <a:r>
              <a:rPr lang="en-US" sz="3200" b="0" i="0" dirty="0">
                <a:solidFill>
                  <a:srgbClr val="000000"/>
                </a:solidFill>
              </a:rPr>
              <a:t>A Transversely Polarized </a:t>
            </a:r>
            <a:r>
              <a:rPr lang="en-US" sz="3200" b="0" i="0" baseline="30000" dirty="0">
                <a:solidFill>
                  <a:srgbClr val="000000"/>
                </a:solidFill>
              </a:rPr>
              <a:t>3</a:t>
            </a:r>
            <a:r>
              <a:rPr lang="en-US" sz="3200" b="0" i="0" dirty="0">
                <a:solidFill>
                  <a:srgbClr val="000000"/>
                </a:solidFill>
              </a:rPr>
              <a:t>He (n)</a:t>
            </a:r>
            <a:endParaRPr lang="en-US" sz="3200" dirty="0">
              <a:solidFill>
                <a:srgbClr val="000000"/>
              </a:solidFill>
            </a:endParaRPr>
          </a:p>
        </p:txBody>
      </p:sp>
      <p:sp>
        <p:nvSpPr>
          <p:cNvPr id="351235" name="Text Box 3"/>
          <p:cNvSpPr txBox="1">
            <a:spLocks noChangeArrowheads="1"/>
          </p:cNvSpPr>
          <p:nvPr/>
        </p:nvSpPr>
        <p:spPr bwMode="auto">
          <a:xfrm>
            <a:off x="827088" y="3339167"/>
            <a:ext cx="8172450" cy="2153903"/>
          </a:xfrm>
          <a:prstGeom prst="rect">
            <a:avLst/>
          </a:prstGeom>
          <a:noFill/>
          <a:ln w="15875" algn="ctr">
            <a:noFill/>
            <a:miter lim="800000"/>
            <a:headEnd/>
            <a:tailEnd/>
          </a:ln>
        </p:spPr>
        <p:txBody>
          <a:bodyPr lIns="90918" tIns="45456" rIns="90918" bIns="45456">
            <a:spAutoFit/>
          </a:bodyPr>
          <a:lstStyle/>
          <a:p>
            <a:pPr algn="ctr"/>
            <a:endParaRPr lang="en-US" sz="1400" b="0" i="0" dirty="0">
              <a:solidFill>
                <a:srgbClr val="C00000"/>
              </a:solidFill>
            </a:endParaRPr>
          </a:p>
          <a:p>
            <a:pPr algn="ctr"/>
            <a:r>
              <a:rPr lang="en-US" sz="3200" b="0" i="0" dirty="0" err="1">
                <a:solidFill>
                  <a:schemeClr val="tx1"/>
                </a:solidFill>
              </a:rPr>
              <a:t>JLab</a:t>
            </a:r>
            <a:r>
              <a:rPr lang="en-US" sz="3200" b="0" i="0" dirty="0">
                <a:solidFill>
                  <a:schemeClr val="tx1"/>
                </a:solidFill>
              </a:rPr>
              <a:t> Hall A E06-010</a:t>
            </a:r>
          </a:p>
          <a:p>
            <a:pPr algn="ctr"/>
            <a:r>
              <a:rPr lang="en-US" sz="3200" b="0" i="0" dirty="0">
                <a:solidFill>
                  <a:srgbClr val="C00000"/>
                </a:solidFill>
              </a:rPr>
              <a:t>Published and Preliminary Results</a:t>
            </a:r>
          </a:p>
          <a:p>
            <a:pPr algn="ctr"/>
            <a:r>
              <a:rPr lang="en-US" sz="3200" b="0" i="0" dirty="0">
                <a:solidFill>
                  <a:srgbClr val="C00000"/>
                </a:solidFill>
              </a:rPr>
              <a:t>From SIDIS and Inclusive Reactions</a:t>
            </a:r>
            <a:endParaRPr lang="en-US" sz="2400" dirty="0">
              <a:solidFill>
                <a:srgbClr val="00B050"/>
              </a:solidFill>
            </a:endParaRPr>
          </a:p>
          <a:p>
            <a:endParaRPr lang="en-US" sz="2400" dirty="0">
              <a:solidFill>
                <a:srgbClr val="00B050"/>
              </a:solidFill>
            </a:endParaRPr>
          </a:p>
        </p:txBody>
      </p:sp>
    </p:spTree>
    <p:extLst>
      <p:ext uri="{BB962C8B-B14F-4D97-AF65-F5344CB8AC3E}">
        <p14:creationId xmlns:p14="http://schemas.microsoft.com/office/powerpoint/2010/main" val="261879893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4144" y="1196975"/>
            <a:ext cx="4894262"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9" name="Text Box 3"/>
          <p:cNvSpPr txBox="1">
            <a:spLocks noChangeArrowheads="1"/>
          </p:cNvSpPr>
          <p:nvPr/>
        </p:nvSpPr>
        <p:spPr bwMode="auto">
          <a:xfrm>
            <a:off x="643110" y="886"/>
            <a:ext cx="8550275" cy="9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46543" rIns="0" bIns="0" anchor="b">
            <a:spAutoFit/>
          </a:bodyPr>
          <a:lstStyle>
            <a:lvl1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1pPr>
            <a:lvl2pPr marL="742950" indent="-28575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2pPr>
            <a:lvl3pPr marL="11430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3pPr>
            <a:lvl4pPr marL="16002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4pPr>
            <a:lvl5pPr marL="20574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9pPr>
          </a:lstStyle>
          <a:p>
            <a:pPr algn="ctr" eaLnBrk="1" hangingPunct="1">
              <a:buClr>
                <a:srgbClr val="DE0F08"/>
              </a:buClr>
            </a:pPr>
            <a:r>
              <a:rPr lang="en-GB" altLang="zh-CN" i="0" dirty="0" smtClean="0">
                <a:solidFill>
                  <a:srgbClr val="FF0000"/>
                </a:solidFill>
                <a:ea typeface="SimSun" pitchFamily="2" charset="-122"/>
              </a:rPr>
              <a:t>SIDIS: Separation of Collins, </a:t>
            </a:r>
            <a:r>
              <a:rPr lang="en-GB" altLang="zh-CN" i="0" dirty="0" err="1" smtClean="0">
                <a:solidFill>
                  <a:srgbClr val="FF0000"/>
                </a:solidFill>
                <a:ea typeface="SimSun" pitchFamily="2" charset="-122"/>
              </a:rPr>
              <a:t>Sivers</a:t>
            </a:r>
            <a:r>
              <a:rPr lang="en-GB" altLang="zh-CN" i="0" dirty="0" smtClean="0">
                <a:solidFill>
                  <a:srgbClr val="FF0000"/>
                </a:solidFill>
                <a:ea typeface="SimSun" pitchFamily="2" charset="-122"/>
              </a:rPr>
              <a:t> and </a:t>
            </a:r>
            <a:r>
              <a:rPr lang="en-GB" altLang="zh-CN" i="0" dirty="0" err="1" smtClean="0">
                <a:solidFill>
                  <a:srgbClr val="FF0000"/>
                </a:solidFill>
                <a:ea typeface="SimSun" pitchFamily="2" charset="-122"/>
              </a:rPr>
              <a:t>pretzelocity</a:t>
            </a:r>
            <a:r>
              <a:rPr lang="en-GB" altLang="zh-CN" i="0" dirty="0" smtClean="0">
                <a:solidFill>
                  <a:srgbClr val="FF0000"/>
                </a:solidFill>
                <a:ea typeface="SimSun" pitchFamily="2" charset="-122"/>
              </a:rPr>
              <a:t> effects through angular dependence</a:t>
            </a:r>
          </a:p>
        </p:txBody>
      </p:sp>
      <p:sp>
        <p:nvSpPr>
          <p:cNvPr id="1030" name="Text Box 4"/>
          <p:cNvSpPr txBox="1">
            <a:spLocks noChangeArrowheads="1"/>
          </p:cNvSpPr>
          <p:nvPr/>
        </p:nvSpPr>
        <p:spPr bwMode="auto">
          <a:xfrm>
            <a:off x="1862173" y="6573838"/>
            <a:ext cx="9937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946" tIns="45474" rIns="90946" bIns="45474" anchor="ct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smtClean="0">
              <a:solidFill>
                <a:srgbClr val="000000"/>
              </a:solidFill>
            </a:endParaRPr>
          </a:p>
        </p:txBody>
      </p:sp>
      <p:sp>
        <p:nvSpPr>
          <p:cNvPr id="1031" name="Text Box 5"/>
          <p:cNvSpPr txBox="1">
            <a:spLocks noChangeArrowheads="1"/>
          </p:cNvSpPr>
          <p:nvPr/>
        </p:nvSpPr>
        <p:spPr bwMode="auto">
          <a:xfrm>
            <a:off x="2811662" y="6573838"/>
            <a:ext cx="34242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946" tIns="45474" rIns="90946" bIns="45474" anchor="ct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endParaRPr lang="en-US" smtClean="0">
              <a:solidFill>
                <a:srgbClr val="000000"/>
              </a:solidFill>
            </a:endParaRPr>
          </a:p>
        </p:txBody>
      </p:sp>
      <p:sp>
        <p:nvSpPr>
          <p:cNvPr id="1032" name="Text Box 6"/>
          <p:cNvSpPr txBox="1">
            <a:spLocks noChangeArrowheads="1"/>
          </p:cNvSpPr>
          <p:nvPr/>
        </p:nvSpPr>
        <p:spPr bwMode="auto">
          <a:xfrm>
            <a:off x="8281988" y="6356683"/>
            <a:ext cx="838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1pPr>
            <a:lvl2pPr marL="742950" indent="-28575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2pPr>
            <a:lvl3pPr marL="11430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3pPr>
            <a:lvl4pPr marL="16002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4pPr>
            <a:lvl5pPr marL="2057400" indent="-228600">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399213" algn="l"/>
                <a:tab pos="7313613" algn="l"/>
                <a:tab pos="8228013" algn="l"/>
                <a:tab pos="9142413" algn="l"/>
                <a:tab pos="10056813" algn="l"/>
              </a:tabLst>
              <a:defRPr sz="2800" b="1" i="1">
                <a:solidFill>
                  <a:schemeClr val="tx2"/>
                </a:solidFill>
                <a:latin typeface="Times New Roman" pitchFamily="18" charset="0"/>
              </a:defRPr>
            </a:lvl9pPr>
          </a:lstStyle>
          <a:p>
            <a:pPr algn="r" eaLnBrk="1" hangingPunct="1">
              <a:buClr>
                <a:srgbClr val="045C75"/>
              </a:buClr>
              <a:buFont typeface="Constantia" pitchFamily="18" charset="0"/>
              <a:buNone/>
            </a:pPr>
            <a:endParaRPr lang="en-GB" altLang="zh-CN" sz="1200">
              <a:solidFill>
                <a:srgbClr val="045C75"/>
              </a:solidFill>
              <a:latin typeface="Constantia" pitchFamily="18" charset="0"/>
              <a:ea typeface="SimSun" pitchFamily="2" charset="-122"/>
            </a:endParaRPr>
          </a:p>
        </p:txBody>
      </p:sp>
      <p:pic>
        <p:nvPicPr>
          <p:cNvPr id="3120" name="Picture 48"/>
          <p:cNvPicPr>
            <a:picLocks noChangeAspect="1" noChangeArrowheads="1"/>
          </p:cNvPicPr>
          <p:nvPr/>
        </p:nvPicPr>
        <p:blipFill>
          <a:blip r:embed="rId4" cstate="print"/>
          <a:srcRect/>
          <a:stretch>
            <a:fillRect/>
          </a:stretch>
        </p:blipFill>
        <p:spPr bwMode="auto">
          <a:xfrm>
            <a:off x="277818" y="1579565"/>
            <a:ext cx="5865812" cy="2082800"/>
          </a:xfrm>
          <a:prstGeom prst="rect">
            <a:avLst/>
          </a:prstGeom>
          <a:noFill/>
          <a:ln w="9525">
            <a:miter lim="800000"/>
            <a:headEnd/>
            <a:tailEnd/>
          </a:ln>
          <a:effectLst/>
        </p:spPr>
      </p:pic>
      <p:pic>
        <p:nvPicPr>
          <p:cNvPr id="3121" name="Picture 49"/>
          <p:cNvPicPr>
            <a:picLocks noChangeAspect="1" noChangeArrowheads="1"/>
          </p:cNvPicPr>
          <p:nvPr/>
        </p:nvPicPr>
        <p:blipFill>
          <a:blip r:embed="rId5" cstate="print"/>
          <a:srcRect/>
          <a:stretch>
            <a:fillRect/>
          </a:stretch>
        </p:blipFill>
        <p:spPr bwMode="auto">
          <a:xfrm>
            <a:off x="477847" y="4265634"/>
            <a:ext cx="6653213" cy="1984375"/>
          </a:xfrm>
          <a:prstGeom prst="rect">
            <a:avLst/>
          </a:prstGeom>
          <a:noFill/>
        </p:spPr>
      </p:pic>
    </p:spTree>
    <p:extLst>
      <p:ext uri="{BB962C8B-B14F-4D97-AF65-F5344CB8AC3E}">
        <p14:creationId xmlns:p14="http://schemas.microsoft.com/office/powerpoint/2010/main" val="475995643"/>
      </p:ext>
    </p:extLst>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标题 5"/>
          <p:cNvSpPr>
            <a:spLocks noGrp="1"/>
          </p:cNvSpPr>
          <p:nvPr>
            <p:ph type="title"/>
          </p:nvPr>
        </p:nvSpPr>
        <p:spPr>
          <a:xfrm>
            <a:off x="163778" y="0"/>
            <a:ext cx="6072188" cy="928048"/>
          </a:xfrm>
        </p:spPr>
        <p:txBody>
          <a:bodyPr/>
          <a:lstStyle/>
          <a:p>
            <a:pPr eaLnBrk="1" hangingPunct="1"/>
            <a:r>
              <a:rPr lang="en-US" b="1" smtClean="0">
                <a:solidFill>
                  <a:srgbClr val="FF0000"/>
                </a:solidFill>
              </a:rPr>
              <a:t>E06‑010 </a:t>
            </a:r>
            <a:r>
              <a:rPr lang="en-US" b="1" dirty="0" smtClean="0">
                <a:solidFill>
                  <a:srgbClr val="FF0000"/>
                </a:solidFill>
              </a:rPr>
              <a:t>Experiment</a:t>
            </a:r>
            <a:endParaRPr lang="en-US" sz="2400" dirty="0">
              <a:solidFill>
                <a:srgbClr val="00B0F0"/>
              </a:solidFill>
            </a:endParaRPr>
          </a:p>
        </p:txBody>
      </p:sp>
      <p:sp>
        <p:nvSpPr>
          <p:cNvPr id="2052" name="内容占位符 9"/>
          <p:cNvSpPr>
            <a:spLocks noGrp="1"/>
          </p:cNvSpPr>
          <p:nvPr>
            <p:ph idx="1"/>
          </p:nvPr>
        </p:nvSpPr>
        <p:spPr>
          <a:xfrm>
            <a:off x="243876" y="1996288"/>
            <a:ext cx="5951537" cy="4337850"/>
          </a:xfrm>
        </p:spPr>
        <p:txBody>
          <a:bodyPr/>
          <a:lstStyle/>
          <a:p>
            <a:pPr eaLnBrk="1" hangingPunct="1">
              <a:lnSpc>
                <a:spcPct val="80000"/>
              </a:lnSpc>
            </a:pPr>
            <a:r>
              <a:rPr lang="en-US" sz="3000" b="1" dirty="0">
                <a:solidFill>
                  <a:srgbClr val="00B050"/>
                </a:solidFill>
              </a:rPr>
              <a:t>First measurement on n (</a:t>
            </a:r>
            <a:r>
              <a:rPr lang="en-US" sz="3000" b="1" baseline="30000" dirty="0">
                <a:solidFill>
                  <a:srgbClr val="00B050"/>
                </a:solidFill>
              </a:rPr>
              <a:t>3</a:t>
            </a:r>
            <a:r>
              <a:rPr lang="en-US" sz="3000" b="1" dirty="0">
                <a:solidFill>
                  <a:srgbClr val="00B050"/>
                </a:solidFill>
              </a:rPr>
              <a:t>He)</a:t>
            </a:r>
            <a:endParaRPr lang="en-US" sz="3000" b="1" dirty="0"/>
          </a:p>
          <a:p>
            <a:pPr eaLnBrk="1" hangingPunct="1">
              <a:lnSpc>
                <a:spcPct val="80000"/>
              </a:lnSpc>
            </a:pPr>
            <a:r>
              <a:rPr lang="en-US" sz="3000" dirty="0"/>
              <a:t>Transversely Polarized </a:t>
            </a:r>
            <a:r>
              <a:rPr lang="en-US" sz="3000" baseline="30000" dirty="0"/>
              <a:t>3</a:t>
            </a:r>
            <a:r>
              <a:rPr lang="en-US" sz="3000" dirty="0"/>
              <a:t>He Target</a:t>
            </a:r>
          </a:p>
          <a:p>
            <a:pPr eaLnBrk="1" hangingPunct="1">
              <a:lnSpc>
                <a:spcPct val="80000"/>
              </a:lnSpc>
            </a:pPr>
            <a:r>
              <a:rPr lang="en-US" sz="3000" dirty="0"/>
              <a:t>Polarized Electron Beam, 5.9 </a:t>
            </a:r>
            <a:r>
              <a:rPr lang="en-US" sz="3000" dirty="0" err="1"/>
              <a:t>GeV</a:t>
            </a:r>
            <a:r>
              <a:rPr lang="en-US" sz="3000" dirty="0"/>
              <a:t> </a:t>
            </a:r>
          </a:p>
          <a:p>
            <a:pPr eaLnBrk="1" hangingPunct="1">
              <a:lnSpc>
                <a:spcPct val="80000"/>
              </a:lnSpc>
            </a:pPr>
            <a:endParaRPr lang="en-US" sz="2600" dirty="0">
              <a:solidFill>
                <a:srgbClr val="0070C0"/>
              </a:solidFill>
              <a:latin typeface="Times New Roman" pitchFamily="18" charset="0"/>
              <a:cs typeface="Times New Roman" pitchFamily="18" charset="0"/>
            </a:endParaRPr>
          </a:p>
          <a:p>
            <a:pPr eaLnBrk="1" hangingPunct="1">
              <a:lnSpc>
                <a:spcPct val="80000"/>
              </a:lnSpc>
            </a:pPr>
            <a:r>
              <a:rPr lang="en-US" sz="3000" dirty="0" err="1"/>
              <a:t>BigBite</a:t>
            </a:r>
            <a:r>
              <a:rPr lang="en-US" sz="3000" dirty="0"/>
              <a:t> at 30º as Electron Arm</a:t>
            </a:r>
          </a:p>
          <a:p>
            <a:pPr lvl="1" eaLnBrk="1" hangingPunct="1">
              <a:lnSpc>
                <a:spcPct val="80000"/>
              </a:lnSpc>
            </a:pPr>
            <a:r>
              <a:rPr lang="en-US" sz="2400" b="1" i="1" dirty="0" err="1">
                <a:solidFill>
                  <a:schemeClr val="accent1"/>
                </a:solidFill>
              </a:rPr>
              <a:t>P</a:t>
            </a:r>
            <a:r>
              <a:rPr lang="en-US" sz="2400" b="1" i="1" baseline="-25000" dirty="0" err="1">
                <a:solidFill>
                  <a:schemeClr val="accent1"/>
                </a:solidFill>
              </a:rPr>
              <a:t>e</a:t>
            </a:r>
            <a:r>
              <a:rPr lang="en-US" sz="2400" dirty="0">
                <a:solidFill>
                  <a:schemeClr val="accent1"/>
                </a:solidFill>
              </a:rPr>
              <a:t> = 0.7 ~ 2.2 </a:t>
            </a:r>
            <a:r>
              <a:rPr lang="en-US" sz="2400" dirty="0" err="1">
                <a:solidFill>
                  <a:schemeClr val="accent1"/>
                </a:solidFill>
              </a:rPr>
              <a:t>GeV</a:t>
            </a:r>
            <a:r>
              <a:rPr lang="en-US" sz="2400" dirty="0">
                <a:solidFill>
                  <a:schemeClr val="accent1"/>
                </a:solidFill>
              </a:rPr>
              <a:t>/</a:t>
            </a:r>
            <a:r>
              <a:rPr lang="en-US" sz="2400" i="1" dirty="0">
                <a:solidFill>
                  <a:schemeClr val="accent1"/>
                </a:solidFill>
              </a:rPr>
              <a:t>c </a:t>
            </a:r>
          </a:p>
          <a:p>
            <a:pPr lvl="1" eaLnBrk="1" hangingPunct="1">
              <a:lnSpc>
                <a:spcPct val="80000"/>
              </a:lnSpc>
            </a:pPr>
            <a:endParaRPr lang="en-US" sz="1900" i="1" dirty="0">
              <a:solidFill>
                <a:schemeClr val="accent1"/>
              </a:solidFill>
            </a:endParaRPr>
          </a:p>
          <a:p>
            <a:pPr eaLnBrk="1" hangingPunct="1">
              <a:lnSpc>
                <a:spcPct val="80000"/>
              </a:lnSpc>
            </a:pPr>
            <a:r>
              <a:rPr lang="en-US" sz="3000" dirty="0"/>
              <a:t>HRS</a:t>
            </a:r>
            <a:r>
              <a:rPr lang="en-US" sz="3000" baseline="-25000" dirty="0"/>
              <a:t>L</a:t>
            </a:r>
            <a:r>
              <a:rPr lang="en-US" sz="3000" dirty="0"/>
              <a:t> at 16º as Hadron Arm</a:t>
            </a:r>
          </a:p>
          <a:p>
            <a:pPr lvl="1" eaLnBrk="1" hangingPunct="1">
              <a:lnSpc>
                <a:spcPct val="80000"/>
              </a:lnSpc>
            </a:pPr>
            <a:r>
              <a:rPr lang="en-US" sz="2400" b="1" i="1" dirty="0" err="1">
                <a:solidFill>
                  <a:schemeClr val="accent1"/>
                </a:solidFill>
              </a:rPr>
              <a:t>P</a:t>
            </a:r>
            <a:r>
              <a:rPr lang="en-US" sz="2400" b="1" i="1" baseline="-25000" dirty="0" err="1">
                <a:solidFill>
                  <a:schemeClr val="accent1"/>
                </a:solidFill>
              </a:rPr>
              <a:t>h</a:t>
            </a:r>
            <a:r>
              <a:rPr lang="en-US" sz="2400" dirty="0">
                <a:solidFill>
                  <a:schemeClr val="accent1"/>
                </a:solidFill>
              </a:rPr>
              <a:t> = 2.35 </a:t>
            </a:r>
            <a:r>
              <a:rPr lang="en-US" sz="2400" dirty="0" err="1">
                <a:solidFill>
                  <a:schemeClr val="accent1"/>
                </a:solidFill>
              </a:rPr>
              <a:t>GeV</a:t>
            </a:r>
            <a:r>
              <a:rPr lang="en-US" sz="2400" dirty="0">
                <a:solidFill>
                  <a:schemeClr val="accent1"/>
                </a:solidFill>
              </a:rPr>
              <a:t>/</a:t>
            </a:r>
            <a:r>
              <a:rPr lang="en-US" sz="2400" i="1" dirty="0">
                <a:solidFill>
                  <a:schemeClr val="accent1"/>
                </a:solidFill>
              </a:rPr>
              <a:t>c </a:t>
            </a:r>
          </a:p>
          <a:p>
            <a:pPr lvl="1" eaLnBrk="1" hangingPunct="1">
              <a:lnSpc>
                <a:spcPct val="80000"/>
              </a:lnSpc>
            </a:pPr>
            <a:r>
              <a:rPr lang="en-US" sz="2400" i="1" dirty="0">
                <a:solidFill>
                  <a:schemeClr val="accent1"/>
                </a:solidFill>
              </a:rPr>
              <a:t> </a:t>
            </a:r>
            <a:r>
              <a:rPr lang="en-US" sz="2400" dirty="0">
                <a:solidFill>
                  <a:schemeClr val="accent1"/>
                </a:solidFill>
              </a:rPr>
              <a:t>Excellent PID for </a:t>
            </a:r>
            <a:r>
              <a:rPr lang="en-US" sz="2400" dirty="0">
                <a:solidFill>
                  <a:schemeClr val="accent1"/>
                </a:solidFill>
                <a:latin typeface="Symbol" pitchFamily="18" charset="2"/>
              </a:rPr>
              <a:t>p</a:t>
            </a:r>
            <a:r>
              <a:rPr lang="en-US" sz="2400" dirty="0">
                <a:solidFill>
                  <a:schemeClr val="accent1"/>
                </a:solidFill>
              </a:rPr>
              <a:t>/K/p</a:t>
            </a:r>
            <a:endParaRPr lang="en-US" sz="1900" i="1" dirty="0">
              <a:solidFill>
                <a:schemeClr val="accent1"/>
              </a:solidFill>
            </a:endParaRPr>
          </a:p>
          <a:p>
            <a:pPr lvl="1" eaLnBrk="1" hangingPunct="1">
              <a:lnSpc>
                <a:spcPct val="80000"/>
              </a:lnSpc>
            </a:pPr>
            <a:endParaRPr lang="en-US" sz="1900" i="1" dirty="0">
              <a:solidFill>
                <a:schemeClr val="accent1"/>
              </a:solidFill>
            </a:endParaRPr>
          </a:p>
        </p:txBody>
      </p:sp>
      <p:sp>
        <p:nvSpPr>
          <p:cNvPr id="2053" name="灯片编号占位符 4"/>
          <p:cNvSpPr>
            <a:spLocks noGrp="1"/>
          </p:cNvSpPr>
          <p:nvPr>
            <p:ph type="sldNum" sz="quarter" idx="12"/>
          </p:nvPr>
        </p:nvSpPr>
        <p:spPr bwMode="auto">
          <a:xfrm>
            <a:off x="9512341" y="6409071"/>
            <a:ext cx="401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i="1">
                <a:solidFill>
                  <a:schemeClr val="tx2"/>
                </a:solidFill>
                <a:latin typeface="Times New Roman" pitchFamily="18" charset="0"/>
              </a:defRPr>
            </a:lvl1pPr>
            <a:lvl2pPr marL="738930" indent="-284205">
              <a:defRPr sz="2800" b="1" i="1">
                <a:solidFill>
                  <a:schemeClr val="tx2"/>
                </a:solidFill>
                <a:latin typeface="Times New Roman" pitchFamily="18" charset="0"/>
              </a:defRPr>
            </a:lvl2pPr>
            <a:lvl3pPr marL="1136817" indent="-227371">
              <a:defRPr sz="2800" b="1" i="1">
                <a:solidFill>
                  <a:schemeClr val="tx2"/>
                </a:solidFill>
                <a:latin typeface="Times New Roman" pitchFamily="18" charset="0"/>
              </a:defRPr>
            </a:lvl3pPr>
            <a:lvl4pPr marL="1591544" indent="-227371">
              <a:defRPr sz="2800" b="1" i="1">
                <a:solidFill>
                  <a:schemeClr val="tx2"/>
                </a:solidFill>
                <a:latin typeface="Times New Roman" pitchFamily="18" charset="0"/>
              </a:defRPr>
            </a:lvl4pPr>
            <a:lvl5pPr marL="2046272" indent="-227371">
              <a:defRPr sz="2800" b="1" i="1">
                <a:solidFill>
                  <a:schemeClr val="tx2"/>
                </a:solidFill>
                <a:latin typeface="Times New Roman" pitchFamily="18" charset="0"/>
              </a:defRPr>
            </a:lvl5pPr>
            <a:lvl6pPr marL="2500995" indent="-227371" eaLnBrk="0" fontAlgn="base" hangingPunct="0">
              <a:spcBef>
                <a:spcPct val="0"/>
              </a:spcBef>
              <a:spcAft>
                <a:spcPct val="0"/>
              </a:spcAft>
              <a:defRPr sz="2800" b="1" i="1">
                <a:solidFill>
                  <a:schemeClr val="tx2"/>
                </a:solidFill>
                <a:latin typeface="Times New Roman" pitchFamily="18" charset="0"/>
              </a:defRPr>
            </a:lvl6pPr>
            <a:lvl7pPr marL="2955724" indent="-227371" eaLnBrk="0" fontAlgn="base" hangingPunct="0">
              <a:spcBef>
                <a:spcPct val="0"/>
              </a:spcBef>
              <a:spcAft>
                <a:spcPct val="0"/>
              </a:spcAft>
              <a:defRPr sz="2800" b="1" i="1">
                <a:solidFill>
                  <a:schemeClr val="tx2"/>
                </a:solidFill>
                <a:latin typeface="Times New Roman" pitchFamily="18" charset="0"/>
              </a:defRPr>
            </a:lvl7pPr>
            <a:lvl8pPr marL="3410452" indent="-227371" eaLnBrk="0" fontAlgn="base" hangingPunct="0">
              <a:spcBef>
                <a:spcPct val="0"/>
              </a:spcBef>
              <a:spcAft>
                <a:spcPct val="0"/>
              </a:spcAft>
              <a:defRPr sz="2800" b="1" i="1">
                <a:solidFill>
                  <a:schemeClr val="tx2"/>
                </a:solidFill>
                <a:latin typeface="Times New Roman" pitchFamily="18" charset="0"/>
              </a:defRPr>
            </a:lvl8pPr>
            <a:lvl9pPr marL="3865176" indent="-227371" eaLnBrk="0" fontAlgn="base" hangingPunct="0">
              <a:spcBef>
                <a:spcPct val="0"/>
              </a:spcBef>
              <a:spcAft>
                <a:spcPct val="0"/>
              </a:spcAft>
              <a:defRPr sz="2800" b="1" i="1">
                <a:solidFill>
                  <a:schemeClr val="tx2"/>
                </a:solidFill>
                <a:latin typeface="Times New Roman" pitchFamily="18" charset="0"/>
              </a:defRPr>
            </a:lvl9pPr>
          </a:lstStyle>
          <a:p>
            <a:fld id="{936A5C17-F3E5-4FF8-A1DC-7E5761351EEF}" type="slidenum">
              <a:rPr lang="en-US" sz="1200">
                <a:solidFill>
                  <a:srgbClr val="898989"/>
                </a:solidFill>
              </a:rPr>
              <a:pPr/>
              <a:t>9</a:t>
            </a:fld>
            <a:endParaRPr lang="en-US" sz="1200">
              <a:solidFill>
                <a:srgbClr val="898989"/>
              </a:solidFill>
            </a:endParaRPr>
          </a:p>
        </p:txBody>
      </p:sp>
      <p:grpSp>
        <p:nvGrpSpPr>
          <p:cNvPr id="2054" name="组合 18"/>
          <p:cNvGrpSpPr>
            <a:grpSpLocks/>
          </p:cNvGrpSpPr>
          <p:nvPr/>
        </p:nvGrpSpPr>
        <p:grpSpPr bwMode="auto">
          <a:xfrm>
            <a:off x="5867437" y="1705775"/>
            <a:ext cx="4106863" cy="4500560"/>
            <a:chOff x="5257800" y="1524000"/>
            <a:chExt cx="3733800" cy="4499933"/>
          </a:xfrm>
        </p:grpSpPr>
        <p:grpSp>
          <p:nvGrpSpPr>
            <p:cNvPr id="2055" name="组合 17"/>
            <p:cNvGrpSpPr>
              <a:grpSpLocks/>
            </p:cNvGrpSpPr>
            <p:nvPr/>
          </p:nvGrpSpPr>
          <p:grpSpPr bwMode="auto">
            <a:xfrm>
              <a:off x="7167277" y="5562332"/>
              <a:ext cx="1478089" cy="461601"/>
              <a:chOff x="7167277" y="5486132"/>
              <a:chExt cx="1478089" cy="461601"/>
            </a:xfrm>
          </p:grpSpPr>
          <p:sp>
            <p:nvSpPr>
              <p:cNvPr id="16" name="矩形 15"/>
              <p:cNvSpPr/>
              <p:nvPr/>
            </p:nvSpPr>
            <p:spPr>
              <a:xfrm>
                <a:off x="7167277" y="5635041"/>
                <a:ext cx="148659" cy="217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mtClean="0">
                  <a:solidFill>
                    <a:srgbClr val="FFFFFF"/>
                  </a:solidFill>
                </a:endParaRPr>
              </a:p>
            </p:txBody>
          </p:sp>
          <p:sp>
            <p:nvSpPr>
              <p:cNvPr id="2063" name="TextBox 16"/>
              <p:cNvSpPr txBox="1">
                <a:spLocks noChangeArrowheads="1"/>
              </p:cNvSpPr>
              <p:nvPr/>
            </p:nvSpPr>
            <p:spPr bwMode="auto">
              <a:xfrm>
                <a:off x="7315936" y="5486132"/>
                <a:ext cx="1329430" cy="46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z="1200">
                    <a:solidFill>
                      <a:srgbClr val="376092"/>
                    </a:solidFill>
                  </a:rPr>
                  <a:t>Beam Polarimetry</a:t>
                </a:r>
              </a:p>
              <a:p>
                <a:r>
                  <a:rPr lang="en-US" sz="1200">
                    <a:solidFill>
                      <a:srgbClr val="376092"/>
                    </a:solidFill>
                  </a:rPr>
                  <a:t>(Møller + Compton)</a:t>
                </a:r>
              </a:p>
            </p:txBody>
          </p:sp>
        </p:grpSp>
        <p:grpSp>
          <p:nvGrpSpPr>
            <p:cNvPr id="2056" name="组合 14"/>
            <p:cNvGrpSpPr>
              <a:grpSpLocks/>
            </p:cNvGrpSpPr>
            <p:nvPr/>
          </p:nvGrpSpPr>
          <p:grpSpPr bwMode="auto">
            <a:xfrm>
              <a:off x="5257800" y="1524000"/>
              <a:ext cx="3733800" cy="4495800"/>
              <a:chOff x="5181600" y="1295400"/>
              <a:chExt cx="3829005" cy="4724400"/>
            </a:xfrm>
          </p:grpSpPr>
          <p:pic>
            <p:nvPicPr>
              <p:cNvPr id="2057" name="Picture 2" descr="E:\My Documents\my file\JLab\meeting\2009.05.03 APS April Meeting\ExpSet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371600"/>
                <a:ext cx="382900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组合 13"/>
              <p:cNvGrpSpPr>
                <a:grpSpLocks/>
              </p:cNvGrpSpPr>
              <p:nvPr/>
            </p:nvGrpSpPr>
            <p:grpSpPr bwMode="auto">
              <a:xfrm>
                <a:off x="6978435" y="1295400"/>
                <a:ext cx="1331656" cy="485072"/>
                <a:chOff x="6978435" y="1371600"/>
                <a:chExt cx="1331656" cy="485072"/>
              </a:xfrm>
            </p:grpSpPr>
            <p:sp>
              <p:nvSpPr>
                <p:cNvPr id="12" name="矩形 11"/>
                <p:cNvSpPr/>
                <p:nvPr/>
              </p:nvSpPr>
              <p:spPr>
                <a:xfrm>
                  <a:off x="7314417" y="1448327"/>
                  <a:ext cx="152449" cy="228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mtClean="0">
                    <a:solidFill>
                      <a:srgbClr val="FFFFFF"/>
                    </a:solidFill>
                  </a:endParaRPr>
                </a:p>
              </p:txBody>
            </p:sp>
            <p:sp>
              <p:nvSpPr>
                <p:cNvPr id="2060" name="TextBox 12"/>
                <p:cNvSpPr txBox="1">
                  <a:spLocks noChangeArrowheads="1"/>
                </p:cNvSpPr>
                <p:nvPr/>
              </p:nvSpPr>
              <p:spPr bwMode="auto">
                <a:xfrm>
                  <a:off x="7466866" y="1371600"/>
                  <a:ext cx="843225" cy="4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r>
                    <a:rPr lang="en-US" sz="1200">
                      <a:solidFill>
                        <a:srgbClr val="376092"/>
                      </a:solidFill>
                    </a:rPr>
                    <a:t>Luminosity</a:t>
                  </a:r>
                </a:p>
                <a:p>
                  <a:r>
                    <a:rPr lang="en-US" sz="1200">
                      <a:solidFill>
                        <a:srgbClr val="376092"/>
                      </a:solidFill>
                    </a:rPr>
                    <a:t>Monitor</a:t>
                  </a:r>
                </a:p>
              </p:txBody>
            </p:sp>
            <p:sp>
              <p:nvSpPr>
                <p:cNvPr id="11" name="矩形 10"/>
                <p:cNvSpPr/>
                <p:nvPr/>
              </p:nvSpPr>
              <p:spPr>
                <a:xfrm>
                  <a:off x="6978435" y="1448327"/>
                  <a:ext cx="152450" cy="228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mtClean="0">
                    <a:solidFill>
                      <a:srgbClr val="FFFFFF"/>
                    </a:solidFill>
                  </a:endParaRPr>
                </a:p>
              </p:txBody>
            </p:sp>
          </p:grpSp>
        </p:grpSp>
      </p:grpSp>
      <p:graphicFrame>
        <p:nvGraphicFramePr>
          <p:cNvPr id="2050" name="Object 2"/>
          <p:cNvGraphicFramePr>
            <a:graphicFrameLocks noChangeAspect="1"/>
          </p:cNvGraphicFramePr>
          <p:nvPr>
            <p:extLst>
              <p:ext uri="{D42A27DB-BD31-4B8C-83A1-F6EECF244321}">
                <p14:modId xmlns:p14="http://schemas.microsoft.com/office/powerpoint/2010/main" val="2536133920"/>
              </p:ext>
            </p:extLst>
          </p:nvPr>
        </p:nvGraphicFramePr>
        <p:xfrm>
          <a:off x="7373938" y="552456"/>
          <a:ext cx="2466976" cy="625475"/>
        </p:xfrm>
        <a:graphic>
          <a:graphicData uri="http://schemas.openxmlformats.org/presentationml/2006/ole">
            <mc:AlternateContent xmlns:mc="http://schemas.openxmlformats.org/markup-compatibility/2006">
              <mc:Choice xmlns:v="urn:schemas-microsoft-com:vml" Requires="v">
                <p:oleObj spid="_x0000_s2094" name="Equation" r:id="rId5" imgW="1015920" imgH="241200" progId="Equation.3">
                  <p:embed/>
                </p:oleObj>
              </mc:Choice>
              <mc:Fallback>
                <p:oleObj name="Equation" r:id="rId5" imgW="1015920" imgH="241200" progId="Equation.3">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3938" y="552456"/>
                        <a:ext cx="2466976"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2351" y="19050"/>
            <a:ext cx="2438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3801" y="897141"/>
            <a:ext cx="7009509" cy="855548"/>
          </a:xfrm>
          <a:prstGeom prst="rect">
            <a:avLst/>
          </a:prstGeom>
        </p:spPr>
        <p:txBody>
          <a:bodyPr wrap="square" lIns="91369" tIns="45685" rIns="91369" bIns="45685">
            <a:spAutoFit/>
          </a:bodyPr>
          <a:lstStyle/>
          <a:p>
            <a:pPr eaLnBrk="1" hangingPunct="1">
              <a:lnSpc>
                <a:spcPct val="80000"/>
              </a:lnSpc>
            </a:pPr>
            <a:endParaRPr lang="en-US" sz="800" b="0" i="0" dirty="0">
              <a:solidFill>
                <a:srgbClr val="002060"/>
              </a:solidFill>
            </a:endParaRPr>
          </a:p>
          <a:p>
            <a:pPr eaLnBrk="1" hangingPunct="1">
              <a:lnSpc>
                <a:spcPct val="80000"/>
              </a:lnSpc>
            </a:pPr>
            <a:r>
              <a:rPr lang="en-US" sz="1800" b="0" i="0" dirty="0" smtClean="0">
                <a:solidFill>
                  <a:srgbClr val="002060"/>
                </a:solidFill>
              </a:rPr>
              <a:t>Spokespersons: J. P. Chen</a:t>
            </a:r>
            <a:r>
              <a:rPr lang="en-US" sz="1800" b="0" i="0" dirty="0">
                <a:solidFill>
                  <a:srgbClr val="002060"/>
                </a:solidFill>
              </a:rPr>
              <a:t>, </a:t>
            </a:r>
            <a:r>
              <a:rPr lang="en-US" sz="1800" b="0" i="0" dirty="0" smtClean="0">
                <a:solidFill>
                  <a:srgbClr val="002060"/>
                </a:solidFill>
              </a:rPr>
              <a:t>E. </a:t>
            </a:r>
            <a:r>
              <a:rPr lang="en-US" sz="1800" b="0" i="0" dirty="0" err="1">
                <a:solidFill>
                  <a:srgbClr val="002060"/>
                </a:solidFill>
              </a:rPr>
              <a:t>Cisbani</a:t>
            </a:r>
            <a:r>
              <a:rPr lang="en-US" sz="1800" b="0" i="0" dirty="0">
                <a:solidFill>
                  <a:srgbClr val="002060"/>
                </a:solidFill>
              </a:rPr>
              <a:t>, H</a:t>
            </a:r>
            <a:r>
              <a:rPr lang="en-US" sz="1800" b="0" i="0" dirty="0" smtClean="0">
                <a:solidFill>
                  <a:srgbClr val="002060"/>
                </a:solidFill>
              </a:rPr>
              <a:t>. Gao, X. Jiang and J. C. Peng</a:t>
            </a:r>
          </a:p>
          <a:p>
            <a:pPr eaLnBrk="1" hangingPunct="1">
              <a:lnSpc>
                <a:spcPct val="80000"/>
              </a:lnSpc>
            </a:pPr>
            <a:r>
              <a:rPr lang="en-US" sz="1800" i="0" dirty="0" smtClean="0">
                <a:solidFill>
                  <a:srgbClr val="0000FF"/>
                </a:solidFill>
              </a:rPr>
              <a:t>    </a:t>
            </a:r>
          </a:p>
          <a:p>
            <a:pPr eaLnBrk="1" hangingPunct="1">
              <a:lnSpc>
                <a:spcPct val="80000"/>
              </a:lnSpc>
            </a:pPr>
            <a:r>
              <a:rPr lang="en-US" sz="1800" i="0" dirty="0" smtClean="0">
                <a:solidFill>
                  <a:srgbClr val="0000FF"/>
                </a:solidFill>
              </a:rPr>
              <a:t>7  </a:t>
            </a:r>
            <a:r>
              <a:rPr lang="en-US" sz="1800" i="0" dirty="0">
                <a:solidFill>
                  <a:srgbClr val="0000FF"/>
                </a:solidFill>
              </a:rPr>
              <a:t>PhD Thesis Students (graduated)  + 2 new students</a:t>
            </a:r>
          </a:p>
        </p:txBody>
      </p:sp>
    </p:spTree>
    <p:extLst>
      <p:ext uri="{BB962C8B-B14F-4D97-AF65-F5344CB8AC3E}">
        <p14:creationId xmlns:p14="http://schemas.microsoft.com/office/powerpoint/2010/main" val="79270854"/>
      </p:ext>
    </p:extLst>
  </p:cSld>
  <p:clrMapOvr>
    <a:masterClrMapping/>
  </p:clrMapOvr>
  <p:transition spd="med"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7"/>
</p:tagLst>
</file>

<file path=ppt/tags/tag2.xml><?xml version="1.0" encoding="utf-8"?>
<p:tagLst xmlns:a="http://schemas.openxmlformats.org/drawingml/2006/main" xmlns:r="http://schemas.openxmlformats.org/officeDocument/2006/relationships" xmlns:p="http://schemas.openxmlformats.org/presentationml/2006/main">
  <p:tag name="TIMING" val="|16|1.9"/>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color{blue}\mu_2^2/\mu_0^2=0.692\pm0.039\pm0.045}$&#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305"/>
  <p:tag name="PICTUREFILESIZE" val="2580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10;A_{1}(x,z,P_T) = A_{1}(x,z)\frac{\langle P_T^{2,unp} \rangle }{\langle P_T^{2,pol}\rangle}\exp(-P_T^2/\langle P_T^{2,pol}\rangle -P_T^2/\langle P_T^{2,unp}\rangle)&#10;$$&#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615"/>
  <p:tag name="PICTUREFILESIZE" val="71197"/>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A_{1}(\pi) \propto  \frac{\sum_q e_q^2 {\color{blue} g_1^q(x)} D_1^{q \rightarrow \pi}(z)} {\sum_q e_q^2 {\color{blue} f_1^q(x)} D_1^{q \rightarrow \pi}(z)}\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277"/>
  <p:tag name="PICTUREFILESIZE" val="49796"/>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u^+(k_T)/u^-(k_T)$$&#10;\end{document}&#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151"/>
  <p:tag name="PICTUREFILESIZE" val="884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g_1^q(x,k_T)= g_1(x)\frac{1}{\pi\mu_2^2}\exp{(-\frac{k_T^2}{\mu_2^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601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 f_1^q(x,k_T)= f_1(x)\frac{1}{\pi\mu_0^2}\exp{(-\frac{k_T^2}{\mu_0^2})}\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09"/>
  <p:tag name="PICTUREFILESIZE" val="35696"/>
</p:tagLst>
</file>

<file path=ppt/theme/_rels/theme23.xml.rels><?xml version="1.0" encoding="UTF-8" standalone="yes"?>
<Relationships xmlns="http://schemas.openxmlformats.org/package/2006/relationships"><Relationship Id="rId1" Type="http://schemas.openxmlformats.org/officeDocument/2006/relationships/image" Target="../media/image7.jpeg"/></Relationships>
</file>

<file path=ppt/theme/_rels/theme24.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efault Design">
  <a:themeElements>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Default Design">
  <a:themeElements>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stc_spin">
  <a:themeElements>
    <a:clrScheme name="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Default Design">
  <a:themeElements>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聚合">
  <a:themeElements>
    <a:clrScheme name="Mine - 3">
      <a:dk1>
        <a:srgbClr val="001C54"/>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FF6600"/>
      </a:accent6>
      <a:hlink>
        <a:srgbClr val="99FF99"/>
      </a:hlink>
      <a:folHlink>
        <a:srgbClr val="B0DF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4.xml><?xml version="1.0" encoding="utf-8"?>
<a:theme xmlns:a="http://schemas.openxmlformats.org/drawingml/2006/main" name="2_聚合">
  <a:themeElements>
    <a:clrScheme name="Mine - 3">
      <a:dk1>
        <a:srgbClr val="001C54"/>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FF6600"/>
      </a:accent6>
      <a:hlink>
        <a:srgbClr val="99FF99"/>
      </a:hlink>
      <a:folHlink>
        <a:srgbClr val="B0DF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5.xml><?xml version="1.0" encoding="utf-8"?>
<a:theme xmlns:a="http://schemas.openxmlformats.org/drawingml/2006/main" name="1_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ustc_spin">
  <a:themeElements>
    <a:clrScheme name="3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3_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Default Design">
  <a:themeElements>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_ustc_spin">
  <a:themeElements>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_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2_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ustc_spin">
  <a:themeElements>
    <a:clrScheme name="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2_Default Design">
  <a:themeElements>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ustc_spin">
  <a:themeElements>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_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2_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ustc_spin">
  <a:themeElements>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_ustc_sp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2_ustc_sp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stc_sp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stc_sp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stc_sp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stc_sp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stc_sp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stc_sp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42598</TotalTime>
  <Words>2808</Words>
  <Application>Microsoft Office PowerPoint</Application>
  <PresentationFormat>Custom</PresentationFormat>
  <Paragraphs>524</Paragraphs>
  <Slides>54</Slides>
  <Notes>24</Notes>
  <HiddenSlides>0</HiddenSlides>
  <MMClips>0</MMClips>
  <ScaleCrop>false</ScaleCrop>
  <HeadingPairs>
    <vt:vector size="6" baseType="variant">
      <vt:variant>
        <vt:lpstr>Theme</vt:lpstr>
      </vt:variant>
      <vt:variant>
        <vt:i4>36</vt:i4>
      </vt:variant>
      <vt:variant>
        <vt:lpstr>Embedded OLE Servers</vt:lpstr>
      </vt:variant>
      <vt:variant>
        <vt:i4>3</vt:i4>
      </vt:variant>
      <vt:variant>
        <vt:lpstr>Slide Titles</vt:lpstr>
      </vt:variant>
      <vt:variant>
        <vt:i4>54</vt:i4>
      </vt:variant>
    </vt:vector>
  </HeadingPairs>
  <TitlesOfParts>
    <vt:vector size="93" baseType="lpstr">
      <vt:lpstr>Default Design</vt:lpstr>
      <vt:lpstr>1_Default Design</vt:lpstr>
      <vt:lpstr>8_Default Design</vt:lpstr>
      <vt:lpstr>22_Default Design</vt:lpstr>
      <vt:lpstr>27_Default Design</vt:lpstr>
      <vt:lpstr>2_Office Theme</vt:lpstr>
      <vt:lpstr>6_ustc_spin</vt:lpstr>
      <vt:lpstr>3_ustc_spin</vt:lpstr>
      <vt:lpstr>Flow</vt:lpstr>
      <vt:lpstr>4_Office Theme</vt:lpstr>
      <vt:lpstr>2_Default Design</vt:lpstr>
      <vt:lpstr>21_Default Design</vt:lpstr>
      <vt:lpstr>1_ustc_spin</vt:lpstr>
      <vt:lpstr>Office Theme</vt:lpstr>
      <vt:lpstr>5_Office Theme</vt:lpstr>
      <vt:lpstr>6_Office Theme</vt:lpstr>
      <vt:lpstr>8_Office Theme</vt:lpstr>
      <vt:lpstr>11_Office Theme</vt:lpstr>
      <vt:lpstr>7_Office Theme</vt:lpstr>
      <vt:lpstr>9_Office Theme</vt:lpstr>
      <vt:lpstr>15_Default Design</vt:lpstr>
      <vt:lpstr>harut</vt:lpstr>
      <vt:lpstr>聚合</vt:lpstr>
      <vt:lpstr>2_聚合</vt:lpstr>
      <vt:lpstr>1_Office 主题</vt:lpstr>
      <vt:lpstr>28_Default Design</vt:lpstr>
      <vt:lpstr>Office 主题</vt:lpstr>
      <vt:lpstr>4_ustc_spin</vt:lpstr>
      <vt:lpstr>10_Office Theme</vt:lpstr>
      <vt:lpstr>6_Default Design</vt:lpstr>
      <vt:lpstr>Default</vt:lpstr>
      <vt:lpstr>1_Default</vt:lpstr>
      <vt:lpstr>2_Default</vt:lpstr>
      <vt:lpstr>3_Office Theme</vt:lpstr>
      <vt:lpstr>5_ustc_spin</vt:lpstr>
      <vt:lpstr>ustc_spin</vt:lpstr>
      <vt:lpstr>Equation</vt:lpstr>
      <vt:lpstr>Formula</vt:lpstr>
      <vt:lpstr>Microsoft Excel Chart</vt:lpstr>
      <vt:lpstr> TMDs and PVDIS: JLab 6 GeV results and 12 GeV Plan</vt:lpstr>
      <vt:lpstr>JLab 12 GeV Upgrade</vt:lpstr>
      <vt:lpstr>PowerPoint Presentation</vt:lpstr>
      <vt:lpstr>Leading-Twist TMD PDFs</vt:lpstr>
      <vt:lpstr>Tool: Semi-inclusive DIS (SIDIS)</vt:lpstr>
      <vt:lpstr> Status of Transverse Spin/TMD Study </vt:lpstr>
      <vt:lpstr>PowerPoint Presentation</vt:lpstr>
      <vt:lpstr>PowerPoint Presentation</vt:lpstr>
      <vt:lpstr>E06‑010 Experiment</vt:lpstr>
      <vt:lpstr>   3He (n) Target Single-Spin Asymmetry in SIDIS</vt:lpstr>
      <vt:lpstr>Asymmetry ALT Result</vt:lpstr>
      <vt:lpstr>PowerPoint Presentation</vt:lpstr>
      <vt:lpstr>E06-010: Inclusive Hadron SSA (AN)</vt:lpstr>
      <vt:lpstr>E06-010: Inclusive Hadron SSA (AN)</vt:lpstr>
      <vt:lpstr>Inclusive Target Single Spin Asymmetry: DIS</vt:lpstr>
      <vt:lpstr>PowerPoint Presentation</vt:lpstr>
      <vt:lpstr>PowerPoint Presentation</vt:lpstr>
      <vt:lpstr>JLab 12 GeV Era: Precision Study of TMDs </vt:lpstr>
      <vt:lpstr>SoLID for SIDIS/PVDIS with 12 GeV JLab</vt:lpstr>
      <vt:lpstr>Mapping of Collins(Sivers) Asymmetries with SoLID  E12-10-006 (n) Spokespersons: J. P. Chen, H. Gao, X. Jiang, J. C. Peng and X. Qian E12-11-108(p): K. Allada, J. P. Chen, H. Gao,  X. Li and Z. E. Meziani  Both Approved with “A” Rating</vt:lpstr>
      <vt:lpstr>Expected Improvement: Sivers Function</vt:lpstr>
      <vt:lpstr>E12-11-107: Worm-gear functions (A  rating ) Spokespersons: J. P. Chen, J. Huang, Y. Qiang and W. Yan</vt:lpstr>
      <vt:lpstr>New : LOI – Dihadron in DIS on 3He Spokespersons: J. P. Chen, A. Courtoy, H. Gao and J. Zhang</vt:lpstr>
      <vt:lpstr>Summary on TMD Program</vt:lpstr>
      <vt:lpstr>PowerPoint Presentation</vt:lpstr>
      <vt:lpstr>PowerPoint Presentation</vt:lpstr>
      <vt:lpstr>PowerPoint Presentation</vt:lpstr>
      <vt:lpstr>PowerPoint Presentation</vt:lpstr>
      <vt:lpstr>World Knowledge on Electron-Quark Contact Interaction Terms</vt:lpstr>
      <vt:lpstr>PVDIS at 6 GeV (JLab E08-011)</vt:lpstr>
      <vt:lpstr>With JLab E08-011 Results</vt:lpstr>
      <vt:lpstr>PowerPoint Presentation</vt:lpstr>
      <vt:lpstr>PowerPoint Presentation</vt:lpstr>
      <vt:lpstr>PVDIS with SoLID Contact Person: P. Souder</vt:lpstr>
      <vt:lpstr>12 GeV PVDIS Sensitivity: C1 and C2 Plots</vt:lpstr>
      <vt:lpstr>QCD: Charge Symmetry Violation</vt:lpstr>
      <vt:lpstr>SoLID-J/y: Study Non-Perturbative Gluons</vt:lpstr>
      <vt:lpstr>Summary</vt:lpstr>
      <vt:lpstr>PowerPoint Presentation</vt:lpstr>
      <vt:lpstr>Jefferson Lab at a Glance (12 GeV now! )</vt:lpstr>
      <vt:lpstr>PowerPoint Presentation</vt:lpstr>
      <vt:lpstr>Flavor PT Dependence from Theory</vt:lpstr>
      <vt:lpstr>Hall C Results: Flavor PT Dependence</vt:lpstr>
      <vt:lpstr>A1 PT-dependence </vt:lpstr>
      <vt:lpstr>E06-010  3He Target Single-Spin Asymmetry in SIDIS</vt:lpstr>
      <vt:lpstr>Asymmetry ALT Result</vt:lpstr>
      <vt:lpstr>Inclusive Hadron Electroproduction</vt:lpstr>
      <vt:lpstr>Transverse SSA in Inclusive Hadron </vt:lpstr>
      <vt:lpstr>JLab Physics Program at 12 GeV</vt:lpstr>
      <vt:lpstr>PowerPoint Presentation</vt:lpstr>
      <vt:lpstr>Map Collins and Sivers asymmetries in 4-D (x, z, Q2, PT)</vt:lpstr>
      <vt:lpstr>PowerPoint Presentation</vt:lpstr>
      <vt:lpstr>QCD:  Higher Twist</vt:lpstr>
      <vt:lpstr>PVDIS on the Proton: d/u at High x</vt:lpstr>
    </vt:vector>
  </TitlesOfParts>
  <Company>JLab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Jian-ping Chen</dc:creator>
  <cp:lastModifiedBy>Guest C3</cp:lastModifiedBy>
  <cp:revision>514</cp:revision>
  <cp:lastPrinted>2002-01-17T14:09:03Z</cp:lastPrinted>
  <dcterms:created xsi:type="dcterms:W3CDTF">2001-12-10T21:31:14Z</dcterms:created>
  <dcterms:modified xsi:type="dcterms:W3CDTF">2014-04-08T23:38:34Z</dcterms:modified>
</cp:coreProperties>
</file>