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kira%20Ohnishi/Ohnishi.pdf" TargetMode="External"/><Relationship Id="rId2" Type="http://schemas.openxmlformats.org/officeDocument/2006/relationships/hyperlink" Target="Tilo%20Wetlig/lat12_wetti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Xiao-Yong%20Jin/talk.pdf" TargetMode="External"/><Relationship Id="rId4" Type="http://schemas.openxmlformats.org/officeDocument/2006/relationships/hyperlink" Target="Shinji%20Ejiri/lat12tal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1040- 1100	     		</a:t>
            </a:r>
            <a:r>
              <a:rPr lang="en-AU" sz="2000" dirty="0" err="1" smtClean="0">
                <a:hlinkClick r:id="rId2" action="ppaction://hlinkfile"/>
              </a:rPr>
              <a:t>Tilo</a:t>
            </a:r>
            <a:r>
              <a:rPr lang="en-AU" sz="2000" dirty="0" smtClean="0">
                <a:hlinkClick r:id="rId2" action="ppaction://hlinkfile"/>
              </a:rPr>
              <a:t> </a:t>
            </a:r>
            <a:r>
              <a:rPr lang="en-AU" sz="2000" dirty="0" err="1" smtClean="0">
                <a:hlinkClick r:id="rId2" action="ppaction://hlinkfile"/>
              </a:rPr>
              <a:t>Wettig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1100- 1120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Akira Ohnishi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1120- 1140			</a:t>
            </a:r>
            <a:r>
              <a:rPr lang="en-US" sz="2000" dirty="0" smtClean="0">
                <a:hlinkClick r:id="rId4" action="ppaction://hlinkfile"/>
              </a:rPr>
              <a:t>Shinji </a:t>
            </a:r>
            <a:r>
              <a:rPr lang="en-US" sz="2000" dirty="0" err="1" smtClean="0">
                <a:hlinkClick r:id="rId4" action="ppaction://hlinkfile"/>
              </a:rPr>
              <a:t>Ejiri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dirty="0" smtClean="0"/>
              <a:t>1140- 1200			</a:t>
            </a:r>
            <a:r>
              <a:rPr lang="en-US" sz="2000" dirty="0" smtClean="0">
                <a:hlinkClick r:id="rId5" action="ppaction://hlinkfile"/>
              </a:rPr>
              <a:t>Xiao-Yong Jin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2012-06-27T00:11:13Z</dcterms:modified>
</cp:coreProperties>
</file>