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0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Yoshifumi%20Nakamura/nakamura_lat2012.pdf" TargetMode="External"/><Relationship Id="rId2" Type="http://schemas.openxmlformats.org/officeDocument/2006/relationships/hyperlink" Target="Chris%20Alton/allto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Seyong%20Kim/lat2012.pdf" TargetMode="External"/><Relationship Id="rId5" Type="http://schemas.openxmlformats.org/officeDocument/2006/relationships/hyperlink" Target="Michael%20Ogilvie/Lat%202012%20Talk.pdf" TargetMode="External"/><Relationship Id="rId4" Type="http://schemas.openxmlformats.org/officeDocument/2006/relationships/hyperlink" Target="Zhongjie%20Lin/latt1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Parallel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Wednesday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8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0830- 0850	     		</a:t>
            </a:r>
            <a:r>
              <a:rPr lang="en-AU" sz="2000" dirty="0" smtClean="0">
                <a:hlinkClick r:id="rId2" action="ppaction://hlinkfile"/>
              </a:rPr>
              <a:t>Chris </a:t>
            </a:r>
            <a:r>
              <a:rPr lang="en-AU" sz="2000" dirty="0" err="1" smtClean="0">
                <a:hlinkClick r:id="rId2" action="ppaction://hlinkfile"/>
              </a:rPr>
              <a:t>Allton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0850- 0910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Yoshifumi Nakamura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0910- 0930			</a:t>
            </a:r>
            <a:r>
              <a:rPr lang="en-US" sz="2000" dirty="0" err="1" smtClean="0">
                <a:hlinkClick r:id="rId4" action="ppaction://hlinkfile"/>
              </a:rPr>
              <a:t>Zhongjie</a:t>
            </a:r>
            <a:r>
              <a:rPr lang="en-US" sz="2000" dirty="0" smtClean="0">
                <a:hlinkClick r:id="rId4" action="ppaction://hlinkfile"/>
              </a:rPr>
              <a:t> Lin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0930- 0950			</a:t>
            </a:r>
            <a:r>
              <a:rPr lang="en-US" sz="2000" dirty="0" smtClean="0">
                <a:hlinkClick r:id="rId5" action="ppaction://hlinkfile"/>
              </a:rPr>
              <a:t>Michael Ogilvie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0950- 1010			</a:t>
            </a:r>
            <a:r>
              <a:rPr lang="en-US" sz="2000" dirty="0" err="1" smtClean="0">
                <a:hlinkClick r:id="rId6" action="ppaction://hlinkfile"/>
              </a:rPr>
              <a:t>Seyong</a:t>
            </a:r>
            <a:r>
              <a:rPr lang="en-US" sz="2000" dirty="0" smtClean="0">
                <a:hlinkClick r:id="rId6" action="ppaction://hlinkfile"/>
              </a:rPr>
              <a:t> Kim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139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35</cp:revision>
  <dcterms:created xsi:type="dcterms:W3CDTF">2012-06-24T01:55:13Z</dcterms:created>
  <dcterms:modified xsi:type="dcterms:W3CDTF">2012-06-26T22:29:19Z</dcterms:modified>
</cp:coreProperties>
</file>