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0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Sang-Woo%20Kim/Sangwoo_SSBSO91lattice_slide_v2.pdf" TargetMode="External"/><Relationship Id="rId2" Type="http://schemas.openxmlformats.org/officeDocument/2006/relationships/hyperlink" Target="Yannick%20Meurice/YMeuriceLatt1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sazumi%20Honda/lattice2012_honda.pdf" TargetMode="External"/><Relationship Id="rId5" Type="http://schemas.openxmlformats.org/officeDocument/2006/relationships/hyperlink" Target="Noboru%20Kawamoto/Lattice2012.pptx" TargetMode="External"/><Relationship Id="rId4" Type="http://schemas.openxmlformats.org/officeDocument/2006/relationships/hyperlink" Target="Hiroto%20So/2012-talk6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Parallel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Thursday 27 June 2012</a:t>
            </a:r>
          </a:p>
          <a:p>
            <a:pPr marL="0" indent="0">
              <a:buNone/>
            </a:pPr>
            <a:r>
              <a:rPr lang="en-US" sz="2000" dirty="0" smtClean="0"/>
              <a:t>Meeting Room 8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1640-1700	     		</a:t>
            </a:r>
            <a:r>
              <a:rPr lang="en-AU" sz="2000" dirty="0" err="1" smtClean="0">
                <a:hlinkClick r:id="rId2" action="ppaction://hlinkfile"/>
              </a:rPr>
              <a:t>Yannick</a:t>
            </a:r>
            <a:r>
              <a:rPr lang="en-AU" sz="2000" dirty="0" smtClean="0">
                <a:hlinkClick r:id="rId2" action="ppaction://hlinkfile"/>
              </a:rPr>
              <a:t> </a:t>
            </a:r>
            <a:r>
              <a:rPr lang="en-AU" sz="2000" dirty="0" err="1" smtClean="0">
                <a:hlinkClick r:id="rId2" action="ppaction://hlinkfile"/>
              </a:rPr>
              <a:t>Meurice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1700-1720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Sang-Woo Kim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1720-1740			</a:t>
            </a:r>
            <a:r>
              <a:rPr lang="en-US" sz="2000" dirty="0" err="1" smtClean="0">
                <a:hlinkClick r:id="rId4" action="ppaction://hlinkfile"/>
              </a:rPr>
              <a:t>Hiroto</a:t>
            </a:r>
            <a:r>
              <a:rPr lang="en-US" sz="2000" dirty="0" smtClean="0">
                <a:hlinkClick r:id="rId4" action="ppaction://hlinkfile"/>
              </a:rPr>
              <a:t> So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1740-1800			</a:t>
            </a:r>
            <a:r>
              <a:rPr lang="en-US" sz="2000" dirty="0" smtClean="0">
                <a:hlinkClick r:id="rId5" action="ppaction://hlinkpres?slideindex=1&amp;slidetitle="/>
              </a:rPr>
              <a:t>Noboru Kawamoto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1800-1820			</a:t>
            </a:r>
            <a:r>
              <a:rPr lang="en-US" sz="2000" dirty="0" err="1" smtClean="0">
                <a:hlinkClick r:id="rId6" action="ppaction://hlinkfile"/>
              </a:rPr>
              <a:t>Masazumi</a:t>
            </a:r>
            <a:r>
              <a:rPr lang="en-US" sz="2000" dirty="0" smtClean="0">
                <a:hlinkClick r:id="rId6" action="ppaction://hlinkfile"/>
              </a:rPr>
              <a:t> Honda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73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127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42</cp:revision>
  <dcterms:created xsi:type="dcterms:W3CDTF">2012-06-24T01:55:13Z</dcterms:created>
  <dcterms:modified xsi:type="dcterms:W3CDTF">2012-06-28T04:34:00Z</dcterms:modified>
</cp:coreProperties>
</file>