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Youshiyuki%20Nakagawa/citymap.pdf" TargetMode="External"/><Relationship Id="rId2" Type="http://schemas.openxmlformats.org/officeDocument/2006/relationships/hyperlink" Target="Jon-Ivar%20Skullerud/citym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iroshi%20Ohno/citymap.pdf" TargetMode="External"/><Relationship Id="rId5" Type="http://schemas.openxmlformats.org/officeDocument/2006/relationships/hyperlink" Target="Keitaro%20Nagata/citymap.pdf" TargetMode="External"/><Relationship Id="rId4" Type="http://schemas.openxmlformats.org/officeDocument/2006/relationships/hyperlink" Target="Saumen%20Datta/cityma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Jon-</a:t>
            </a:r>
            <a:r>
              <a:rPr lang="en-AU" sz="2000" dirty="0" err="1" smtClean="0">
                <a:hlinkClick r:id="rId2" action="ppaction://hlinkfile"/>
              </a:rPr>
              <a:t>Ivar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Skullerud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Yoshiyuki Nakagawa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err="1" smtClean="0">
                <a:hlinkClick r:id="rId4" action="ppaction://hlinkfile"/>
              </a:rPr>
              <a:t>Saumen</a:t>
            </a:r>
            <a:r>
              <a:rPr lang="en-US" sz="2000" dirty="0" smtClean="0">
                <a:hlinkClick r:id="rId4" action="ppaction://hlinkfile"/>
              </a:rPr>
              <a:t> </a:t>
            </a:r>
            <a:r>
              <a:rPr lang="en-US" sz="2000" dirty="0" err="1" smtClean="0">
                <a:hlinkClick r:id="rId4" action="ppaction://hlinkfile"/>
              </a:rPr>
              <a:t>Datta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err="1" smtClean="0">
                <a:hlinkClick r:id="rId5" action="ppaction://hlinkfile"/>
              </a:rPr>
              <a:t>Keitaro</a:t>
            </a:r>
            <a:r>
              <a:rPr lang="en-US" sz="2000" dirty="0" smtClean="0">
                <a:hlinkClick r:id="rId5" action="ppaction://hlinkfile"/>
              </a:rPr>
              <a:t> Nagata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smtClean="0">
                <a:hlinkClick r:id="rId6" action="ppaction://hlinkfile"/>
              </a:rPr>
              <a:t>Hiroshi </a:t>
            </a:r>
            <a:r>
              <a:rPr lang="en-US" sz="2000" dirty="0" err="1" smtClean="0">
                <a:hlinkClick r:id="rId6" action="ppaction://hlinkfile"/>
              </a:rPr>
              <a:t>Ohno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124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2012-06-27T22:43:30Z</dcterms:modified>
</cp:coreProperties>
</file>