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sonori%20Hanada/Finitedensity_HANADA.pdf" TargetMode="External"/><Relationship Id="rId2" Type="http://schemas.openxmlformats.org/officeDocument/2006/relationships/hyperlink" Target="Urs%20Heller/Lat12_talk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aniel%20Nogradi/nogradi.pdf" TargetMode="External"/><Relationship Id="rId5" Type="http://schemas.openxmlformats.org/officeDocument/2006/relationships/hyperlink" Target="Takashi%20Umeda/lattice2012_umeda.pdf" TargetMode="External"/><Relationship Id="rId4" Type="http://schemas.openxmlformats.org/officeDocument/2006/relationships/hyperlink" Target="Bastian%20Brandt/Vortra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85800" y="586337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Monday 25 June 2012</a:t>
            </a:r>
          </a:p>
          <a:p>
            <a:pPr marL="0" indent="0">
              <a:buNone/>
            </a:pPr>
            <a:r>
              <a:rPr lang="en-US" sz="2000" dirty="0" smtClean="0"/>
              <a:t>Meeting Room 8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4.40-5.10	     		</a:t>
            </a:r>
            <a:r>
              <a:rPr lang="en-AU" sz="2000" dirty="0" err="1" smtClean="0">
                <a:hlinkClick r:id="rId2" action="ppaction://hlinkfile"/>
              </a:rPr>
              <a:t>Urs</a:t>
            </a:r>
            <a:r>
              <a:rPr lang="en-AU" sz="2000" dirty="0" smtClean="0">
                <a:hlinkClick r:id="rId2" action="ppaction://hlinkfile"/>
              </a:rPr>
              <a:t> Heller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5.00-5.20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Masanori </a:t>
            </a:r>
            <a:r>
              <a:rPr lang="en-US" sz="2000" dirty="0" err="1" smtClean="0">
                <a:hlinkClick r:id="rId3" action="ppaction://hlinkfile"/>
              </a:rPr>
              <a:t>Hanada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5.20-5.40			</a:t>
            </a:r>
            <a:r>
              <a:rPr lang="en-US" sz="2000" dirty="0" smtClean="0">
                <a:hlinkClick r:id="rId4" action="ppaction://hlinkfile"/>
              </a:rPr>
              <a:t>Bastian Brandt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5.40-6.00			</a:t>
            </a:r>
            <a:r>
              <a:rPr lang="en-US" sz="2000" dirty="0" smtClean="0">
                <a:hlinkClick r:id="rId5" action="ppaction://hlinkfile"/>
              </a:rPr>
              <a:t>Takashi </a:t>
            </a:r>
            <a:r>
              <a:rPr lang="en-US" sz="2000" dirty="0" err="1" smtClean="0">
                <a:hlinkClick r:id="rId5" action="ppaction://hlinkfile"/>
              </a:rPr>
              <a:t>Umeda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6</a:t>
            </a:r>
            <a:r>
              <a:rPr lang="en-US" sz="2000" dirty="0" smtClean="0"/>
              <a:t>.00-6.20			</a:t>
            </a:r>
            <a:r>
              <a:rPr lang="en-US" sz="2000" dirty="0" smtClean="0">
                <a:hlinkClick r:id="rId6" action="ppaction://hlinkfile"/>
              </a:rPr>
              <a:t>Daniel </a:t>
            </a:r>
            <a:r>
              <a:rPr lang="en-US" sz="2000" dirty="0" err="1" smtClean="0">
                <a:hlinkClick r:id="rId6" action="ppaction://hlinkfile"/>
              </a:rPr>
              <a:t>Nogradi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101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125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32</cp:revision>
  <dcterms:created xsi:type="dcterms:W3CDTF">2012-06-24T01:55:13Z</dcterms:created>
  <dcterms:modified xsi:type="dcterms:W3CDTF">2012-06-25T06:30:19Z</dcterms:modified>
</cp:coreProperties>
</file>