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Leonardo%20Cosmai/talk_Cosmai.pdf" TargetMode="External"/><Relationship Id="rId2" Type="http://schemas.openxmlformats.org/officeDocument/2006/relationships/hyperlink" Target="Shinji%20Takeda/takeda_lat201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Stefan%20Kreig/krieg.pdf" TargetMode="External"/><Relationship Id="rId5" Type="http://schemas.openxmlformats.org/officeDocument/2006/relationships/hyperlink" Target="Peter%20Ptreczky/petreczky_latt12.ppt" TargetMode="External"/><Relationship Id="rId4" Type="http://schemas.openxmlformats.org/officeDocument/2006/relationships/hyperlink" Target="Floran%20Burger/FBurger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Monday 25 June 2012</a:t>
            </a:r>
          </a:p>
          <a:p>
            <a:pPr marL="0" indent="0">
              <a:buNone/>
            </a:pPr>
            <a:r>
              <a:rPr lang="en-US" sz="2000" dirty="0" smtClean="0"/>
              <a:t>Meeting Room 8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2.30-2.50	     		</a:t>
            </a:r>
            <a:r>
              <a:rPr lang="en-AU" sz="2000" dirty="0" smtClean="0">
                <a:hlinkClick r:id="rId2" action="ppaction://hlinkfile"/>
              </a:rPr>
              <a:t>Shinji Takeda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Leonardo </a:t>
            </a:r>
            <a:r>
              <a:rPr lang="en-US" sz="2000" dirty="0" err="1" smtClean="0">
                <a:hlinkClick r:id="rId3" action="ppaction://hlinkfile"/>
              </a:rPr>
              <a:t>Cosmai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	</a:t>
            </a:r>
            <a:r>
              <a:rPr lang="en-US" sz="2000" dirty="0" smtClean="0">
                <a:hlinkClick r:id="rId4" action="ppaction://hlinkfile"/>
              </a:rPr>
              <a:t>Florian Burger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</a:t>
            </a:r>
            <a:r>
              <a:rPr lang="en-US" sz="2000" dirty="0" smtClean="0">
                <a:hlinkClick r:id="rId5" action="ppaction://hlinkpres?slideindex=1&amp;slidetitle="/>
              </a:rPr>
              <a:t>Peter </a:t>
            </a:r>
            <a:r>
              <a:rPr lang="en-US" sz="2000" dirty="0" err="1" smtClean="0">
                <a:hlinkClick r:id="rId5" action="ppaction://hlinkpres?slideindex=1&amp;slidetitle="/>
              </a:rPr>
              <a:t>Petreczky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</a:t>
            </a:r>
            <a:r>
              <a:rPr lang="en-US" sz="2000" dirty="0" smtClean="0">
                <a:hlinkClick r:id="rId6" action="ppaction://hlinkfile"/>
              </a:rPr>
              <a:t>Stefan </a:t>
            </a:r>
            <a:r>
              <a:rPr lang="en-US" sz="2000" dirty="0" smtClean="0">
                <a:hlinkClick r:id="rId6" action="ppaction://hlinkfile"/>
              </a:rPr>
              <a:t>Krieg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81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124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33</cp:revision>
  <dcterms:created xsi:type="dcterms:W3CDTF">2012-06-24T01:55:13Z</dcterms:created>
  <dcterms:modified xsi:type="dcterms:W3CDTF">2012-06-25T04:31:58Z</dcterms:modified>
</cp:coreProperties>
</file>