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rry%20Tomboulis/citymap.pdf" TargetMode="External"/><Relationship Id="rId2" Type="http://schemas.openxmlformats.org/officeDocument/2006/relationships/hyperlink" Target="Apoorva%20Patel/baryonco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sanobu%20Yahiro/citymap.pdf" TargetMode="External"/><Relationship Id="rId4" Type="http://schemas.openxmlformats.org/officeDocument/2006/relationships/hyperlink" Target="Alex%20Schmidt/alex_schmidt_cairn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Friday 29th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err="1" smtClean="0">
                <a:hlinkClick r:id="rId2" action="ppaction://hlinkfile"/>
              </a:rPr>
              <a:t>Apoorva</a:t>
            </a:r>
            <a:r>
              <a:rPr lang="en-AU" sz="2000" dirty="0" smtClean="0">
                <a:hlinkClick r:id="rId2" action="ppaction://hlinkfile"/>
              </a:rPr>
              <a:t> Patel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Terry </a:t>
            </a:r>
            <a:r>
              <a:rPr lang="en-US" sz="2000" dirty="0" err="1" smtClean="0">
                <a:hlinkClick r:id="rId3" action="ppaction://hlinkfile"/>
              </a:rPr>
              <a:t>Tomboulis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smtClean="0">
                <a:hlinkClick r:id="rId4" action="ppaction://hlinkfile"/>
              </a:rPr>
              <a:t>Alexander Schmidt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smtClean="0">
                <a:hlinkClick r:id="rId5" action="ppaction://hlinkfile"/>
              </a:rPr>
              <a:t>Masanobu </a:t>
            </a:r>
            <a:r>
              <a:rPr lang="en-US" sz="2000" dirty="0" err="1" smtClean="0">
                <a:hlinkClick r:id="rId5" action="ppaction://hlinkfile"/>
              </a:rPr>
              <a:t>Yahiro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Alexander </a:t>
            </a:r>
            <a:r>
              <a:rPr lang="en-US" sz="2000" dirty="0" err="1" smtClean="0"/>
              <a:t>Rothkopf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125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2012-06-29T01:37:45Z</dcterms:modified>
</cp:coreProperties>
</file>