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0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ichael%20Engelhardt/talk.pdf" TargetMode="External"/><Relationship Id="rId2" Type="http://schemas.openxmlformats.org/officeDocument/2006/relationships/hyperlink" Target="William%20Detmold/detmold_Lattice201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eifeng%20Lin/Lattice2012_MeifengLin.pdf" TargetMode="External"/><Relationship Id="rId5" Type="http://schemas.openxmlformats.org/officeDocument/2006/relationships/hyperlink" Target="Shigemi%20Ohta/talk.pdf" TargetMode="External"/><Relationship Id="rId4" Type="http://schemas.openxmlformats.org/officeDocument/2006/relationships/hyperlink" Target="Jeremy%20Green/Gree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Parallel </a:t>
            </a:r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Wednesday 27 June 2012</a:t>
            </a:r>
          </a:p>
          <a:p>
            <a:pPr marL="0" indent="0">
              <a:buNone/>
            </a:pPr>
            <a:r>
              <a:rPr lang="en-US" sz="2000" dirty="0" smtClean="0"/>
              <a:t>Meeting Room 6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0830- 0850	     		</a:t>
            </a:r>
            <a:r>
              <a:rPr lang="en-AU" sz="2000" dirty="0" smtClean="0">
                <a:hlinkClick r:id="rId2" action="ppaction://hlinkfile"/>
              </a:rPr>
              <a:t>William Detmold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0850- 0910		</a:t>
            </a:r>
            <a:r>
              <a:rPr lang="en-US" sz="2000" dirty="0" smtClean="0"/>
              <a:t>	</a:t>
            </a:r>
            <a:r>
              <a:rPr lang="en-US" sz="2000" dirty="0" err="1" smtClean="0">
                <a:hlinkClick r:id="rId3" action="ppaction://hlinkfile"/>
              </a:rPr>
              <a:t>Micheal</a:t>
            </a:r>
            <a:r>
              <a:rPr lang="en-US" sz="2000" dirty="0" smtClean="0">
                <a:hlinkClick r:id="rId3" action="ppaction://hlinkfile"/>
              </a:rPr>
              <a:t> </a:t>
            </a:r>
            <a:r>
              <a:rPr lang="en-US" sz="2000" dirty="0" err="1" smtClean="0">
                <a:hlinkClick r:id="rId3" action="ppaction://hlinkfile"/>
              </a:rPr>
              <a:t>Engelhardt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0910- 0930			</a:t>
            </a:r>
            <a:r>
              <a:rPr lang="en-US" sz="2000" dirty="0" smtClean="0">
                <a:hlinkClick r:id="rId4" action="ppaction://hlinkfile"/>
              </a:rPr>
              <a:t>Jeremy Green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0930- 0950			</a:t>
            </a:r>
            <a:r>
              <a:rPr lang="en-US" sz="2000" dirty="0" err="1" smtClean="0">
                <a:hlinkClick r:id="rId5" action="ppaction://hlinkfile"/>
              </a:rPr>
              <a:t>Shigemi</a:t>
            </a:r>
            <a:r>
              <a:rPr lang="en-US" sz="2000" dirty="0" smtClean="0">
                <a:hlinkClick r:id="rId5" action="ppaction://hlinkfile"/>
              </a:rPr>
              <a:t> </a:t>
            </a:r>
            <a:r>
              <a:rPr lang="en-US" sz="2000" dirty="0" err="1" smtClean="0">
                <a:hlinkClick r:id="rId5" action="ppaction://hlinkfile"/>
              </a:rPr>
              <a:t>Ohta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0950- 1010			</a:t>
            </a:r>
            <a:r>
              <a:rPr lang="en-US" sz="2000" dirty="0" err="1" smtClean="0">
                <a:hlinkClick r:id="rId6" action="ppaction://hlinkfile"/>
              </a:rPr>
              <a:t>Meifeng</a:t>
            </a:r>
            <a:r>
              <a:rPr lang="en-US" sz="2000" dirty="0" smtClean="0">
                <a:hlinkClick r:id="rId6" action="ppaction://hlinkfile"/>
              </a:rPr>
              <a:t> Lin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139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35</cp:revision>
  <dcterms:created xsi:type="dcterms:W3CDTF">2012-06-24T01:55:13Z</dcterms:created>
  <dcterms:modified xsi:type="dcterms:W3CDTF">2012-06-26T22:21:29Z</dcterms:modified>
</cp:coreProperties>
</file>