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sayasu%20Hasegawa/citymap.pdf" TargetMode="External"/><Relationship Id="rId2" Type="http://schemas.openxmlformats.org/officeDocument/2006/relationships/hyperlink" Target="Holger%20Perlt/Talk_Lattice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ndre%20Sterdbeck/citymap.pdf" TargetMode="External"/><Relationship Id="rId5" Type="http://schemas.openxmlformats.org/officeDocument/2006/relationships/hyperlink" Target="Andrew%20Lytle/citymap.pdf" TargetMode="External"/><Relationship Id="rId4" Type="http://schemas.openxmlformats.org/officeDocument/2006/relationships/hyperlink" Target="Jangho%20Kim/JanghoKim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Thursday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1640-1700	     		</a:t>
            </a:r>
            <a:r>
              <a:rPr lang="en-AU" sz="2000" dirty="0" err="1" smtClean="0">
                <a:hlinkClick r:id="rId2" action="ppaction://hlinkfile"/>
              </a:rPr>
              <a:t>Holger</a:t>
            </a:r>
            <a:r>
              <a:rPr lang="en-AU" sz="2000" dirty="0" smtClean="0">
                <a:hlinkClick r:id="rId2" action="ppaction://hlinkfile"/>
              </a:rPr>
              <a:t> </a:t>
            </a:r>
            <a:r>
              <a:rPr lang="en-AU" sz="2000" dirty="0" err="1" smtClean="0">
                <a:hlinkClick r:id="rId2" action="ppaction://hlinkfile"/>
              </a:rPr>
              <a:t>Perlt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1700-1720		</a:t>
            </a:r>
            <a:r>
              <a:rPr lang="en-US" sz="2000" dirty="0" smtClean="0"/>
              <a:t>	</a:t>
            </a:r>
            <a:r>
              <a:rPr lang="en-US" sz="2000" dirty="0" err="1" smtClean="0">
                <a:hlinkClick r:id="rId3" action="ppaction://hlinkfile"/>
              </a:rPr>
              <a:t>Masayasu</a:t>
            </a:r>
            <a:r>
              <a:rPr lang="en-US" sz="2000" dirty="0" smtClean="0">
                <a:hlinkClick r:id="rId3" action="ppaction://hlinkfile"/>
              </a:rPr>
              <a:t> Hasegawa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1720-1740			</a:t>
            </a:r>
            <a:r>
              <a:rPr lang="en-US" sz="2000" dirty="0" err="1" smtClean="0">
                <a:hlinkClick r:id="rId4" action="ppaction://hlinkfile"/>
              </a:rPr>
              <a:t>Jangho</a:t>
            </a:r>
            <a:r>
              <a:rPr lang="en-US" sz="2000" dirty="0" smtClean="0">
                <a:hlinkClick r:id="rId4" action="ppaction://hlinkfile"/>
              </a:rPr>
              <a:t> Kim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1740-1800			</a:t>
            </a:r>
            <a:r>
              <a:rPr lang="en-US" sz="2000" dirty="0" smtClean="0">
                <a:hlinkClick r:id="rId5" action="ppaction://hlinkfile"/>
              </a:rPr>
              <a:t>Andrew Lytle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1800-1820			</a:t>
            </a:r>
            <a:r>
              <a:rPr lang="en-US" sz="2000" dirty="0" smtClean="0">
                <a:hlinkClick r:id="rId6" action="ppaction://hlinkfile"/>
              </a:rPr>
              <a:t>Andre </a:t>
            </a:r>
            <a:r>
              <a:rPr lang="en-US" sz="2000" dirty="0" err="1" smtClean="0">
                <a:hlinkClick r:id="rId6" action="ppaction://hlinkfile"/>
              </a:rPr>
              <a:t>Sternbeck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129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38</cp:revision>
  <dcterms:created xsi:type="dcterms:W3CDTF">2012-06-24T01:55:13Z</dcterms:created>
  <dcterms:modified xsi:type="dcterms:W3CDTF">2012-06-28T04:38:40Z</dcterms:modified>
</cp:coreProperties>
</file>