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Benjamin%20Menadue/citymap.pdf" TargetMode="External"/><Relationship Id="rId2" Type="http://schemas.openxmlformats.org/officeDocument/2006/relationships/hyperlink" Target="Thomas%20Rae/citymap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Vera%20Guelpers/citymap.pdf" TargetMode="External"/><Relationship Id="rId5" Type="http://schemas.openxmlformats.org/officeDocument/2006/relationships/hyperlink" Target="Xu%20Feng/citymap.pdf" TargetMode="External"/><Relationship Id="rId4" Type="http://schemas.openxmlformats.org/officeDocument/2006/relationships/hyperlink" Target="Tanmoy%20Bhattacharya/LAT012_Bhattacharya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Parallel 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Thursday 27 June 2012</a:t>
            </a:r>
          </a:p>
          <a:p>
            <a:pPr marL="0" indent="0">
              <a:buNone/>
            </a:pPr>
            <a:r>
              <a:rPr lang="en-US" sz="2000" dirty="0" smtClean="0"/>
              <a:t>Meeting Room 6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2.30-2.50	     		</a:t>
            </a:r>
            <a:r>
              <a:rPr lang="en-AU" sz="2000" dirty="0" smtClean="0">
                <a:hlinkClick r:id="rId2" action="ppaction://hlinkfile"/>
              </a:rPr>
              <a:t>Thomas </a:t>
            </a:r>
            <a:r>
              <a:rPr lang="en-AU" sz="2000" dirty="0">
                <a:hlinkClick r:id="rId2" action="ppaction://hlinkfile"/>
              </a:rPr>
              <a:t>R</a:t>
            </a:r>
            <a:r>
              <a:rPr lang="en-AU" sz="2000" dirty="0" smtClean="0">
                <a:hlinkClick r:id="rId2" action="ppaction://hlinkfile"/>
              </a:rPr>
              <a:t>ae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2.50-3.10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file"/>
              </a:rPr>
              <a:t>Benjamin Menadue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3.10-3.30			</a:t>
            </a:r>
            <a:r>
              <a:rPr lang="en-US" sz="2000" dirty="0" err="1" smtClean="0">
                <a:hlinkClick r:id="rId4" action="ppaction://hlinkfile"/>
              </a:rPr>
              <a:t>Tanmoy</a:t>
            </a:r>
            <a:r>
              <a:rPr lang="en-US" sz="2000" dirty="0" smtClean="0">
                <a:hlinkClick r:id="rId4" action="ppaction://hlinkfile"/>
              </a:rPr>
              <a:t> Bhattacharya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3.30-3.50			</a:t>
            </a:r>
            <a:r>
              <a:rPr lang="en-US" sz="2000" dirty="0" err="1" smtClean="0">
                <a:hlinkClick r:id="rId5" action="ppaction://hlinkfile"/>
              </a:rPr>
              <a:t>Xu</a:t>
            </a:r>
            <a:r>
              <a:rPr lang="en-US" sz="2000" dirty="0" smtClean="0">
                <a:hlinkClick r:id="rId5" action="ppaction://hlinkfile"/>
              </a:rPr>
              <a:t> </a:t>
            </a:r>
            <a:r>
              <a:rPr lang="en-US" sz="2000" dirty="0" err="1" smtClean="0">
                <a:hlinkClick r:id="rId5" action="ppaction://hlinkfile"/>
              </a:rPr>
              <a:t>Feng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3.50-4.10			</a:t>
            </a:r>
            <a:r>
              <a:rPr lang="en-US" sz="2000" dirty="0" smtClean="0">
                <a:hlinkClick r:id="rId6" action="ppaction://hlinkfile"/>
              </a:rPr>
              <a:t>Vera </a:t>
            </a:r>
            <a:r>
              <a:rPr lang="en-US" sz="2000" dirty="0" err="1" smtClean="0">
                <a:hlinkClick r:id="rId6" action="ppaction://hlinkfile"/>
              </a:rPr>
              <a:t>Guelpers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73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123</TotalTime>
  <Words>10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35</cp:revision>
  <dcterms:created xsi:type="dcterms:W3CDTF">2012-06-24T01:55:13Z</dcterms:created>
  <dcterms:modified xsi:type="dcterms:W3CDTF">2012-06-27T22:38:38Z</dcterms:modified>
</cp:coreProperties>
</file>