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iroshi/Ueda_Latt_2012.ppt" TargetMode="External"/><Relationship Id="rId2" Type="http://schemas.openxmlformats.org/officeDocument/2006/relationships/hyperlink" Target="Andrei%20Alexandru/Lattice2012-alexandru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Nigel%20Cundy/lattice2012_cundy.pdf" TargetMode="External"/><Relationship Id="rId4" Type="http://schemas.openxmlformats.org/officeDocument/2006/relationships/hyperlink" Target="Shinya/Gongyo_Latt_2012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86337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4.40-5.10	     		</a:t>
            </a:r>
            <a:r>
              <a:rPr lang="en-AU" sz="2000" dirty="0" smtClean="0">
                <a:hlinkClick r:id="rId2" action="ppaction://hlinkfile"/>
              </a:rPr>
              <a:t>Andrei </a:t>
            </a:r>
            <a:r>
              <a:rPr lang="en-AU" sz="2000" dirty="0" err="1" smtClean="0">
                <a:hlinkClick r:id="rId2" action="ppaction://hlinkfile"/>
              </a:rPr>
              <a:t>Alexandru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5.00-5.20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pres?slideindex=1&amp;slidetitle="/>
              </a:rPr>
              <a:t>Hiroshi Ueda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5.20-5.40			</a:t>
            </a:r>
            <a:r>
              <a:rPr lang="en-US" sz="2000" dirty="0" smtClean="0">
                <a:hlinkClick r:id="rId4" action="ppaction://hlinkpres?slideindex=1&amp;slidetitle="/>
              </a:rPr>
              <a:t>Shinya </a:t>
            </a:r>
            <a:r>
              <a:rPr lang="en-US" sz="2000" dirty="0" err="1" smtClean="0">
                <a:hlinkClick r:id="rId4" action="ppaction://hlinkpres?slideindex=1&amp;slidetitle="/>
              </a:rPr>
              <a:t>Gongyo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5.40-6.00			</a:t>
            </a:r>
            <a:r>
              <a:rPr lang="en-US" sz="2000" dirty="0" smtClean="0">
                <a:hlinkClick r:id="rId5" action="ppaction://hlinkfile"/>
              </a:rPr>
              <a:t>Nigel </a:t>
            </a:r>
            <a:r>
              <a:rPr lang="en-US" sz="2000" dirty="0" err="1" smtClean="0">
                <a:hlinkClick r:id="rId5" action="ppaction://hlinkfile"/>
              </a:rPr>
              <a:t>Cundy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6</a:t>
            </a:r>
            <a:r>
              <a:rPr lang="en-US" sz="2000" dirty="0" smtClean="0"/>
              <a:t>.00-6.20			</a:t>
            </a:r>
            <a:r>
              <a:rPr lang="en-US" sz="2000" dirty="0"/>
              <a:t>O</a:t>
            </a:r>
            <a:r>
              <a:rPr lang="en-US" sz="2000" dirty="0" smtClean="0"/>
              <a:t>rlando Oliveira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833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122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29</cp:revision>
  <dcterms:created xsi:type="dcterms:W3CDTF">2012-06-24T01:55:13Z</dcterms:created>
  <dcterms:modified xsi:type="dcterms:W3CDTF">2012-06-25T06:37:21Z</dcterms:modified>
</cp:coreProperties>
</file>