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Chulwoo%20Jung/lat12.pdf" TargetMode="External"/><Relationship Id="rId2" Type="http://schemas.openxmlformats.org/officeDocument/2006/relationships/hyperlink" Target="Vincent%20Drach/talk_drach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ing%20Gong/Gongming_lattice2012.pdf" TargetMode="External"/><Relationship Id="rId5" Type="http://schemas.openxmlformats.org/officeDocument/2006/relationships/hyperlink" Target="Michael%20Chenge/mcheng_lattice2012.pdf" TargetMode="External"/><Relationship Id="rId4" Type="http://schemas.openxmlformats.org/officeDocument/2006/relationships/hyperlink" Target="Phiala%20Shanahan/sigmatal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50051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03147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Monday 25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Vincent </a:t>
            </a:r>
            <a:r>
              <a:rPr lang="en-AU" sz="2000" dirty="0" err="1" smtClean="0">
                <a:hlinkClick r:id="rId2" action="ppaction://hlinkfile"/>
              </a:rPr>
              <a:t>Drach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err="1" smtClean="0">
                <a:hlinkClick r:id="rId3" action="ppaction://hlinkfile"/>
              </a:rPr>
              <a:t>Chulwoo</a:t>
            </a:r>
            <a:r>
              <a:rPr lang="en-US" sz="2000" dirty="0" smtClean="0">
                <a:hlinkClick r:id="rId3" action="ppaction://hlinkfile"/>
              </a:rPr>
              <a:t> Jung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err="1" smtClean="0">
                <a:hlinkClick r:id="rId4" action="ppaction://hlinkfile"/>
              </a:rPr>
              <a:t>Phiala</a:t>
            </a:r>
            <a:r>
              <a:rPr lang="en-US" sz="2000" dirty="0" smtClean="0">
                <a:hlinkClick r:id="rId4" action="ppaction://hlinkfile"/>
              </a:rPr>
              <a:t> Shanahan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smtClean="0">
                <a:hlinkClick r:id="rId5" action="ppaction://hlinkfile"/>
              </a:rPr>
              <a:t>Michael Cheng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smtClean="0">
                <a:hlinkClick r:id="rId6" action="ppaction://hlinkfile"/>
              </a:rPr>
              <a:t>Ming Gong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995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123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31</cp:revision>
  <dcterms:created xsi:type="dcterms:W3CDTF">2012-06-24T01:55:13Z</dcterms:created>
  <dcterms:modified xsi:type="dcterms:W3CDTF">2012-06-25T04:13:44Z</dcterms:modified>
</cp:coreProperties>
</file>