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Yu-Chih%20Chen/YuChihChen.pdf" TargetMode="External"/><Relationship Id="rId2" Type="http://schemas.openxmlformats.org/officeDocument/2006/relationships/hyperlink" Target="Ting-Wai%20Chiu/cityma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Savvas%20Zafeiropoulos/zafeiropouloslat12.pdf" TargetMode="External"/><Relationship Id="rId5" Type="http://schemas.openxmlformats.org/officeDocument/2006/relationships/hyperlink" Target="Asit%20De/citymap.pdf" TargetMode="External"/><Relationship Id="rId4" Type="http://schemas.openxmlformats.org/officeDocument/2006/relationships/hyperlink" Target="Tung-Han%20Hsieh/cityma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Parallel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Friday 29th June 2012</a:t>
            </a:r>
          </a:p>
          <a:p>
            <a:pPr marL="0" indent="0">
              <a:buNone/>
            </a:pPr>
            <a:r>
              <a:rPr lang="en-US" sz="2000" dirty="0" smtClean="0"/>
              <a:t>Meeting Room 6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Speaker</a:t>
            </a:r>
          </a:p>
          <a:p>
            <a:pPr marL="0" indent="0">
              <a:buNone/>
            </a:pPr>
            <a:r>
              <a:rPr lang="en-AU" sz="2000" dirty="0" smtClean="0"/>
              <a:t>2.30-2.50	     		</a:t>
            </a:r>
            <a:r>
              <a:rPr lang="en-AU" sz="2000" dirty="0" smtClean="0">
                <a:hlinkClick r:id="rId2" action="ppaction://hlinkfile"/>
              </a:rPr>
              <a:t>Ting-</a:t>
            </a:r>
            <a:r>
              <a:rPr lang="en-AU" sz="2000" dirty="0" err="1" smtClean="0">
                <a:hlinkClick r:id="rId2" action="ppaction://hlinkfile"/>
              </a:rPr>
              <a:t>Wai</a:t>
            </a:r>
            <a:r>
              <a:rPr lang="en-AU" sz="2000" dirty="0" smtClean="0">
                <a:hlinkClick r:id="rId2" action="ppaction://hlinkfile"/>
              </a:rPr>
              <a:t> Chiu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</a:t>
            </a:r>
            <a:r>
              <a:rPr lang="en-US" sz="2000" dirty="0" smtClean="0">
                <a:hlinkClick r:id="rId3" action="ppaction://hlinkfile"/>
              </a:rPr>
              <a:t>Yu-</a:t>
            </a:r>
            <a:r>
              <a:rPr lang="en-US" sz="2000" dirty="0" err="1" smtClean="0">
                <a:hlinkClick r:id="rId3" action="ppaction://hlinkfile"/>
              </a:rPr>
              <a:t>Chih</a:t>
            </a:r>
            <a:r>
              <a:rPr lang="en-US" sz="2000" dirty="0" smtClean="0">
                <a:hlinkClick r:id="rId3" action="ppaction://hlinkfile"/>
              </a:rPr>
              <a:t> Chen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	</a:t>
            </a:r>
            <a:r>
              <a:rPr lang="en-US" sz="2000" dirty="0" smtClean="0">
                <a:hlinkClick r:id="rId4" action="ppaction://hlinkfile"/>
              </a:rPr>
              <a:t>Tung-Han Hsieh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</a:t>
            </a:r>
            <a:r>
              <a:rPr lang="en-US" sz="2000" dirty="0" err="1" smtClean="0">
                <a:hlinkClick r:id="rId5" action="ppaction://hlinkfile"/>
              </a:rPr>
              <a:t>Asit</a:t>
            </a:r>
            <a:r>
              <a:rPr lang="en-US" sz="2000" dirty="0" smtClean="0">
                <a:hlinkClick r:id="rId5" action="ppaction://hlinkfile"/>
              </a:rPr>
              <a:t> De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</a:t>
            </a:r>
            <a:r>
              <a:rPr lang="en-US" sz="2000" dirty="0" err="1" smtClean="0">
                <a:hlinkClick r:id="rId6" action="ppaction://hlinkfile"/>
              </a:rPr>
              <a:t>Savvas</a:t>
            </a:r>
            <a:r>
              <a:rPr lang="en-US" sz="2000" dirty="0" smtClean="0">
                <a:hlinkClick r:id="rId6" action="ppaction://hlinkfile"/>
              </a:rPr>
              <a:t> </a:t>
            </a:r>
            <a:r>
              <a:rPr lang="en-US" sz="2000" dirty="0" err="1" smtClean="0">
                <a:hlinkClick r:id="rId6" action="ppaction://hlinkfile"/>
              </a:rPr>
              <a:t>Zafeiropoulos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73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125</TotalTime>
  <Words>10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35</cp:revision>
  <dcterms:created xsi:type="dcterms:W3CDTF">2012-06-24T01:55:13Z</dcterms:created>
  <dcterms:modified xsi:type="dcterms:W3CDTF">2012-06-29T02:30:26Z</dcterms:modified>
</cp:coreProperties>
</file>