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0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Jonathon%20Hall/lattice2012.pdf" TargetMode="External"/><Relationship Id="rId2" Type="http://schemas.openxmlformats.org/officeDocument/2006/relationships/hyperlink" Target="Takashi%20Inoue/Cairns_Inoue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Kostas%20Originos/orginos_lat12.pdf" TargetMode="External"/><Relationship Id="rId4" Type="http://schemas.openxmlformats.org/officeDocument/2006/relationships/hyperlink" Target="Noriyoshi%20Ishii/120627-lattice2012-ishii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Parallel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Wednesday 27 June 2012</a:t>
            </a:r>
          </a:p>
          <a:p>
            <a:pPr marL="0" indent="0">
              <a:buNone/>
            </a:pPr>
            <a:r>
              <a:rPr lang="en-US" sz="2000" dirty="0" smtClean="0"/>
              <a:t>Meeting Room 5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1040- 1100	     		</a:t>
            </a:r>
            <a:r>
              <a:rPr lang="en-AU" sz="2000" dirty="0" smtClean="0">
                <a:hlinkClick r:id="rId2" action="ppaction://hlinkfile"/>
              </a:rPr>
              <a:t>Takashi Inoue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1100- 1120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Jonathan Hall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1120- 1140			</a:t>
            </a:r>
            <a:r>
              <a:rPr lang="en-US" sz="2000" dirty="0" err="1" smtClean="0">
                <a:hlinkClick r:id="rId4" action="ppaction://hlinkfile"/>
              </a:rPr>
              <a:t>Noriyoshi</a:t>
            </a:r>
            <a:r>
              <a:rPr lang="en-US" sz="2000" dirty="0" smtClean="0">
                <a:hlinkClick r:id="rId4" action="ppaction://hlinkfile"/>
              </a:rPr>
              <a:t> Ishii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1140- 1200			</a:t>
            </a:r>
            <a:r>
              <a:rPr lang="en-US" sz="2000" dirty="0" smtClean="0">
                <a:hlinkClick r:id="rId5" action="ppaction://hlinkfile"/>
              </a:rPr>
              <a:t>Kostas </a:t>
            </a:r>
            <a:r>
              <a:rPr lang="en-US" sz="2000" dirty="0" err="1" smtClean="0">
                <a:hlinkClick r:id="rId5" action="ppaction://hlinkfile"/>
              </a:rPr>
              <a:t>Orginos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139</TotalTime>
  <Words>10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34</cp:revision>
  <dcterms:created xsi:type="dcterms:W3CDTF">2012-06-24T01:55:13Z</dcterms:created>
  <dcterms:modified xsi:type="dcterms:W3CDTF">2012-06-27T00:13:06Z</dcterms:modified>
</cp:coreProperties>
</file>