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Claude%20Bernard/lat12.pdf" TargetMode="External"/><Relationship Id="rId2" Type="http://schemas.openxmlformats.org/officeDocument/2006/relationships/hyperlink" Target="Santanu%20Mondai/topocorr_presentation_latt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regory%20Vulvert/lattice2012.pdf" TargetMode="External"/><Relationship Id="rId5" Type="http://schemas.openxmlformats.org/officeDocument/2006/relationships/hyperlink" Target="Takashi%20Nakano/Lattice2012-TZNakano.pdf" TargetMode="External"/><Relationship Id="rId4" Type="http://schemas.openxmlformats.org/officeDocument/2006/relationships/hyperlink" Target="Boram%20Yoon/Boram_Yo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Parralel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Wednesday 27 June 2012</a:t>
            </a:r>
          </a:p>
          <a:p>
            <a:pPr marL="0" indent="0">
              <a:buNone/>
            </a:pPr>
            <a:r>
              <a:rPr lang="en-US" sz="2000" dirty="0" smtClean="0"/>
              <a:t>Meeting Room 5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0830- 0850	     		</a:t>
            </a:r>
            <a:r>
              <a:rPr lang="en-AU" sz="2000" dirty="0" err="1" smtClean="0">
                <a:hlinkClick r:id="rId2" action="ppaction://hlinkfile"/>
              </a:rPr>
              <a:t>Santanu</a:t>
            </a:r>
            <a:r>
              <a:rPr lang="en-AU" sz="2000" dirty="0" smtClean="0">
                <a:hlinkClick r:id="rId2" action="ppaction://hlinkfile"/>
              </a:rPr>
              <a:t> </a:t>
            </a:r>
            <a:r>
              <a:rPr lang="en-AU" sz="2000" dirty="0" err="1" smtClean="0">
                <a:hlinkClick r:id="rId2" action="ppaction://hlinkfile"/>
              </a:rPr>
              <a:t>Mondal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0850- 0910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Claude Bernard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0910- 0930			</a:t>
            </a:r>
            <a:r>
              <a:rPr lang="en-US" sz="2000" dirty="0" err="1" smtClean="0">
                <a:hlinkClick r:id="rId4" action="ppaction://hlinkfile"/>
              </a:rPr>
              <a:t>Boram</a:t>
            </a:r>
            <a:r>
              <a:rPr lang="en-US" sz="2000" dirty="0" smtClean="0">
                <a:hlinkClick r:id="rId4" action="ppaction://hlinkfile"/>
              </a:rPr>
              <a:t> Yoon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0930- 0950			</a:t>
            </a:r>
            <a:r>
              <a:rPr lang="en-US" sz="2000" dirty="0" smtClean="0">
                <a:hlinkClick r:id="rId5" action="ppaction://hlinkfile"/>
              </a:rPr>
              <a:t>Takashi Nakano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0950- 1010			</a:t>
            </a:r>
            <a:r>
              <a:rPr lang="en-US" sz="2000" dirty="0" smtClean="0">
                <a:hlinkClick r:id="rId6" action="ppaction://hlinkfile"/>
              </a:rPr>
              <a:t>Gregory </a:t>
            </a:r>
            <a:r>
              <a:rPr lang="en-US" sz="2000" dirty="0" err="1" smtClean="0">
                <a:hlinkClick r:id="rId6" action="ppaction://hlinkfile"/>
              </a:rPr>
              <a:t>Vulvert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140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2012-06-26T22:29:18Z</dcterms:modified>
</cp:coreProperties>
</file>