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Yusuke%20Namekawa/namekawa_all-2012_06_26.pdf" TargetMode="External"/><Relationship Id="rId7" Type="http://schemas.openxmlformats.org/officeDocument/2006/relationships/hyperlink" Target="Takeshi%20Yamazaki/yamazaki.pdf" TargetMode="External"/><Relationship Id="rId2" Type="http://schemas.openxmlformats.org/officeDocument/2006/relationships/hyperlink" Target="Liuming%20Liu/talk_2012lattice_Liu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Yoichi%20Ikeda/Ikeda_Lattice2012.pdf" TargetMode="External"/><Relationship Id="rId5" Type="http://schemas.openxmlformats.org/officeDocument/2006/relationships/hyperlink" Target="Nilmani%20Mathur/Lat_2012_nilmani.pdf" TargetMode="External"/><Relationship Id="rId4" Type="http://schemas.openxmlformats.org/officeDocument/2006/relationships/hyperlink" Target="Yoshiaki%20Koma/lattice2012_kom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Meeting Room 5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 </a:t>
            </a:r>
            <a:r>
              <a:rPr lang="en-AU" sz="2000" dirty="0" err="1" smtClean="0">
                <a:hlinkClick r:id="rId2" action="ppaction://hlinkfile"/>
              </a:rPr>
              <a:t>Liuming</a:t>
            </a:r>
            <a:r>
              <a:rPr lang="en-AU" sz="2000" dirty="0" smtClean="0">
                <a:hlinkClick r:id="rId2" action="ppaction://hlinkfile"/>
              </a:rPr>
              <a:t> Liu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 </a:t>
            </a:r>
            <a:r>
              <a:rPr lang="en-US" sz="2000" dirty="0" smtClean="0">
                <a:hlinkClick r:id="rId3" action="ppaction://hlinkfile"/>
              </a:rPr>
              <a:t>Yusuke </a:t>
            </a:r>
            <a:r>
              <a:rPr lang="en-US" sz="2000" dirty="0" err="1" smtClean="0">
                <a:hlinkClick r:id="rId3" action="ppaction://hlinkfile"/>
              </a:rPr>
              <a:t>Namekawa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4" action="ppaction://hlinkfile"/>
              </a:rPr>
              <a:t>Yoshiaki </a:t>
            </a:r>
            <a:r>
              <a:rPr lang="en-US" sz="2000" dirty="0" err="1" smtClean="0">
                <a:hlinkClick r:id="rId4" action="ppaction://hlinkfile"/>
              </a:rPr>
              <a:t>Koma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err="1" smtClean="0">
                <a:hlinkClick r:id="rId5" action="ppaction://hlinkfile"/>
              </a:rPr>
              <a:t>Nilmani</a:t>
            </a:r>
            <a:r>
              <a:rPr lang="en-US" sz="2000" dirty="0" smtClean="0">
                <a:hlinkClick r:id="rId5" action="ppaction://hlinkfile"/>
              </a:rPr>
              <a:t> </a:t>
            </a:r>
            <a:r>
              <a:rPr lang="en-US" sz="2000" dirty="0" err="1" smtClean="0">
                <a:hlinkClick r:id="rId5" action="ppaction://hlinkfile"/>
              </a:rPr>
              <a:t>Mathur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smtClean="0">
                <a:hlinkClick r:id="rId6" action="ppaction://hlinkfile"/>
              </a:rPr>
              <a:t>Yoichi Ikeda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4.10-4.40			 </a:t>
            </a:r>
            <a:r>
              <a:rPr lang="en-US" sz="2000" dirty="0" smtClean="0">
                <a:hlinkClick r:id="rId7" action="ppaction://hlinkfile"/>
              </a:rPr>
              <a:t>Takeshi Yamazaki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142</TotalTime>
  <Words>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40</cp:revision>
  <dcterms:created xsi:type="dcterms:W3CDTF">2012-06-24T01:55:13Z</dcterms:created>
  <dcterms:modified xsi:type="dcterms:W3CDTF">2012-06-26T02:57:10Z</dcterms:modified>
</cp:coreProperties>
</file>