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notesMasterIdLst>
    <p:notesMasterId r:id="rId3"/>
  </p:notesMasterIdLst>
  <p:sldIdLst>
    <p:sldId id="269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9" d="100"/>
          <a:sy n="79" d="100"/>
        </p:scale>
        <p:origin x="-90" y="-73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napToObjects="1">
      <p:cViewPr varScale="1">
        <p:scale>
          <a:sx n="61" d="100"/>
          <a:sy n="61" d="100"/>
        </p:scale>
        <p:origin x="-2352" y="-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2555DBE-B534-4CD6-A380-D30F348B3B82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0649260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flatTx/>
          </a:bodyPr>
          <a:lstStyle>
            <a:lvl1pPr>
              <a:defRPr sz="4800" b="1" cap="all" baseline="0">
                <a:ln w="6350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E2B7D-598B-A948-B3B3-C0306C37AB49}" type="datetimeFigureOut">
              <a:rPr lang="en-US" smtClean="0"/>
              <a:t>6/28/2012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D219F-7E35-414F-A3E1-1972713A922D}" type="slidenum">
              <a:rPr lang="en-US" smtClean="0"/>
              <a:t>‹#›</a:t>
            </a:fld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420424"/>
            <a:ext cx="9144000" cy="146304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E2B7D-598B-A948-B3B3-C0306C37AB49}" type="datetimeFigureOut">
              <a:rPr lang="en-US" smtClean="0"/>
              <a:t>6/28/2012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D219F-7E35-414F-A3E1-1972713A922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E2B7D-598B-A948-B3B3-C0306C37AB49}" type="datetimeFigureOut">
              <a:rPr lang="en-US" smtClean="0"/>
              <a:t>6/28/2012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D219F-7E35-414F-A3E1-1972713A922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E2B7D-598B-A948-B3B3-C0306C37AB49}" type="datetimeFigureOut">
              <a:rPr lang="en-US" smtClean="0"/>
              <a:t>6/28/2012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D219F-7E35-414F-A3E1-1972713A922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E2B7D-598B-A948-B3B3-C0306C37AB49}" type="datetimeFigureOut">
              <a:rPr lang="en-US" smtClean="0"/>
              <a:t>6/28/2012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E87D219F-7E35-414F-A3E1-1972713A922D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E2B7D-598B-A948-B3B3-C0306C37AB49}" type="datetimeFigureOut">
              <a:rPr lang="en-US" smtClean="0"/>
              <a:t>6/28/2012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D219F-7E35-414F-A3E1-1972713A922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E2B7D-598B-A948-B3B3-C0306C37AB49}" type="datetimeFigureOut">
              <a:rPr lang="en-US" smtClean="0"/>
              <a:t>6/28/2012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D219F-7E35-414F-A3E1-1972713A922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E2B7D-598B-A948-B3B3-C0306C37AB49}" type="datetimeFigureOut">
              <a:rPr lang="en-US" smtClean="0"/>
              <a:t>6/28/2012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D219F-7E35-414F-A3E1-1972713A922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E2B7D-598B-A948-B3B3-C0306C37AB49}" type="datetimeFigureOut">
              <a:rPr lang="en-US" smtClean="0"/>
              <a:t>6/28/2012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D219F-7E35-414F-A3E1-1972713A922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E2B7D-598B-A948-B3B3-C0306C37AB49}" type="datetimeFigureOut">
              <a:rPr lang="en-US" smtClean="0"/>
              <a:t>6/28/2012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D219F-7E35-414F-A3E1-1972713A922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E2B7D-598B-A948-B3B3-C0306C37AB49}" type="datetimeFigureOut">
              <a:rPr lang="en-US" smtClean="0"/>
              <a:t>6/28/2012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D219F-7E35-414F-A3E1-1972713A922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duotone>
              <a:schemeClr val="bg2">
                <a:shade val="3000"/>
                <a:satMod val="110000"/>
              </a:schemeClr>
              <a:schemeClr val="bg2">
                <a:tint val="60000"/>
                <a:satMod val="425000"/>
              </a:schemeClr>
            </a:duotone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634924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/>
          </a:bodyPr>
          <a:lstStyle/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777924"/>
            <a:ext cx="8229600" cy="3531436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0B1E2B7D-598B-A948-B3B3-C0306C37AB49}" type="datetimeFigureOut">
              <a:rPr lang="en-US" smtClean="0"/>
              <a:t>6/28/2012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E87D219F-7E35-414F-A3E1-1972713A922D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420424"/>
            <a:ext cx="9144000" cy="1463040"/>
          </a:xfrm>
          <a:prstGeom prst="rect">
            <a:avLst/>
          </a:prstGeom>
        </p:spPr>
      </p:pic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Gerg%20Von%20Hippel/citymap.pdf" TargetMode="External"/><Relationship Id="rId2" Type="http://schemas.openxmlformats.org/officeDocument/2006/relationships/hyperlink" Target="Selim%20Mahbub/NucleonEigenstatesLatt2012.pdf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Kenji%20Sasaki/citymap.pdf" TargetMode="External"/><Relationship Id="rId5" Type="http://schemas.openxmlformats.org/officeDocument/2006/relationships/hyperlink" Target="Kim%20Maltman/lattice12_vma_talk.pdf" TargetMode="External"/><Relationship Id="rId4" Type="http://schemas.openxmlformats.org/officeDocument/2006/relationships/hyperlink" Target="jimmy%20juge/Juge2012.pdf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685800" y="568194"/>
            <a:ext cx="7772400" cy="11530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Parallel Session</a:t>
            </a:r>
            <a:endParaRPr lang="en-US" dirty="0"/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199189" y="1721290"/>
            <a:ext cx="8490411" cy="391751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r>
              <a:rPr lang="en-US" sz="2000" dirty="0" smtClean="0"/>
              <a:t>Thursday 27 June 2012</a:t>
            </a:r>
          </a:p>
          <a:p>
            <a:pPr marL="0" indent="0">
              <a:buNone/>
            </a:pPr>
            <a:r>
              <a:rPr lang="en-US" sz="2000" dirty="0" smtClean="0"/>
              <a:t>Meeting Room 5</a:t>
            </a:r>
          </a:p>
          <a:p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Time				Speaker</a:t>
            </a:r>
          </a:p>
          <a:p>
            <a:pPr marL="0" indent="0">
              <a:buNone/>
            </a:pPr>
            <a:r>
              <a:rPr lang="en-AU" sz="2000" dirty="0" smtClean="0"/>
              <a:t>1640-1700	     		</a:t>
            </a:r>
            <a:r>
              <a:rPr lang="en-AU" sz="2000" dirty="0" err="1" smtClean="0">
                <a:hlinkClick r:id="rId2" action="ppaction://hlinkfile"/>
              </a:rPr>
              <a:t>Selim</a:t>
            </a:r>
            <a:r>
              <a:rPr lang="en-AU" sz="2000" dirty="0" smtClean="0">
                <a:hlinkClick r:id="rId2" action="ppaction://hlinkfile"/>
              </a:rPr>
              <a:t> </a:t>
            </a:r>
            <a:r>
              <a:rPr lang="en-AU" sz="2000" dirty="0" err="1" smtClean="0">
                <a:hlinkClick r:id="rId2" action="ppaction://hlinkfile"/>
              </a:rPr>
              <a:t>Mahbub</a:t>
            </a:r>
            <a:endParaRPr lang="en-AU" sz="2000" dirty="0" smtClean="0"/>
          </a:p>
          <a:p>
            <a:pPr marL="0" indent="0">
              <a:buNone/>
            </a:pPr>
            <a:r>
              <a:rPr lang="en-AU" sz="2000" dirty="0" smtClean="0"/>
              <a:t>1700-1720		</a:t>
            </a:r>
            <a:r>
              <a:rPr lang="en-US" sz="2000" dirty="0" smtClean="0"/>
              <a:t>	</a:t>
            </a:r>
            <a:r>
              <a:rPr lang="en-US" sz="2000" dirty="0" smtClean="0">
                <a:hlinkClick r:id="rId3" action="ppaction://hlinkfile"/>
              </a:rPr>
              <a:t>Georg von </a:t>
            </a:r>
            <a:r>
              <a:rPr lang="en-US" sz="2000" dirty="0" err="1" smtClean="0">
                <a:hlinkClick r:id="rId3" action="ppaction://hlinkfile"/>
              </a:rPr>
              <a:t>Hippel</a:t>
            </a: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1720-1740			</a:t>
            </a:r>
            <a:r>
              <a:rPr lang="en-US" sz="2000" dirty="0" smtClean="0">
                <a:hlinkClick r:id="rId4" action="ppaction://hlinkfile"/>
              </a:rPr>
              <a:t>Jimmy </a:t>
            </a:r>
            <a:r>
              <a:rPr lang="en-US" sz="2000" dirty="0" err="1" smtClean="0">
                <a:hlinkClick r:id="rId4" action="ppaction://hlinkfile"/>
              </a:rPr>
              <a:t>Juge</a:t>
            </a: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1740-1800			</a:t>
            </a:r>
            <a:r>
              <a:rPr lang="en-US" sz="2000" dirty="0" smtClean="0">
                <a:hlinkClick r:id="rId5" action="ppaction://hlinkfile"/>
              </a:rPr>
              <a:t>Kim </a:t>
            </a:r>
            <a:r>
              <a:rPr lang="en-US" sz="2000" dirty="0" err="1" smtClean="0">
                <a:hlinkClick r:id="rId5" action="ppaction://hlinkfile"/>
              </a:rPr>
              <a:t>Maltman</a:t>
            </a: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1800-1820			</a:t>
            </a:r>
            <a:r>
              <a:rPr lang="en-US" sz="2000" dirty="0" smtClean="0">
                <a:hlinkClick r:id="rId6" action="ppaction://hlinkfile"/>
              </a:rPr>
              <a:t>Kenji Sasaki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517309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me1">
  <a:themeElements>
    <a:clrScheme name="Custom 20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FFFFFF"/>
      </a:hlink>
      <a:folHlink>
        <a:srgbClr val="FFFFFF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Theme1</Template>
  <TotalTime>129</TotalTime>
  <Words>10</Words>
  <Application>Microsoft Office PowerPoint</Application>
  <PresentationFormat>On-screen Show (4:3)</PresentationFormat>
  <Paragraphs>11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Theme1</vt:lpstr>
      <vt:lpstr>PowerPoint Presentation</vt:lpstr>
    </vt:vector>
  </TitlesOfParts>
  <Company>University of Adelaide (eResearchSA)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Plenary Session</dc:title>
  <dc:creator>Silvana Santucci</dc:creator>
  <cp:lastModifiedBy>Cairns Convention Centre</cp:lastModifiedBy>
  <cp:revision>39</cp:revision>
  <dcterms:created xsi:type="dcterms:W3CDTF">2012-06-24T01:55:13Z</dcterms:created>
  <dcterms:modified xsi:type="dcterms:W3CDTF">2012-06-28T04:21:50Z</dcterms:modified>
</cp:coreProperties>
</file>