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nyi%20Li/talk_AnyiLi.pdf" TargetMode="External"/><Relationship Id="rId2" Type="http://schemas.openxmlformats.org/officeDocument/2006/relationships/hyperlink" Target="Shailesh%20Chandrasekharan/ShaileshTal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ichael%20Bogli/O3presentation.pdf" TargetMode="External"/><Relationship Id="rId5" Type="http://schemas.openxmlformats.org/officeDocument/2006/relationships/hyperlink" Target="Stefan%20Sint/lat12.pdf" TargetMode="External"/><Relationship Id="rId4" Type="http://schemas.openxmlformats.org/officeDocument/2006/relationships/hyperlink" Target="Konstantinos%20Anagnostopoulos/Anagnostopoulos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4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0830- 0850	     		</a:t>
            </a:r>
            <a:r>
              <a:rPr lang="en-AU" sz="2000" dirty="0" err="1" smtClean="0">
                <a:hlinkClick r:id="rId2" action="ppaction://hlinkfile"/>
              </a:rPr>
              <a:t>Shailesh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Chandrasekharan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0850- 0910		</a:t>
            </a:r>
            <a:r>
              <a:rPr lang="en-US" sz="2000" dirty="0" smtClean="0"/>
              <a:t>	</a:t>
            </a:r>
            <a:r>
              <a:rPr lang="en-US" sz="2000" dirty="0" err="1" smtClean="0">
                <a:hlinkClick r:id="rId3" action="ppaction://hlinkfile"/>
              </a:rPr>
              <a:t>Anyi</a:t>
            </a:r>
            <a:r>
              <a:rPr lang="en-US" sz="2000" dirty="0" smtClean="0">
                <a:hlinkClick r:id="rId3" action="ppaction://hlinkfile"/>
              </a:rPr>
              <a:t> Li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0910- 0930			</a:t>
            </a:r>
            <a:r>
              <a:rPr lang="en-US" sz="2000" dirty="0" err="1" smtClean="0">
                <a:hlinkClick r:id="rId4" action="ppaction://hlinkfile"/>
              </a:rPr>
              <a:t>Konstantinos</a:t>
            </a:r>
            <a:r>
              <a:rPr lang="en-US" sz="2000" dirty="0" smtClean="0">
                <a:hlinkClick r:id="rId4" action="ppaction://hlinkfile"/>
              </a:rPr>
              <a:t> </a:t>
            </a:r>
            <a:r>
              <a:rPr lang="en-US" sz="2000" dirty="0" err="1" smtClean="0">
                <a:hlinkClick r:id="rId4" action="ppaction://hlinkfile"/>
              </a:rPr>
              <a:t>Anagnostopoulos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0930- 0950			</a:t>
            </a:r>
            <a:r>
              <a:rPr lang="en-US" sz="2000" dirty="0" smtClean="0">
                <a:hlinkClick r:id="rId5" action="ppaction://hlinkfile"/>
              </a:rPr>
              <a:t>Stefan </a:t>
            </a:r>
            <a:r>
              <a:rPr lang="en-US" sz="2000" dirty="0" err="1" smtClean="0">
                <a:hlinkClick r:id="rId5" action="ppaction://hlinkfile"/>
              </a:rPr>
              <a:t>Sint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0950- 1010			</a:t>
            </a:r>
            <a:r>
              <a:rPr lang="en-US" sz="2000" dirty="0" smtClean="0">
                <a:hlinkClick r:id="rId6" action="ppaction://hlinkfile"/>
              </a:rPr>
              <a:t>Michael </a:t>
            </a:r>
            <a:r>
              <a:rPr lang="en-US" sz="2000" dirty="0" err="1" smtClean="0">
                <a:hlinkClick r:id="rId6" action="ppaction://hlinkfile"/>
              </a:rPr>
              <a:t>Bogli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2012-06-26T22:33:09Z</dcterms:modified>
</cp:coreProperties>
</file>