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Gerrit%20Schierholz/lat12.pdf" TargetMode="External"/><Relationship Id="rId2" Type="http://schemas.openxmlformats.org/officeDocument/2006/relationships/hyperlink" Target="Dirk%20Hesse/Hess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Konstantin%20Petrov/today.pdf" TargetMode="External"/><Relationship Id="rId5" Type="http://schemas.openxmlformats.org/officeDocument/2006/relationships/hyperlink" Target="Jamie%20Hudspith/Rhudspith_Lattice2012.pdf" TargetMode="External"/><Relationship Id="rId4" Type="http://schemas.openxmlformats.org/officeDocument/2006/relationships/hyperlink" Target="Yusuke%20Taniguchi/tanigchi2012b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Tuesday 26 June 2012</a:t>
            </a:r>
          </a:p>
          <a:p>
            <a:pPr marL="0" indent="0">
              <a:buNone/>
            </a:pPr>
            <a:r>
              <a:rPr lang="en-US" sz="2000" dirty="0" smtClean="0"/>
              <a:t>Meeting Room 4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     Speaker</a:t>
            </a:r>
          </a:p>
          <a:p>
            <a:pPr marL="0" indent="0">
              <a:buNone/>
            </a:pPr>
            <a:r>
              <a:rPr lang="en-AU" sz="2000" dirty="0" smtClean="0"/>
              <a:t>2.30-2.50	     		</a:t>
            </a:r>
            <a:r>
              <a:rPr lang="en-AU" sz="2000" dirty="0" smtClean="0">
                <a:hlinkClick r:id="rId2" action="ppaction://hlinkfile"/>
              </a:rPr>
              <a:t> Dirk Hesse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 </a:t>
            </a:r>
            <a:r>
              <a:rPr lang="en-US" sz="2000" dirty="0" err="1" smtClean="0"/>
              <a:t>Kwangwoo</a:t>
            </a:r>
            <a:r>
              <a:rPr lang="en-US" sz="2000" dirty="0" smtClean="0"/>
              <a:t> Kim</a:t>
            </a:r>
          </a:p>
          <a:p>
            <a:pPr marL="0" indent="0">
              <a:buNone/>
            </a:pPr>
            <a:r>
              <a:rPr lang="en-US" sz="2000" dirty="0" smtClean="0"/>
              <a:t>3.10-3.30		</a:t>
            </a: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dirty="0" err="1" smtClean="0">
                <a:hlinkClick r:id="rId3" action="ppaction://hlinkfile"/>
              </a:rPr>
              <a:t>Gerrit</a:t>
            </a:r>
            <a:r>
              <a:rPr lang="en-US" sz="2000" dirty="0">
                <a:hlinkClick r:id="rId3" action="ppaction://hlinkfile"/>
              </a:rPr>
              <a:t> </a:t>
            </a:r>
            <a:r>
              <a:rPr lang="en-US" sz="2000" dirty="0" err="1" smtClean="0">
                <a:hlinkClick r:id="rId3" action="ppaction://hlinkfile"/>
              </a:rPr>
              <a:t>Schierholz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 </a:t>
            </a:r>
            <a:r>
              <a:rPr lang="en-US" sz="2000" dirty="0" smtClean="0">
                <a:hlinkClick r:id="rId4" action="ppaction://hlinkfile"/>
              </a:rPr>
              <a:t>Yusuke Taniguchi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 </a:t>
            </a:r>
            <a:r>
              <a:rPr lang="en-US" sz="2000" dirty="0" smtClean="0">
                <a:hlinkClick r:id="rId5" action="ppaction://hlinkfile"/>
              </a:rPr>
              <a:t>Jamie </a:t>
            </a:r>
            <a:r>
              <a:rPr lang="en-US" sz="2000" dirty="0" err="1" smtClean="0">
                <a:hlinkClick r:id="rId5" action="ppaction://hlinkfile"/>
              </a:rPr>
              <a:t>Hudspith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4.10-4.40			 </a:t>
            </a:r>
            <a:r>
              <a:rPr lang="en-US" sz="2000" dirty="0" smtClean="0">
                <a:hlinkClick r:id="rId6" action="ppaction://hlinkfile"/>
              </a:rPr>
              <a:t>Konstantin </a:t>
            </a:r>
            <a:r>
              <a:rPr lang="en-US" sz="2000" dirty="0" err="1" smtClean="0">
                <a:hlinkClick r:id="rId6" action="ppaction://hlinkfile"/>
              </a:rPr>
              <a:t>Petrov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144</TotalTime>
  <Words>10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39</cp:revision>
  <dcterms:created xsi:type="dcterms:W3CDTF">2012-06-24T01:55:13Z</dcterms:created>
  <dcterms:modified xsi:type="dcterms:W3CDTF">2012-06-26T04:33:10Z</dcterms:modified>
</cp:coreProperties>
</file>