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2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ideo%20Suganuma/Suganuma.ppt" TargetMode="External"/><Relationship Id="rId2" Type="http://schemas.openxmlformats.org/officeDocument/2006/relationships/hyperlink" Target="Paulo%20Silva/lattice2012_silv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Takumi%20Iritani/Iritani_lattice201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Wednesday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3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1040- 1100	     		Akihiro Shibata</a:t>
            </a:r>
          </a:p>
          <a:p>
            <a:pPr marL="0" indent="0">
              <a:buNone/>
            </a:pPr>
            <a:r>
              <a:rPr lang="en-AU" sz="2000" dirty="0" smtClean="0"/>
              <a:t>1100- 1120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2" action="ppaction://hlinkfile"/>
              </a:rPr>
              <a:t>Paulo Silva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1120- 1140			</a:t>
            </a:r>
            <a:r>
              <a:rPr lang="en-US" sz="2000" dirty="0" smtClean="0">
                <a:hlinkClick r:id="rId3" action="ppaction://hlinkpres?slideindex=1&amp;slidetitle="/>
              </a:rPr>
              <a:t>Hideo  </a:t>
            </a:r>
            <a:r>
              <a:rPr lang="en-US" sz="2000" dirty="0" err="1" smtClean="0">
                <a:hlinkClick r:id="rId3" action="ppaction://hlinkpres?slideindex=1&amp;slidetitle="/>
              </a:rPr>
              <a:t>Suganuma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1140- 1200			</a:t>
            </a:r>
            <a:r>
              <a:rPr lang="en-US" sz="2000" dirty="0" smtClean="0">
                <a:hlinkClick r:id="rId4" action="ppaction://hlinkfile"/>
              </a:rPr>
              <a:t>Takumi </a:t>
            </a:r>
            <a:r>
              <a:rPr lang="en-US" sz="2000" dirty="0" err="1" smtClean="0">
                <a:hlinkClick r:id="rId4" action="ppaction://hlinkfile"/>
              </a:rPr>
              <a:t>Iritani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140</TotalTime>
  <Words>10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33</cp:revision>
  <dcterms:created xsi:type="dcterms:W3CDTF">2012-06-24T01:55:13Z</dcterms:created>
  <dcterms:modified xsi:type="dcterms:W3CDTF">2012-06-27T00:21:37Z</dcterms:modified>
</cp:coreProperties>
</file>