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hris%20Bouchard/BSL_LAT2012_v4.pdf" TargetMode="External"/><Relationship Id="rId2" Type="http://schemas.openxmlformats.org/officeDocument/2006/relationships/hyperlink" Target="Matthew%20Wingate/wingateB2V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ndreas%20Kronfeld/kronfeld.pdf" TargetMode="External"/><Relationship Id="rId5" Type="http://schemas.openxmlformats.org/officeDocument/2006/relationships/hyperlink" Target="Steven%20Gottlieb/Gottlieb_Wednesday_B2Kll.pdf" TargetMode="External"/><Relationship Id="rId4" Type="http://schemas.openxmlformats.org/officeDocument/2006/relationships/hyperlink" Target="Si-Wei%20Qiu/tal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Parallel</a:t>
            </a:r>
            <a:r>
              <a:rPr lang="en-AU" b="1" i="1" dirty="0"/>
              <a:t>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3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0830- 0850	     		</a:t>
            </a:r>
            <a:r>
              <a:rPr lang="en-AU" sz="2000" dirty="0" smtClean="0">
                <a:hlinkClick r:id="rId2" action="ppaction://hlinkfile"/>
              </a:rPr>
              <a:t>Matthew Wingate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0850- 0910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Chris Bouchard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0910- 0930			</a:t>
            </a:r>
            <a:r>
              <a:rPr lang="en-US" sz="2000" dirty="0" smtClean="0">
                <a:hlinkClick r:id="rId4" action="ppaction://hlinkfile"/>
              </a:rPr>
              <a:t>Si-Wei </a:t>
            </a:r>
            <a:r>
              <a:rPr lang="en-US" sz="2000" dirty="0" err="1" smtClean="0">
                <a:hlinkClick r:id="rId4" action="ppaction://hlinkfile"/>
              </a:rPr>
              <a:t>Qiu</a:t>
            </a:r>
            <a:r>
              <a:rPr lang="en-US" sz="2000" dirty="0" smtClean="0">
                <a:hlinkClick r:id="rId4" action="ppaction://hlinkfile"/>
              </a:rPr>
              <a:t>/Carleton De Tar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0930- 0950			</a:t>
            </a:r>
            <a:r>
              <a:rPr lang="en-US" sz="2000" dirty="0" smtClean="0">
                <a:hlinkClick r:id="rId5" action="ppaction://hlinkfile"/>
              </a:rPr>
              <a:t>Steven Gottlieb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0950- 1010			</a:t>
            </a:r>
            <a:r>
              <a:rPr lang="en-US" sz="2000" dirty="0" smtClean="0">
                <a:hlinkClick r:id="rId6" action="ppaction://hlinkfile"/>
              </a:rPr>
              <a:t>Andreas </a:t>
            </a:r>
            <a:r>
              <a:rPr lang="en-US" sz="2000" dirty="0" err="1" smtClean="0">
                <a:hlinkClick r:id="rId6" action="ppaction://hlinkfile"/>
              </a:rPr>
              <a:t>Kronfeld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141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2012-06-26T23:26:10Z</dcterms:modified>
</cp:coreProperties>
</file>