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0" d="100"/>
          <a:sy n="60" d="100"/>
        </p:scale>
        <p:origin x="-58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1" d="100"/>
          <a:sy n="61" d="100"/>
        </p:scale>
        <p:origin x="-2352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555DBE-B534-4CD6-A380-D30F348B3B8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64926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flatTx/>
          </a:bodyPr>
          <a:lstStyle>
            <a:lvl1pPr>
              <a:defRPr sz="4800" b="1" cap="all" baseline="0">
                <a:ln w="6350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424"/>
            <a:ext cx="9144000" cy="146304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schemeClr val="bg2">
                <a:shade val="3000"/>
                <a:satMod val="110000"/>
              </a:schemeClr>
              <a:schemeClr val="bg2">
                <a:tint val="60000"/>
                <a:satMod val="425000"/>
              </a:schemeClr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634924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777924"/>
            <a:ext cx="8229600" cy="353143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424"/>
            <a:ext cx="9144000" cy="1463040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Chris%20Bouchard/BSL_LAT2012_v4.pdf" TargetMode="External"/><Relationship Id="rId2" Type="http://schemas.openxmlformats.org/officeDocument/2006/relationships/hyperlink" Target="Matthew%20Wingate/wingateB2V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Andreas%20Kronfeld/kronfeld.pdf" TargetMode="External"/><Relationship Id="rId5" Type="http://schemas.openxmlformats.org/officeDocument/2006/relationships/hyperlink" Target="Steven%20Gottlieb/Gottlieb_Wednesday_B2Kll.pdf" TargetMode="External"/><Relationship Id="rId4" Type="http://schemas.openxmlformats.org/officeDocument/2006/relationships/hyperlink" Target="Si-Wei%20Qiu/talk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568194"/>
            <a:ext cx="7772400" cy="1153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/>
              <a:t>Parallel</a:t>
            </a:r>
            <a:r>
              <a:rPr lang="en-AU" b="1" i="1" dirty="0"/>
              <a:t> </a:t>
            </a:r>
            <a:r>
              <a:rPr lang="en-US" dirty="0" smtClean="0"/>
              <a:t>Session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99189" y="1721290"/>
            <a:ext cx="8490411" cy="39175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2000" dirty="0" smtClean="0"/>
              <a:t>Wednesday 27 June 2012</a:t>
            </a:r>
          </a:p>
          <a:p>
            <a:pPr marL="0" indent="0">
              <a:buNone/>
            </a:pPr>
            <a:r>
              <a:rPr lang="en-US" sz="2000" dirty="0" smtClean="0"/>
              <a:t>Meeting Room 3</a:t>
            </a:r>
          </a:p>
          <a:p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Time				Speaker</a:t>
            </a:r>
          </a:p>
          <a:p>
            <a:pPr marL="0" indent="0">
              <a:buNone/>
            </a:pPr>
            <a:r>
              <a:rPr lang="en-AU" sz="2000" dirty="0" smtClean="0"/>
              <a:t>0830- 0850	     		</a:t>
            </a:r>
            <a:r>
              <a:rPr lang="en-AU" sz="2000" dirty="0" smtClean="0">
                <a:hlinkClick r:id="rId2" action="ppaction://hlinkfile"/>
              </a:rPr>
              <a:t>Matthew Wingate</a:t>
            </a:r>
            <a:endParaRPr lang="en-AU" sz="2000" dirty="0" smtClean="0"/>
          </a:p>
          <a:p>
            <a:pPr marL="0" indent="0">
              <a:buNone/>
            </a:pPr>
            <a:r>
              <a:rPr lang="en-AU" sz="2000" dirty="0" smtClean="0"/>
              <a:t>0850- 0910		</a:t>
            </a:r>
            <a:r>
              <a:rPr lang="en-US" sz="2000" dirty="0" smtClean="0"/>
              <a:t>	</a:t>
            </a:r>
            <a:r>
              <a:rPr lang="en-US" sz="2000" dirty="0" smtClean="0">
                <a:hlinkClick r:id="rId3" action="ppaction://hlinkfile"/>
              </a:rPr>
              <a:t>Chris Bouchard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0910- 0930			</a:t>
            </a:r>
            <a:r>
              <a:rPr lang="en-US" sz="2000" dirty="0" smtClean="0">
                <a:hlinkClick r:id="rId4" action="ppaction://hlinkfile"/>
              </a:rPr>
              <a:t>Si-Wei </a:t>
            </a:r>
            <a:r>
              <a:rPr lang="en-US" sz="2000" dirty="0" err="1" smtClean="0">
                <a:hlinkClick r:id="rId4" action="ppaction://hlinkfile"/>
              </a:rPr>
              <a:t>Qiu</a:t>
            </a:r>
            <a:r>
              <a:rPr lang="en-US" sz="2000" dirty="0" smtClean="0">
                <a:hlinkClick r:id="rId4" action="ppaction://hlinkfile"/>
              </a:rPr>
              <a:t>/Carleton De Tar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0930- 0950			</a:t>
            </a:r>
            <a:r>
              <a:rPr lang="en-US" sz="2000" dirty="0" smtClean="0">
                <a:hlinkClick r:id="rId5" action="ppaction://hlinkfile"/>
              </a:rPr>
              <a:t>Steven Gottlieb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0950- 1010			</a:t>
            </a:r>
            <a:r>
              <a:rPr lang="en-US" sz="2000" dirty="0" smtClean="0">
                <a:hlinkClick r:id="rId6" action="ppaction://hlinkfile"/>
              </a:rPr>
              <a:t>Andreas </a:t>
            </a:r>
            <a:r>
              <a:rPr lang="en-US" sz="2000" dirty="0" err="1" smtClean="0">
                <a:hlinkClick r:id="rId6" action="ppaction://hlinkfile"/>
              </a:rPr>
              <a:t>Kronfeld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0804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Custom 20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FFFFFF"/>
      </a:hlink>
      <a:folHlink>
        <a:srgbClr val="FFFFFF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141</TotalTime>
  <Words>10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Theme1</vt:lpstr>
      <vt:lpstr>PowerPoint Presentation</vt:lpstr>
    </vt:vector>
  </TitlesOfParts>
  <Company>University of Adelaide (eResearchSA)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Plenary Session</dc:title>
  <dc:creator>Silvana Santucci</dc:creator>
  <cp:lastModifiedBy>Cairns Convention Centre</cp:lastModifiedBy>
  <cp:revision>35</cp:revision>
  <dcterms:created xsi:type="dcterms:W3CDTF">2012-06-24T01:55:13Z</dcterms:created>
  <dcterms:modified xsi:type="dcterms:W3CDTF">2012-06-26T23:26:10Z</dcterms:modified>
</cp:coreProperties>
</file>