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Karthee%20Savilingam/Determining%20V_us%20from%20semi%20leptonic.pptx" TargetMode="External"/><Relationship Id="rId7" Type="http://schemas.openxmlformats.org/officeDocument/2006/relationships/hyperlink" Target="Ashley%20Cooke/Ashley_Cooke_Cairns_Lattice_2012.pdf" TargetMode="External"/><Relationship Id="rId2" Type="http://schemas.openxmlformats.org/officeDocument/2006/relationships/hyperlink" Target="Takashi%20Kaneko/lat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aul%20Rakow/Rakow_Latt12.pdf" TargetMode="External"/><Relationship Id="rId5" Type="http://schemas.openxmlformats.org/officeDocument/2006/relationships/hyperlink" Target="Rajan%20Gupta/Gupta_NPME_Lattice2012X.pdf" TargetMode="External"/><Relationship Id="rId4" Type="http://schemas.openxmlformats.org/officeDocument/2006/relationships/hyperlink" Target="Elvira%20Gamez/gamiz_lat20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Tuesday 26 June 2012</a:t>
            </a:r>
          </a:p>
          <a:p>
            <a:pPr marL="0" indent="0">
              <a:buNone/>
            </a:pPr>
            <a:r>
              <a:rPr lang="en-US" sz="2000" dirty="0" smtClean="0"/>
              <a:t>Meeting Room 3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     Speaker</a:t>
            </a:r>
          </a:p>
          <a:p>
            <a:pPr marL="0" indent="0">
              <a:buNone/>
            </a:pPr>
            <a:r>
              <a:rPr lang="en-AU" sz="2000" dirty="0" smtClean="0"/>
              <a:t>2.30-2.50	     		 </a:t>
            </a:r>
            <a:r>
              <a:rPr lang="en-AU" sz="2000" dirty="0" smtClean="0">
                <a:hlinkClick r:id="rId2" action="ppaction://hlinkfile"/>
              </a:rPr>
              <a:t>Takashi Kaneko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pres?slideindex=1&amp;slidetitle="/>
              </a:rPr>
              <a:t> </a:t>
            </a:r>
            <a:r>
              <a:rPr lang="en-US" sz="2000" dirty="0" err="1" smtClean="0">
                <a:hlinkClick r:id="rId3" action="ppaction://hlinkpres?slideindex=1&amp;slidetitle="/>
              </a:rPr>
              <a:t>Karthee</a:t>
            </a:r>
            <a:r>
              <a:rPr lang="en-US" sz="2000" dirty="0" smtClean="0">
                <a:hlinkClick r:id="rId3" action="ppaction://hlinkpres?slideindex=1&amp;slidetitle="/>
              </a:rPr>
              <a:t> </a:t>
            </a:r>
            <a:r>
              <a:rPr lang="en-US" sz="2000" dirty="0" err="1" smtClean="0">
                <a:hlinkClick r:id="rId3" action="ppaction://hlinkpres?slideindex=1&amp;slidetitle="/>
              </a:rPr>
              <a:t>Sivalingam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</a:t>
            </a: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smtClean="0">
                <a:hlinkClick r:id="rId4" action="ppaction://hlinkfile"/>
              </a:rPr>
              <a:t>Elvira </a:t>
            </a:r>
            <a:r>
              <a:rPr lang="en-US" sz="2000" dirty="0" err="1" smtClean="0">
                <a:hlinkClick r:id="rId4" action="ppaction://hlinkfile"/>
              </a:rPr>
              <a:t>Gamez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 </a:t>
            </a:r>
            <a:r>
              <a:rPr lang="en-US" sz="2000" dirty="0" err="1" smtClean="0">
                <a:hlinkClick r:id="rId5" action="ppaction://hlinkfile"/>
              </a:rPr>
              <a:t>Rajan</a:t>
            </a:r>
            <a:r>
              <a:rPr lang="en-US" sz="2000" dirty="0" smtClean="0">
                <a:hlinkClick r:id="rId5" action="ppaction://hlinkfile"/>
              </a:rPr>
              <a:t> Gupta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 </a:t>
            </a:r>
            <a:r>
              <a:rPr lang="en-US" sz="2000" dirty="0" smtClean="0">
                <a:hlinkClick r:id="rId6" action="ppaction://hlinkfile"/>
              </a:rPr>
              <a:t>Paul </a:t>
            </a:r>
            <a:r>
              <a:rPr lang="en-US" sz="2000" dirty="0" err="1" smtClean="0">
                <a:hlinkClick r:id="rId6" action="ppaction://hlinkfile"/>
              </a:rPr>
              <a:t>Rakow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4.10-4.40			 </a:t>
            </a:r>
            <a:r>
              <a:rPr lang="en-US" sz="2000" dirty="0" smtClean="0">
                <a:hlinkClick r:id="rId7" action="ppaction://hlinkfile"/>
              </a:rPr>
              <a:t>Ashley Cooke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141</TotalTime>
  <Words>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39</cp:revision>
  <dcterms:created xsi:type="dcterms:W3CDTF">2012-06-24T01:55:13Z</dcterms:created>
  <dcterms:modified xsi:type="dcterms:W3CDTF">2012-06-26T01:00:53Z</dcterms:modified>
</cp:coreProperties>
</file>