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teusz%20Koren/aek.pdf" TargetMode="External"/><Relationship Id="rId2" Type="http://schemas.openxmlformats.org/officeDocument/2006/relationships/hyperlink" Target="Liam%20Keegan/keega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Jong-Wan%20Lee/JW_talk_Lattice_2012.pdf" TargetMode="External"/><Relationship Id="rId4" Type="http://schemas.openxmlformats.org/officeDocument/2006/relationships/hyperlink" Target="Masanori%20Okawa/TEK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Plenary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Hall A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1040- 1100	     		</a:t>
            </a:r>
            <a:r>
              <a:rPr lang="en-AU" sz="2000" dirty="0" smtClean="0">
                <a:hlinkClick r:id="rId2" action="ppaction://hlinkfile"/>
              </a:rPr>
              <a:t>Liam Keegan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1100- 1120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Mateusz </a:t>
            </a:r>
            <a:r>
              <a:rPr lang="en-US" sz="2000" dirty="0" err="1" smtClean="0">
                <a:hlinkClick r:id="rId3" action="ppaction://hlinkfile"/>
              </a:rPr>
              <a:t>Koren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1120- 1140			</a:t>
            </a:r>
            <a:r>
              <a:rPr lang="en-US" sz="2000" dirty="0" smtClean="0">
                <a:hlinkClick r:id="rId4" action="ppaction://hlinkfile"/>
              </a:rPr>
              <a:t>Masanori </a:t>
            </a:r>
            <a:r>
              <a:rPr lang="en-US" sz="2000" dirty="0" err="1" smtClean="0">
                <a:hlinkClick r:id="rId4" action="ppaction://hlinkfile"/>
              </a:rPr>
              <a:t>Okawa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1140- 1200			</a:t>
            </a:r>
            <a:r>
              <a:rPr lang="en-US" sz="2000" dirty="0" smtClean="0">
                <a:hlinkClick r:id="rId5" action="ppaction://hlinkfile"/>
              </a:rPr>
              <a:t>Jong-Wan Lee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139</TotalTime>
  <Words>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33</cp:revision>
  <dcterms:created xsi:type="dcterms:W3CDTF">2012-06-24T01:55:13Z</dcterms:created>
  <dcterms:modified xsi:type="dcterms:W3CDTF">2012-06-27T00:15:49Z</dcterms:modified>
</cp:coreProperties>
</file>