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Anna%20Hasenfratz/Anna_Hasenfratz.pdf" TargetMode="External"/><Relationship Id="rId7" Type="http://schemas.openxmlformats.org/officeDocument/2006/relationships/hyperlink" Target="Enrico%20Rinaldi/slides_5D_lat12_15min_Rinaldi.pdf" TargetMode="External"/><Relationship Id="rId2" Type="http://schemas.openxmlformats.org/officeDocument/2006/relationships/hyperlink" Target="George%20Fleming/presentation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Jarno%20Rantaharju/lattice2012.pdf" TargetMode="External"/><Relationship Id="rId5" Type="http://schemas.openxmlformats.org/officeDocument/2006/relationships/hyperlink" Target="Kenji%20Ogawa/lattice2012_ogawak.pdf" TargetMode="External"/><Relationship Id="rId4" Type="http://schemas.openxmlformats.org/officeDocument/2006/relationships/hyperlink" Target="Kai-ichi%20Nagai/talk-nagai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Plenary 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Tuesday 26 June 2012</a:t>
            </a:r>
          </a:p>
          <a:p>
            <a:pPr marL="0" indent="0">
              <a:buNone/>
            </a:pPr>
            <a:r>
              <a:rPr lang="en-US" sz="2000" dirty="0" smtClean="0"/>
              <a:t>Hall A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     Speaker</a:t>
            </a:r>
          </a:p>
          <a:p>
            <a:pPr marL="0" indent="0">
              <a:buNone/>
            </a:pPr>
            <a:r>
              <a:rPr lang="en-AU" sz="2000" dirty="0" smtClean="0"/>
              <a:t>2.30-2.50	     		 </a:t>
            </a:r>
            <a:r>
              <a:rPr lang="en-AU" sz="2000" dirty="0" smtClean="0">
                <a:hlinkClick r:id="rId2" action="ppaction://hlinkpres?slideindex=1&amp;slidetitle="/>
              </a:rPr>
              <a:t>George </a:t>
            </a:r>
            <a:r>
              <a:rPr lang="en-AU" sz="2000" dirty="0" err="1" smtClean="0">
                <a:hlinkClick r:id="rId2" action="ppaction://hlinkpres?slideindex=1&amp;slidetitle="/>
              </a:rPr>
              <a:t>Flemming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2.50-3.10		</a:t>
            </a:r>
            <a:r>
              <a:rPr lang="en-US" sz="2000" dirty="0" smtClean="0"/>
              <a:t>	 </a:t>
            </a:r>
            <a:r>
              <a:rPr lang="en-US" sz="2000" dirty="0" smtClean="0">
                <a:hlinkClick r:id="rId3" action="ppaction://hlinkfile"/>
              </a:rPr>
              <a:t>Anna </a:t>
            </a:r>
            <a:r>
              <a:rPr lang="en-US" sz="2000" dirty="0" err="1" smtClean="0">
                <a:hlinkClick r:id="rId3" action="ppaction://hlinkfile"/>
              </a:rPr>
              <a:t>Hasenfratz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3.10-3.30		</a:t>
            </a: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smtClean="0">
                <a:hlinkClick r:id="rId4" action="ppaction://hlinkfile"/>
              </a:rPr>
              <a:t>Kei-</a:t>
            </a:r>
            <a:r>
              <a:rPr lang="en-US" sz="2000" dirty="0" err="1" smtClean="0">
                <a:hlinkClick r:id="rId4" action="ppaction://hlinkfile"/>
              </a:rPr>
              <a:t>Ichi</a:t>
            </a:r>
            <a:r>
              <a:rPr lang="en-US" sz="2000" dirty="0" smtClean="0">
                <a:hlinkClick r:id="rId4" action="ppaction://hlinkfile"/>
              </a:rPr>
              <a:t> Nagai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3.30-3.50			 </a:t>
            </a:r>
            <a:r>
              <a:rPr lang="en-US" sz="2000" dirty="0" smtClean="0">
                <a:hlinkClick r:id="rId5" action="ppaction://hlinkfile"/>
              </a:rPr>
              <a:t>Kenji Ogawa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3.50-4.10			 </a:t>
            </a:r>
            <a:r>
              <a:rPr lang="en-US" sz="2000" dirty="0" err="1" smtClean="0">
                <a:hlinkClick r:id="rId6" action="ppaction://hlinkfile"/>
              </a:rPr>
              <a:t>Jarno</a:t>
            </a:r>
            <a:r>
              <a:rPr lang="en-US" sz="2000" dirty="0" smtClean="0">
                <a:hlinkClick r:id="rId6" action="ppaction://hlinkfile"/>
              </a:rPr>
              <a:t> </a:t>
            </a:r>
            <a:r>
              <a:rPr lang="en-US" sz="2000" dirty="0" err="1" smtClean="0">
                <a:hlinkClick r:id="rId6" action="ppaction://hlinkfile"/>
              </a:rPr>
              <a:t>Rantaharju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4.10-4.40			 </a:t>
            </a:r>
            <a:r>
              <a:rPr lang="en-US" sz="2000" dirty="0" smtClean="0">
                <a:hlinkClick r:id="rId7" action="ppaction://hlinkfile"/>
              </a:rPr>
              <a:t>Enrico </a:t>
            </a:r>
            <a:r>
              <a:rPr lang="en-US" sz="2000" dirty="0" err="1" smtClean="0">
                <a:hlinkClick r:id="rId7" action="ppaction://hlinkfile"/>
              </a:rPr>
              <a:t>Rinaldi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80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139</TotalTime>
  <Words>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34</cp:revision>
  <dcterms:created xsi:type="dcterms:W3CDTF">2012-06-24T01:55:13Z</dcterms:created>
  <dcterms:modified xsi:type="dcterms:W3CDTF">2012-06-26T02:55:23Z</dcterms:modified>
</cp:coreProperties>
</file>