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1" d="100"/>
          <a:sy n="61" d="100"/>
        </p:scale>
        <p:origin x="-235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55DBE-B534-4CD6-A380-D30F348B3B8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4926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flatTx/>
          </a:bodyPr>
          <a:lstStyle>
            <a:lvl1pPr>
              <a:defRPr sz="4800" b="1" cap="all" baseline="0">
                <a:ln w="635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634924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777924"/>
            <a:ext cx="8229600" cy="35314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1E2B7D-598B-A948-B3B3-C0306C37AB49}" type="datetimeFigureOut">
              <a:rPr lang="en-US" smtClean="0"/>
              <a:t>6/26/2012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87D219F-7E35-414F-A3E1-1972713A922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0424"/>
            <a:ext cx="9144000" cy="1463040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Anna%20Hasenfratz/Anna_Hasenfratz.pdf" TargetMode="External"/><Relationship Id="rId7" Type="http://schemas.openxmlformats.org/officeDocument/2006/relationships/hyperlink" Target="Enrico%20Rinaldi/slides_5D_lat12_15min_Rinaldi.pdf" TargetMode="External"/><Relationship Id="rId2" Type="http://schemas.openxmlformats.org/officeDocument/2006/relationships/hyperlink" Target="George%20Fleming/presentatio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Jarno%20Rantaharju/lattice2012.pdf" TargetMode="External"/><Relationship Id="rId5" Type="http://schemas.openxmlformats.org/officeDocument/2006/relationships/hyperlink" Target="Kenji%20Ogawa/lattice2012_ogawak.pdf" TargetMode="External"/><Relationship Id="rId4" Type="http://schemas.openxmlformats.org/officeDocument/2006/relationships/hyperlink" Target="Kai-ichi%20Nagai/talk-nagai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568194"/>
            <a:ext cx="7772400" cy="1153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Plenary Session</a:t>
            </a:r>
            <a:endParaRPr lang="en-US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99189" y="1721290"/>
            <a:ext cx="8490411" cy="391751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Tuesday 26 June 2012</a:t>
            </a:r>
          </a:p>
          <a:p>
            <a:pPr marL="0" indent="0">
              <a:buNone/>
            </a:pPr>
            <a:r>
              <a:rPr lang="en-US" sz="2000" dirty="0" smtClean="0"/>
              <a:t>Hall A</a:t>
            </a:r>
          </a:p>
          <a:p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Time				     Speaker</a:t>
            </a:r>
          </a:p>
          <a:p>
            <a:pPr marL="0" indent="0">
              <a:buNone/>
            </a:pPr>
            <a:r>
              <a:rPr lang="en-AU" sz="2000" dirty="0" smtClean="0"/>
              <a:t>2.30-2.50	     		 </a:t>
            </a:r>
            <a:r>
              <a:rPr lang="en-AU" sz="2000" dirty="0" smtClean="0">
                <a:hlinkClick r:id="rId2" action="ppaction://hlinkpres?slideindex=1&amp;slidetitle="/>
              </a:rPr>
              <a:t>George </a:t>
            </a:r>
            <a:r>
              <a:rPr lang="en-AU" sz="2000" dirty="0" err="1" smtClean="0">
                <a:hlinkClick r:id="rId2" action="ppaction://hlinkpres?slideindex=1&amp;slidetitle="/>
              </a:rPr>
              <a:t>Flemming</a:t>
            </a:r>
            <a:endParaRPr lang="en-AU" sz="2000" dirty="0" smtClean="0"/>
          </a:p>
          <a:p>
            <a:pPr marL="0" indent="0">
              <a:buNone/>
            </a:pPr>
            <a:r>
              <a:rPr lang="en-AU" sz="2000" dirty="0" smtClean="0"/>
              <a:t>2.50-3.10		</a:t>
            </a:r>
            <a:r>
              <a:rPr lang="en-US" sz="2000" dirty="0" smtClean="0"/>
              <a:t>	 </a:t>
            </a:r>
            <a:r>
              <a:rPr lang="en-US" sz="2000" dirty="0" smtClean="0">
                <a:hlinkClick r:id="rId3" action="ppaction://hlinkfile"/>
              </a:rPr>
              <a:t>Anna </a:t>
            </a:r>
            <a:r>
              <a:rPr lang="en-US" sz="2000" dirty="0" err="1" smtClean="0">
                <a:hlinkClick r:id="rId3" action="ppaction://hlinkfile"/>
              </a:rPr>
              <a:t>Hasenfratz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3.10-3.30		</a:t>
            </a: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000" dirty="0" smtClean="0">
                <a:hlinkClick r:id="rId4" action="ppaction://hlinkfile"/>
              </a:rPr>
              <a:t>Kei-</a:t>
            </a:r>
            <a:r>
              <a:rPr lang="en-US" sz="2000" dirty="0" err="1" smtClean="0">
                <a:hlinkClick r:id="rId4" action="ppaction://hlinkfile"/>
              </a:rPr>
              <a:t>Ichi</a:t>
            </a:r>
            <a:r>
              <a:rPr lang="en-US" sz="2000" dirty="0" smtClean="0">
                <a:hlinkClick r:id="rId4" action="ppaction://hlinkfile"/>
              </a:rPr>
              <a:t> Nagai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3.30-3.50			 </a:t>
            </a:r>
            <a:r>
              <a:rPr lang="en-US" sz="2000" dirty="0" smtClean="0">
                <a:hlinkClick r:id="rId5" action="ppaction://hlinkfile"/>
              </a:rPr>
              <a:t>Kenji Ogawa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3.50-4.10			 </a:t>
            </a:r>
            <a:r>
              <a:rPr lang="en-US" sz="2000" dirty="0" err="1" smtClean="0">
                <a:hlinkClick r:id="rId6" action="ppaction://hlinkfile"/>
              </a:rPr>
              <a:t>Jarno</a:t>
            </a:r>
            <a:r>
              <a:rPr lang="en-US" sz="2000" dirty="0" smtClean="0">
                <a:hlinkClick r:id="rId6" action="ppaction://hlinkfile"/>
              </a:rPr>
              <a:t> </a:t>
            </a:r>
            <a:r>
              <a:rPr lang="en-US" sz="2000" dirty="0" err="1" smtClean="0">
                <a:hlinkClick r:id="rId6" action="ppaction://hlinkfile"/>
              </a:rPr>
              <a:t>Rantaharju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4.10-4.40			 </a:t>
            </a:r>
            <a:r>
              <a:rPr lang="en-US" sz="2000" dirty="0" smtClean="0">
                <a:hlinkClick r:id="rId7" action="ppaction://hlinkfile"/>
              </a:rPr>
              <a:t>Enrico </a:t>
            </a:r>
            <a:r>
              <a:rPr lang="en-US" sz="2000" dirty="0" err="1" smtClean="0">
                <a:hlinkClick r:id="rId7" action="ppaction://hlinkfile"/>
              </a:rPr>
              <a:t>Rinaldi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80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Custom 20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FFFFFF"/>
      </a:hlink>
      <a:folHlink>
        <a:srgbClr val="FFFFF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139</TotalTime>
  <Words>9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Theme1</vt:lpstr>
      <vt:lpstr>PowerPoint Presentation</vt:lpstr>
    </vt:vector>
  </TitlesOfParts>
  <Company>University of Adelaide (eResearchSA)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Session</dc:title>
  <dc:creator>Silvana Santucci</dc:creator>
  <cp:lastModifiedBy>Cairns Convention Centre</cp:lastModifiedBy>
  <cp:revision>34</cp:revision>
  <dcterms:created xsi:type="dcterms:W3CDTF">2012-06-24T01:55:13Z</dcterms:created>
  <dcterms:modified xsi:type="dcterms:W3CDTF">2012-06-26T02:55:23Z</dcterms:modified>
</cp:coreProperties>
</file>