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3"/>
  </p:notesMasterIdLst>
  <p:sldIdLst>
    <p:sldId id="302" r:id="rId2"/>
  </p:sldIdLst>
  <p:sldSz cx="9144000" cy="6858000" type="screen4x3"/>
  <p:notesSz cx="9906000" cy="143351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7" d="100"/>
          <a:sy n="77" d="100"/>
        </p:scale>
        <p:origin x="-912" y="-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716756"/>
          </a:xfrm>
          <a:prstGeom prst="rect">
            <a:avLst/>
          </a:prstGeom>
        </p:spPr>
        <p:txBody>
          <a:bodyPr vert="horz" lIns="132855" tIns="66428" rIns="132855" bIns="66428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716756"/>
          </a:xfrm>
          <a:prstGeom prst="rect">
            <a:avLst/>
          </a:prstGeom>
        </p:spPr>
        <p:txBody>
          <a:bodyPr vert="horz" lIns="132855" tIns="66428" rIns="132855" bIns="66428" rtlCol="0"/>
          <a:lstStyle>
            <a:lvl1pPr algn="r">
              <a:defRPr sz="1700"/>
            </a:lvl1pPr>
          </a:lstStyle>
          <a:p>
            <a:fld id="{4B88A1CC-5A70-1049-B921-32CAFE86B279}" type="datetimeFigureOut">
              <a:rPr lang="en-US" smtClean="0"/>
              <a:t>6/24/2012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0013" y="1074738"/>
            <a:ext cx="7165975" cy="5375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855" tIns="66428" rIns="132855" bIns="664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6809185"/>
            <a:ext cx="7924800" cy="6450806"/>
          </a:xfrm>
          <a:prstGeom prst="rect">
            <a:avLst/>
          </a:prstGeom>
        </p:spPr>
        <p:txBody>
          <a:bodyPr vert="horz" lIns="132855" tIns="66428" rIns="132855" bIns="664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15881"/>
            <a:ext cx="4292600" cy="716756"/>
          </a:xfrm>
          <a:prstGeom prst="rect">
            <a:avLst/>
          </a:prstGeom>
        </p:spPr>
        <p:txBody>
          <a:bodyPr vert="horz" lIns="132855" tIns="66428" rIns="132855" bIns="66428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13615881"/>
            <a:ext cx="4292600" cy="716756"/>
          </a:xfrm>
          <a:prstGeom prst="rect">
            <a:avLst/>
          </a:prstGeom>
        </p:spPr>
        <p:txBody>
          <a:bodyPr vert="horz" lIns="132855" tIns="66428" rIns="132855" bIns="66428" rtlCol="0" anchor="b"/>
          <a:lstStyle>
            <a:lvl1pPr algn="r">
              <a:defRPr sz="1700"/>
            </a:lvl1pPr>
          </a:lstStyle>
          <a:p>
            <a:fld id="{CB30D156-85EE-CD46-9786-0E2E78458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48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780D43-1D2D-4AC0-832C-9800ECCE462F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5A161-253F-4E87-93FA-EFDC7A72967F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3866DA-20B1-45A4-8978-AEFB98439DE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19A3-15AD-452D-A8C2-40072F7546FF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A167C4-6A3B-417D-B646-8F5E70D95BA2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1526B-CD63-4EA4-BEB4-FF66C8B11A17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E856DD-318A-4DAF-8E41-E0684B465CDA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0EBF74-745B-4437-AAF7-13E6E9D31D0D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9917E3-C634-4AB2-BFE3-C393902D3B67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0A975DA2-4696-413C-97BA-0525EF6287EF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F132A2-65AE-4C08-9DEC-C629B9B57AAC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390A5-9C00-4963-95AA-A9C61521C693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BA7848-A2BC-48D9-AF8F-47C4B966BD42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5EA67-4519-451D-BE64-9F7D64BF0562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25A7AC-2F59-4B05-BDB6-348271A9036F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88ACA-09AD-4715-A42C-7841A8C8274F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0BE004-ED13-415E-A51A-CA0C5A9093CC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A0EBF-D293-4FFF-A2AF-6250DE9E79E5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386DBE-BBA7-46A6-A335-2B8755BB4FA1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7A7052-AE55-4BFA-9165-042D249DF2E0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CF6FFF-C916-41D4-8C4F-6486367C7CAA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4CD81-A476-4018-8BE5-10F034CD4ECE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defTabSz="914400">
              <a:defRPr/>
            </a:pPr>
            <a:fld id="{251B5F6E-3C95-4F88-B5B3-A958E668F9BA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 defTabSz="914400">
                <a:defRPr/>
              </a:pPr>
              <a:t>6/24/2012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defTabSz="914400">
              <a:defRPr/>
            </a:pPr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defTabSz="914400">
              <a:defRPr/>
            </a:pPr>
            <a:fld id="{B613B88E-F55C-41AB-A0F3-576E7C39045E}" type="slidenum">
              <a:rPr lang="en-AU" smtClean="0">
                <a:solidFill>
                  <a:prstClr val="white">
                    <a:shade val="50000"/>
                  </a:prstClr>
                </a:solidFill>
              </a:rPr>
              <a:pPr defTabSz="914400">
                <a:defRPr/>
              </a:pPr>
              <a:t>‹#›</a:t>
            </a:fld>
            <a:endParaRPr lang="en-AU">
              <a:solidFill>
                <a:prstClr val="white">
                  <a:shade val="50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Adelaide\Lattice2012\Opening\images\big_logo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525" y="129208"/>
            <a:ext cx="5923383" cy="332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5989" y="3820328"/>
            <a:ext cx="8414952" cy="2444548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5400" smtClean="0"/>
              <a:t>Presentation Not Loaded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56843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1309</TotalTime>
  <Words>3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Silvana Santucci</dc:creator>
  <cp:lastModifiedBy>mdoktor</cp:lastModifiedBy>
  <cp:revision>122</cp:revision>
  <cp:lastPrinted>2012-06-24T03:46:04Z</cp:lastPrinted>
  <dcterms:created xsi:type="dcterms:W3CDTF">2011-06-29T06:59:57Z</dcterms:created>
  <dcterms:modified xsi:type="dcterms:W3CDTF">2012-06-24T05:38:29Z</dcterms:modified>
</cp:coreProperties>
</file>