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akumi%20Doi/presentation.pptx" TargetMode="External"/><Relationship Id="rId2" Type="http://schemas.openxmlformats.org/officeDocument/2006/relationships/hyperlink" Target="Norman%20Christ/NChrist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Tuesday.pptx" TargetMode="External"/><Relationship Id="rId4" Type="http://schemas.openxmlformats.org/officeDocument/2006/relationships/hyperlink" Target="Marco%20Panero/panero_lattice20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Plenary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11.00-11.30	     		</a:t>
            </a:r>
            <a:r>
              <a:rPr lang="en-AU" sz="2000" dirty="0" smtClean="0">
                <a:hlinkClick r:id="rId2" action="ppaction://hlinkfile"/>
              </a:rPr>
              <a:t>Norman Christ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11.30-12.00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pres?slideindex=1&amp;slidetitle="/>
              </a:rPr>
              <a:t>Takumi </a:t>
            </a:r>
            <a:r>
              <a:rPr lang="en-US" sz="2000" dirty="0" err="1" smtClean="0">
                <a:hlinkClick r:id="rId3" action="ppaction://hlinkpres?slideindex=1&amp;slidetitle="/>
              </a:rPr>
              <a:t>Doi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12.00-12.30			</a:t>
            </a:r>
            <a:r>
              <a:rPr lang="en-US" sz="2000" dirty="0" smtClean="0">
                <a:hlinkClick r:id="rId4" action="ppaction://hlinkfile"/>
              </a:rPr>
              <a:t>Marco </a:t>
            </a:r>
            <a:r>
              <a:rPr lang="en-US" sz="2000" dirty="0" err="1" smtClean="0">
                <a:hlinkClick r:id="rId4" action="ppaction://hlinkfile"/>
              </a:rPr>
              <a:t>Panero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hlinkClick r:id="rId5" action="ppaction://hlinkpres?slideindex=1&amp;slidetitle="/>
              </a:rPr>
              <a:t>Announcements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133</TotalTime>
  <Words>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30</cp:revision>
  <dcterms:created xsi:type="dcterms:W3CDTF">2012-06-24T01:55:13Z</dcterms:created>
  <dcterms:modified xsi:type="dcterms:W3CDTF">2012-06-26T00:57:26Z</dcterms:modified>
</cp:coreProperties>
</file>