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Geoff%20Taylor/Cairns_GNTaylor_LHC_v2.pdf" TargetMode="External"/><Relationship Id="rId2" Type="http://schemas.openxmlformats.org/officeDocument/2006/relationships/hyperlink" Target="Joel%20Giedt/giedt_lattice_2012_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Plenary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Tuesday 26 June 2012</a:t>
            </a:r>
          </a:p>
          <a:p>
            <a:pPr marL="0" indent="0">
              <a:buNone/>
            </a:pPr>
            <a:r>
              <a:rPr lang="en-US" sz="2000" dirty="0" smtClean="0"/>
              <a:t>Hall A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/>
              <a:t>9</a:t>
            </a:r>
            <a:r>
              <a:rPr lang="en-AU" sz="2000" dirty="0" smtClean="0"/>
              <a:t>.00-9.45	     		</a:t>
            </a:r>
            <a:r>
              <a:rPr lang="en-AU" sz="2000" dirty="0" smtClean="0">
                <a:hlinkClick r:id="rId2" action="ppaction://hlinkfile"/>
              </a:rPr>
              <a:t>Joel </a:t>
            </a:r>
            <a:r>
              <a:rPr lang="en-AU" sz="2000" dirty="0" err="1" smtClean="0">
                <a:hlinkClick r:id="rId2" action="ppaction://hlinkfile"/>
              </a:rPr>
              <a:t>Giedt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9.45-10.30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Geoff Taylor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492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126</TotalTime>
  <Words>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27</cp:revision>
  <dcterms:created xsi:type="dcterms:W3CDTF">2012-06-24T01:55:13Z</dcterms:created>
  <dcterms:modified xsi:type="dcterms:W3CDTF">2012-06-25T23:23:51Z</dcterms:modified>
</cp:coreProperties>
</file>