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5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3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55DBE-B534-4CD6-A380-D30F348B3B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92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flatTx/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3492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777924"/>
            <a:ext cx="8229600" cy="35314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Geoff%20Taylor/Cairns_GNTaylor_LHC_v2.pdf" TargetMode="External"/><Relationship Id="rId2" Type="http://schemas.openxmlformats.org/officeDocument/2006/relationships/hyperlink" Target="Joel%20Giedt/giedt_lattice_2012_2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568194"/>
            <a:ext cx="7772400" cy="1153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Plenary Session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9189" y="1721290"/>
            <a:ext cx="8490411" cy="3917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Tuesday 26 June 2012</a:t>
            </a:r>
          </a:p>
          <a:p>
            <a:pPr marL="0" indent="0">
              <a:buNone/>
            </a:pPr>
            <a:r>
              <a:rPr lang="en-US" sz="2000" dirty="0" smtClean="0"/>
              <a:t>Hall A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Time				Speaker</a:t>
            </a:r>
          </a:p>
          <a:p>
            <a:pPr marL="0" indent="0">
              <a:buNone/>
            </a:pPr>
            <a:r>
              <a:rPr lang="en-AU" sz="2000" dirty="0"/>
              <a:t>9</a:t>
            </a:r>
            <a:r>
              <a:rPr lang="en-AU" sz="2000" dirty="0" smtClean="0"/>
              <a:t>.00-9.45	     		</a:t>
            </a:r>
            <a:r>
              <a:rPr lang="en-AU" sz="2000" dirty="0" smtClean="0">
                <a:hlinkClick r:id="rId2" action="ppaction://hlinkfile"/>
              </a:rPr>
              <a:t>Joel </a:t>
            </a:r>
            <a:r>
              <a:rPr lang="en-AU" sz="2000" dirty="0" err="1" smtClean="0">
                <a:hlinkClick r:id="rId2" action="ppaction://hlinkfile"/>
              </a:rPr>
              <a:t>Giedt</a:t>
            </a:r>
            <a:endParaRPr lang="en-AU" sz="2000" dirty="0" smtClean="0"/>
          </a:p>
          <a:p>
            <a:pPr marL="0" indent="0">
              <a:buNone/>
            </a:pPr>
            <a:r>
              <a:rPr lang="en-AU" sz="2000" dirty="0" smtClean="0"/>
              <a:t>9.45-10.30		</a:t>
            </a:r>
            <a:r>
              <a:rPr lang="en-US" sz="2000" dirty="0" smtClean="0"/>
              <a:t>	</a:t>
            </a:r>
            <a:r>
              <a:rPr lang="en-US" sz="2000" dirty="0" smtClean="0">
                <a:hlinkClick r:id="rId3" action="ppaction://hlinkfile"/>
              </a:rPr>
              <a:t>Geoff Taylor</a:t>
            </a:r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54928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FFFFFF"/>
      </a:hlink>
      <a:folHlink>
        <a:srgbClr val="FFFF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126</TotalTime>
  <Words>9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PowerPoint Presentation</vt:lpstr>
    </vt:vector>
  </TitlesOfParts>
  <Company>University of Adelaide (eResearchSA)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</dc:title>
  <dc:creator>Silvana Santucci</dc:creator>
  <cp:lastModifiedBy>Cairns Convention Centre</cp:lastModifiedBy>
  <cp:revision>27</cp:revision>
  <dcterms:created xsi:type="dcterms:W3CDTF">2012-06-24T01:55:13Z</dcterms:created>
  <dcterms:modified xsi:type="dcterms:W3CDTF">2012-06-25T23:23:51Z</dcterms:modified>
</cp:coreProperties>
</file>