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lga%20Goulko/OlgaGoulko.pdf" TargetMode="External"/><Relationship Id="rId2" Type="http://schemas.openxmlformats.org/officeDocument/2006/relationships/hyperlink" Target="Nikos%20Inges/Irges_Lattice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teusz%20Koren/citymap.pdf" TargetMode="External"/><Relationship Id="rId5" Type="http://schemas.openxmlformats.org/officeDocument/2006/relationships/hyperlink" Target="Masafumi%20Kurachi/Kurachi_Lattice2012.pdf" TargetMode="External"/><Relationship Id="rId4" Type="http://schemas.openxmlformats.org/officeDocument/2006/relationships/hyperlink" Target="Michael%20Endres/Lattice2012-shor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1640-1700	     		</a:t>
            </a:r>
            <a:r>
              <a:rPr lang="en-AU" sz="2000" dirty="0" smtClean="0">
                <a:hlinkClick r:id="rId2" action="ppaction://hlinkfile"/>
              </a:rPr>
              <a:t>Nikos </a:t>
            </a:r>
            <a:r>
              <a:rPr lang="en-AU" sz="2000" dirty="0" err="1" smtClean="0">
                <a:hlinkClick r:id="rId2" action="ppaction://hlinkfile"/>
              </a:rPr>
              <a:t>Irges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1700-1720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Olga </a:t>
            </a:r>
            <a:r>
              <a:rPr lang="en-US" sz="2000" dirty="0" err="1" smtClean="0">
                <a:hlinkClick r:id="rId3" action="ppaction://hlinkfile"/>
              </a:rPr>
              <a:t>Goulko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1720-1740			</a:t>
            </a:r>
            <a:r>
              <a:rPr lang="en-US" sz="2000" dirty="0" smtClean="0">
                <a:hlinkClick r:id="rId4" action="ppaction://hlinkfile"/>
              </a:rPr>
              <a:t>Michael </a:t>
            </a:r>
            <a:r>
              <a:rPr lang="en-US" sz="2000" dirty="0" err="1" smtClean="0">
                <a:hlinkClick r:id="rId4" action="ppaction://hlinkfile"/>
              </a:rPr>
              <a:t>Endres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1740-1800			</a:t>
            </a:r>
            <a:r>
              <a:rPr lang="en-US" sz="2000" dirty="0" err="1" smtClean="0">
                <a:hlinkClick r:id="rId5" action="ppaction://hlinkfile"/>
              </a:rPr>
              <a:t>Masafumi</a:t>
            </a:r>
            <a:r>
              <a:rPr lang="en-US" sz="2000" dirty="0" smtClean="0">
                <a:hlinkClick r:id="rId5" action="ppaction://hlinkfile"/>
              </a:rPr>
              <a:t> </a:t>
            </a:r>
            <a:r>
              <a:rPr lang="en-US" sz="2000" dirty="0" err="1" smtClean="0">
                <a:hlinkClick r:id="rId5" action="ppaction://hlinkfile"/>
              </a:rPr>
              <a:t>Kurachi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1800-1820			</a:t>
            </a:r>
            <a:r>
              <a:rPr lang="en-US" sz="2000" dirty="0" smtClean="0">
                <a:hlinkClick r:id="rId6" action="ppaction://hlinkfile"/>
              </a:rPr>
              <a:t>Mateusz </a:t>
            </a:r>
            <a:r>
              <a:rPr lang="en-US" sz="2000" dirty="0" err="1" smtClean="0">
                <a:hlinkClick r:id="rId6" action="ppaction://hlinkfile"/>
              </a:rPr>
              <a:t>Koren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</TotalTime>
  <Words>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37</cp:revision>
  <dcterms:created xsi:type="dcterms:W3CDTF">2012-06-24T01:55:13Z</dcterms:created>
  <dcterms:modified xsi:type="dcterms:W3CDTF">2012-06-28T04:37:03Z</dcterms:modified>
</cp:coreProperties>
</file>