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Tiago%20Nunes/Nunes_wos.pptx" TargetMode="External"/><Relationship Id="rId2" Type="http://schemas.openxmlformats.org/officeDocument/2006/relationships/hyperlink" Target="Gregory%20Petropoulos/citymap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ichela%20D'Onofrio/citymap.pdf" TargetMode="External"/><Relationship Id="rId5" Type="http://schemas.openxmlformats.org/officeDocument/2006/relationships/hyperlink" Target="Attila%20Nagy/citymap.pdf" TargetMode="External"/><Relationship Id="rId4" Type="http://schemas.openxmlformats.org/officeDocument/2006/relationships/hyperlink" Target="Wolfgang%20Unger/citymap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Parallel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Thursday 28 June 2012</a:t>
            </a:r>
          </a:p>
          <a:p>
            <a:pPr marL="0" indent="0">
              <a:buNone/>
            </a:pPr>
            <a:r>
              <a:rPr lang="en-US" sz="2000" dirty="0" smtClean="0"/>
              <a:t>Hall A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2.30-2.50	     		</a:t>
            </a:r>
            <a:r>
              <a:rPr lang="en-AU" sz="2000" dirty="0" smtClean="0">
                <a:hlinkClick r:id="rId2" action="ppaction://hlinkfile"/>
              </a:rPr>
              <a:t>Gregory Petropoulos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2.50-3.10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pres?slideindex=1&amp;slidetitle="/>
              </a:rPr>
              <a:t>Tiago </a:t>
            </a:r>
            <a:r>
              <a:rPr lang="en-US" sz="2000" dirty="0" err="1" smtClean="0">
                <a:hlinkClick r:id="rId3" action="ppaction://hlinkpres?slideindex=1&amp;slidetitle="/>
              </a:rPr>
              <a:t>Nunes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3.10-3.30			</a:t>
            </a:r>
            <a:r>
              <a:rPr lang="en-US" sz="2000" dirty="0" smtClean="0">
                <a:hlinkClick r:id="rId4" action="ppaction://hlinkfile"/>
              </a:rPr>
              <a:t>Wolfgang Unger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3.30-3.50			</a:t>
            </a:r>
            <a:r>
              <a:rPr lang="en-US" sz="2000" dirty="0" smtClean="0">
                <a:hlinkClick r:id="rId5" action="ppaction://hlinkfile"/>
              </a:rPr>
              <a:t>Attila Nagy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3.50-4.10			</a:t>
            </a:r>
            <a:r>
              <a:rPr lang="en-US" sz="2000" dirty="0" err="1" smtClean="0">
                <a:hlinkClick r:id="rId6" action="ppaction://hlinkfile"/>
              </a:rPr>
              <a:t>Michela</a:t>
            </a:r>
            <a:r>
              <a:rPr lang="en-US" sz="2000" dirty="0" smtClean="0">
                <a:hlinkClick r:id="rId6" action="ppaction://hlinkfile"/>
              </a:rPr>
              <a:t> </a:t>
            </a:r>
            <a:r>
              <a:rPr lang="en-US" sz="2000" dirty="0" err="1" smtClean="0">
                <a:hlinkClick r:id="rId6" action="ppaction://hlinkfile"/>
              </a:rPr>
              <a:t>D’Onofrio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73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124</TotalTime>
  <Words>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35</cp:revision>
  <dcterms:created xsi:type="dcterms:W3CDTF">2012-06-24T01:55:13Z</dcterms:created>
  <dcterms:modified xsi:type="dcterms:W3CDTF">2012-06-27T23:15:18Z</dcterms:modified>
</cp:coreProperties>
</file>