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iago%20Nunes/Nunes_wos.pptx" TargetMode="External"/><Relationship Id="rId2" Type="http://schemas.openxmlformats.org/officeDocument/2006/relationships/hyperlink" Target="Gregory%20Petropoulos/citym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ichela%20D'Onofrio/citymap.pdf" TargetMode="External"/><Relationship Id="rId5" Type="http://schemas.openxmlformats.org/officeDocument/2006/relationships/hyperlink" Target="Attila%20Nagy/citymap.pdf" TargetMode="External"/><Relationship Id="rId4" Type="http://schemas.openxmlformats.org/officeDocument/2006/relationships/hyperlink" Target="Wolfgang%20Unger/cityma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28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Gregory Petropoulos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pres?slideindex=1&amp;slidetitle="/>
              </a:rPr>
              <a:t>Tiago </a:t>
            </a:r>
            <a:r>
              <a:rPr lang="en-US" sz="2000" dirty="0" err="1" smtClean="0">
                <a:hlinkClick r:id="rId3" action="ppaction://hlinkpres?slideindex=1&amp;slidetitle="/>
              </a:rPr>
              <a:t>Nunes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Wolfgang Unger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file"/>
              </a:rPr>
              <a:t>Attila Nagy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err="1" smtClean="0">
                <a:hlinkClick r:id="rId6" action="ppaction://hlinkfile"/>
              </a:rPr>
              <a:t>Michela</a:t>
            </a:r>
            <a:r>
              <a:rPr lang="en-US" sz="2000" dirty="0" smtClean="0">
                <a:hlinkClick r:id="rId6" action="ppaction://hlinkfile"/>
              </a:rPr>
              <a:t> </a:t>
            </a:r>
            <a:r>
              <a:rPr lang="en-US" sz="2000" dirty="0" err="1" smtClean="0">
                <a:hlinkClick r:id="rId6" action="ppaction://hlinkfile"/>
              </a:rPr>
              <a:t>D’Onofrio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124</TotalTime>
  <Words>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2012-06-27T23:15:18Z</dcterms:modified>
</cp:coreProperties>
</file>