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5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1" d="100"/>
          <a:sy n="61" d="100"/>
        </p:scale>
        <p:origin x="-235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55DBE-B534-4CD6-A380-D30F348B3B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4926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flatTx/>
          </a:bodyPr>
          <a:lstStyle>
            <a:lvl1pPr>
              <a:defRPr sz="4800" b="1" cap="all" baseline="0">
                <a:ln w="635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0424"/>
            <a:ext cx="9144000" cy="14630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bg2">
                <a:shade val="3000"/>
                <a:satMod val="110000"/>
              </a:schemeClr>
              <a:schemeClr val="bg2">
                <a:tint val="60000"/>
                <a:satMod val="425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634924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777924"/>
            <a:ext cx="8229600" cy="35314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1E2B7D-598B-A948-B3B3-C0306C37AB49}" type="datetimeFigureOut">
              <a:rPr lang="en-US" smtClean="0"/>
              <a:t>6/25/2012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87D219F-7E35-414F-A3E1-1972713A922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20424"/>
            <a:ext cx="9144000" cy="146304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iroshi%20Ohki/Lattice2012.pdf" TargetMode="External"/><Relationship Id="rId2" Type="http://schemas.openxmlformats.org/officeDocument/2006/relationships/hyperlink" Target="David%20Schaich/lattice12.pdf.schaich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Tuomas%20Karavirta/Lattice2012_Karavirta.pdf" TargetMode="External"/><Relationship Id="rId5" Type="http://schemas.openxmlformats.org/officeDocument/2006/relationships/hyperlink" Target="Pol%20Vilaseca/Vilaseca_lattice2012.pdf" TargetMode="External"/><Relationship Id="rId4" Type="http://schemas.openxmlformats.org/officeDocument/2006/relationships/hyperlink" Target="Norikazu%20Yamada/lat2012-yamad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685800" y="586337"/>
            <a:ext cx="7772400" cy="1153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Parallel Session</a:t>
            </a:r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99189" y="1721290"/>
            <a:ext cx="8490411" cy="39175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2000" dirty="0" smtClean="0"/>
              <a:t>Monday 25 June 2012</a:t>
            </a:r>
          </a:p>
          <a:p>
            <a:pPr marL="0" indent="0">
              <a:buNone/>
            </a:pPr>
            <a:r>
              <a:rPr lang="en-US" sz="2000" dirty="0" smtClean="0"/>
              <a:t>Hall A</a:t>
            </a:r>
          </a:p>
          <a:p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Time				Speaker</a:t>
            </a:r>
          </a:p>
          <a:p>
            <a:pPr marL="0" indent="0">
              <a:buNone/>
            </a:pPr>
            <a:r>
              <a:rPr lang="en-AU" sz="2000" dirty="0" smtClean="0"/>
              <a:t>4.40-5.10	     		</a:t>
            </a:r>
            <a:r>
              <a:rPr lang="en-AU" sz="2000" dirty="0" smtClean="0">
                <a:hlinkClick r:id="rId2" action="ppaction://hlinkfile"/>
              </a:rPr>
              <a:t>David </a:t>
            </a:r>
            <a:r>
              <a:rPr lang="en-AU" sz="2000" dirty="0" err="1" smtClean="0">
                <a:hlinkClick r:id="rId2" action="ppaction://hlinkfile"/>
              </a:rPr>
              <a:t>Schaich</a:t>
            </a:r>
            <a:endParaRPr lang="en-AU" sz="2000" dirty="0" smtClean="0"/>
          </a:p>
          <a:p>
            <a:pPr marL="0" indent="0">
              <a:buNone/>
            </a:pPr>
            <a:r>
              <a:rPr lang="en-AU" sz="2000" dirty="0" smtClean="0"/>
              <a:t>5.00-5.20		</a:t>
            </a:r>
            <a:r>
              <a:rPr lang="en-US" sz="2000" dirty="0" smtClean="0"/>
              <a:t>	</a:t>
            </a:r>
            <a:r>
              <a:rPr lang="en-US" sz="2000" dirty="0" smtClean="0">
                <a:hlinkClick r:id="rId3" action="ppaction://hlinkfile"/>
              </a:rPr>
              <a:t>Hiroshi Ohki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5.20-5.40			</a:t>
            </a:r>
            <a:r>
              <a:rPr lang="en-US" sz="2000" dirty="0" smtClean="0">
                <a:hlinkClick r:id="rId4" action="ppaction://hlinkfile"/>
              </a:rPr>
              <a:t>Norikazu Yamada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5.40-6.00			</a:t>
            </a:r>
            <a:r>
              <a:rPr lang="en-US" sz="2000" dirty="0" smtClean="0">
                <a:hlinkClick r:id="rId5" action="ppaction://hlinkfile"/>
              </a:rPr>
              <a:t>Pol </a:t>
            </a:r>
            <a:r>
              <a:rPr lang="en-US" sz="2000" dirty="0" err="1" smtClean="0">
                <a:hlinkClick r:id="rId5" action="ppaction://hlinkfile"/>
              </a:rPr>
              <a:t>Vilaseca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/>
              <a:t>6</a:t>
            </a:r>
            <a:r>
              <a:rPr lang="en-US" sz="2000" dirty="0" smtClean="0"/>
              <a:t>.00-6.20			</a:t>
            </a:r>
            <a:r>
              <a:rPr lang="en-US" sz="2000" dirty="0" err="1" smtClean="0">
                <a:hlinkClick r:id="rId6" action="ppaction://hlinkfile"/>
              </a:rPr>
              <a:t>Tuomas</a:t>
            </a:r>
            <a:r>
              <a:rPr lang="en-US" sz="2000" dirty="0" smtClean="0">
                <a:hlinkClick r:id="rId6" action="ppaction://hlinkfile"/>
              </a:rPr>
              <a:t> </a:t>
            </a:r>
            <a:r>
              <a:rPr lang="en-US" sz="2000" dirty="0" err="1" smtClean="0">
                <a:hlinkClick r:id="rId6" action="ppaction://hlinkfile"/>
              </a:rPr>
              <a:t>Karavirta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52158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Custom 20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FFFFFF"/>
      </a:hlink>
      <a:folHlink>
        <a:srgbClr val="FFFFFF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122</TotalTime>
  <Words>9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Theme1</vt:lpstr>
      <vt:lpstr>PowerPoint Presentation</vt:lpstr>
    </vt:vector>
  </TitlesOfParts>
  <Company>University of Adelaide (eResearchSA)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Plenary Session</dc:title>
  <dc:creator>Silvana Santucci</dc:creator>
  <cp:lastModifiedBy>Cairns Convention Centre</cp:lastModifiedBy>
  <cp:revision>30</cp:revision>
  <dcterms:created xsi:type="dcterms:W3CDTF">2012-06-24T01:55:13Z</dcterms:created>
  <dcterms:modified xsi:type="dcterms:W3CDTF">2012-06-25T04:11:47Z</dcterms:modified>
</cp:coreProperties>
</file>