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Julis%20Kuti/jkLattice2012.pdf" TargetMode="External"/><Relationship Id="rId2" Type="http://schemas.openxmlformats.org/officeDocument/2006/relationships/hyperlink" Target="Simon%20Catterall/cairn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hik%20Hium%20Wong/presentation.pdf" TargetMode="External"/><Relationship Id="rId5" Type="http://schemas.openxmlformats.org/officeDocument/2006/relationships/hyperlink" Target="Don%20Sinclair/cairns.pdf" TargetMode="External"/><Relationship Id="rId4" Type="http://schemas.openxmlformats.org/officeDocument/2006/relationships/hyperlink" Target="Kieran%20Holland/holland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Monday 25 June 2012</a:t>
            </a:r>
          </a:p>
          <a:p>
            <a:pPr marL="0" indent="0">
              <a:buNone/>
            </a:pPr>
            <a:r>
              <a:rPr lang="en-US" sz="2000" dirty="0" smtClean="0"/>
              <a:t>Hall A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smtClean="0">
                <a:hlinkClick r:id="rId2" action="ppaction://hlinkfile"/>
              </a:rPr>
              <a:t>Simon </a:t>
            </a:r>
            <a:r>
              <a:rPr lang="en-AU" sz="2000" dirty="0" err="1">
                <a:hlinkClick r:id="rId2" action="ppaction://hlinkfile"/>
              </a:rPr>
              <a:t>C</a:t>
            </a:r>
            <a:r>
              <a:rPr lang="en-AU" sz="2000" dirty="0" err="1" smtClean="0">
                <a:hlinkClick r:id="rId2" action="ppaction://hlinkfile"/>
              </a:rPr>
              <a:t>atterall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Julius </a:t>
            </a:r>
            <a:r>
              <a:rPr lang="en-US" sz="2000" dirty="0" err="1" smtClean="0">
                <a:hlinkClick r:id="rId3" action="ppaction://hlinkfile"/>
              </a:rPr>
              <a:t>Kuti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	</a:t>
            </a:r>
            <a:r>
              <a:rPr lang="en-US" sz="2000" dirty="0" smtClean="0">
                <a:hlinkClick r:id="rId4" action="ppaction://hlinkfile"/>
              </a:rPr>
              <a:t>Kieran Holland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</a:t>
            </a:r>
            <a:r>
              <a:rPr lang="en-US" sz="2000" dirty="0" smtClean="0">
                <a:hlinkClick r:id="rId5" action="ppaction://hlinkfile"/>
              </a:rPr>
              <a:t>Don Sinclair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</a:t>
            </a:r>
            <a:r>
              <a:rPr lang="en-US" sz="2000" dirty="0" err="1" smtClean="0">
                <a:hlinkClick r:id="rId6" action="ppaction://hlinkfile"/>
              </a:rPr>
              <a:t>Chik</a:t>
            </a:r>
            <a:r>
              <a:rPr lang="en-US" sz="2000" dirty="0" smtClean="0">
                <a:hlinkClick r:id="rId6" action="ppaction://hlinkfile"/>
              </a:rPr>
              <a:t> Him Wong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19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122</TotalTime>
  <Words>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31</cp:revision>
  <dcterms:created xsi:type="dcterms:W3CDTF">2012-06-24T01:55:13Z</dcterms:created>
  <dcterms:modified xsi:type="dcterms:W3CDTF">2012-06-25T04:28:44Z</dcterms:modified>
</cp:coreProperties>
</file>