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aku%20Izubuchi/LAT12-izubuchi.pdf" TargetMode="External"/><Relationship Id="rId2" Type="http://schemas.openxmlformats.org/officeDocument/2006/relationships/hyperlink" Target="Daniel%20Mohler/lattice2012_mohler_final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James%20Zanotti/Monday.pptx" TargetMode="External"/><Relationship Id="rId4" Type="http://schemas.openxmlformats.org/officeDocument/2006/relationships/hyperlink" Target="Tatsu%20Misumi/Lat12-misumi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Plenary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Monday 25 June 2012</a:t>
            </a:r>
          </a:p>
          <a:p>
            <a:pPr marL="0" indent="0">
              <a:buNone/>
            </a:pPr>
            <a:r>
              <a:rPr lang="en-US" sz="2000" dirty="0" smtClean="0"/>
              <a:t>Hall A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11.00-11.30	     		</a:t>
            </a:r>
            <a:r>
              <a:rPr lang="en-AU" sz="2000" dirty="0" smtClean="0">
                <a:hlinkClick r:id="rId2" action="ppaction://hlinkfile"/>
              </a:rPr>
              <a:t>Daniel </a:t>
            </a:r>
            <a:r>
              <a:rPr lang="en-AU" sz="2000" dirty="0" err="1" smtClean="0">
                <a:hlinkClick r:id="rId2" action="ppaction://hlinkfile"/>
              </a:rPr>
              <a:t>Mohler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11.30-12.00		</a:t>
            </a:r>
            <a:r>
              <a:rPr lang="en-US" sz="2000" dirty="0" smtClean="0"/>
              <a:t>	</a:t>
            </a:r>
            <a:r>
              <a:rPr lang="en-US" sz="2000" dirty="0" err="1" smtClean="0">
                <a:hlinkClick r:id="rId3" action="ppaction://hlinkfile"/>
              </a:rPr>
              <a:t>Taku</a:t>
            </a:r>
            <a:r>
              <a:rPr lang="en-US" sz="2000" dirty="0" smtClean="0">
                <a:hlinkClick r:id="rId3" action="ppaction://hlinkfile"/>
              </a:rPr>
              <a:t> </a:t>
            </a:r>
            <a:r>
              <a:rPr lang="en-US" sz="2000" dirty="0" err="1" smtClean="0">
                <a:hlinkClick r:id="rId3" action="ppaction://hlinkfile"/>
              </a:rPr>
              <a:t>Izubuchi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12.00-12.30			</a:t>
            </a:r>
            <a:r>
              <a:rPr lang="en-US" sz="2000" dirty="0" err="1" smtClean="0">
                <a:hlinkClick r:id="rId4" action="ppaction://hlinkfile"/>
              </a:rPr>
              <a:t>Tatsu</a:t>
            </a:r>
            <a:r>
              <a:rPr lang="en-US" sz="2000" dirty="0" smtClean="0">
                <a:hlinkClick r:id="rId4" action="ppaction://hlinkfile"/>
              </a:rPr>
              <a:t> </a:t>
            </a:r>
            <a:r>
              <a:rPr lang="en-US" sz="2000" dirty="0" err="1" smtClean="0">
                <a:hlinkClick r:id="rId4" action="ppaction://hlinkfile"/>
              </a:rPr>
              <a:t>Misumi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>
                <a:hlinkClick r:id="rId5" action="ppaction://hlinkpres?slideindex=1&amp;slidetitle="/>
              </a:rPr>
              <a:t>James </a:t>
            </a:r>
            <a:r>
              <a:rPr lang="en-US" sz="2000" dirty="0" err="1" smtClean="0">
                <a:hlinkClick r:id="rId5" action="ppaction://hlinkpres?slideindex=1&amp;slidetitle="/>
              </a:rPr>
              <a:t>Zanotti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774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123</TotalTime>
  <Words>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30</cp:revision>
  <dcterms:created xsi:type="dcterms:W3CDTF">2012-06-24T01:55:13Z</dcterms:created>
  <dcterms:modified xsi:type="dcterms:W3CDTF">2012-06-25T00:56:37Z</dcterms:modified>
</cp:coreProperties>
</file>