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6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1" d="100"/>
          <a:sy n="61" d="100"/>
        </p:scale>
        <p:origin x="-2352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55DBE-B534-4CD6-A380-D30F348B3B82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649260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flatTx/>
          </a:bodyPr>
          <a:lstStyle>
            <a:lvl1pPr>
              <a:defRPr sz="4800" b="1" cap="all" baseline="0">
                <a:ln w="635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3000"/>
                <a:satMod val="110000"/>
              </a:schemeClr>
              <a:schemeClr val="bg2">
                <a:tint val="60000"/>
                <a:satMod val="425000"/>
              </a:schemeClr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634924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777924"/>
            <a:ext cx="8229600" cy="3531436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1E2B7D-598B-A948-B3B3-C0306C37AB49}" type="datetimeFigureOut">
              <a:rPr lang="en-US" smtClean="0"/>
              <a:t>6/25/2012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87D219F-7E35-414F-A3E1-1972713A922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20424"/>
            <a:ext cx="9144000" cy="1463040"/>
          </a:xfrm>
          <a:prstGeom prst="rect">
            <a:avLst/>
          </a:prstGeom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Taku%20Izubuchi/LAT12-izubuchi.pdf" TargetMode="External"/><Relationship Id="rId2" Type="http://schemas.openxmlformats.org/officeDocument/2006/relationships/hyperlink" Target="Daniel%20Mohler/lattice2012_mohler_final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James%20Zanotti/Monday.pptx" TargetMode="External"/><Relationship Id="rId4" Type="http://schemas.openxmlformats.org/officeDocument/2006/relationships/hyperlink" Target="Tatsu%20Misumi/Lat12-misumi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85800" y="568194"/>
            <a:ext cx="7772400" cy="11530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Plenary Session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9189" y="1721290"/>
            <a:ext cx="8490411" cy="39175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600" dirty="0" smtClean="0"/>
          </a:p>
          <a:p>
            <a:pPr marL="0" indent="0">
              <a:buNone/>
            </a:pPr>
            <a:r>
              <a:rPr lang="en-US" sz="2000" dirty="0" smtClean="0"/>
              <a:t>Monday 25 June 2012</a:t>
            </a:r>
          </a:p>
          <a:p>
            <a:pPr marL="0" indent="0">
              <a:buNone/>
            </a:pPr>
            <a:r>
              <a:rPr lang="en-US" sz="2000" dirty="0" smtClean="0"/>
              <a:t>Hall A</a:t>
            </a:r>
          </a:p>
          <a:p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Time				Speaker</a:t>
            </a:r>
          </a:p>
          <a:p>
            <a:pPr marL="0" indent="0">
              <a:buNone/>
            </a:pPr>
            <a:r>
              <a:rPr lang="en-AU" sz="2000" dirty="0" smtClean="0"/>
              <a:t>11.00-11.30	     		</a:t>
            </a:r>
            <a:r>
              <a:rPr lang="en-AU" sz="2000" dirty="0" smtClean="0">
                <a:hlinkClick r:id="rId2" action="ppaction://hlinkfile"/>
              </a:rPr>
              <a:t>Daniel </a:t>
            </a:r>
            <a:r>
              <a:rPr lang="en-AU" sz="2000" dirty="0" err="1" smtClean="0">
                <a:hlinkClick r:id="rId2" action="ppaction://hlinkfile"/>
              </a:rPr>
              <a:t>Mohler</a:t>
            </a:r>
            <a:endParaRPr lang="en-AU" sz="2000" dirty="0" smtClean="0"/>
          </a:p>
          <a:p>
            <a:pPr marL="0" indent="0">
              <a:buNone/>
            </a:pPr>
            <a:r>
              <a:rPr lang="en-AU" sz="2000" dirty="0" smtClean="0"/>
              <a:t>11.30-12.00		</a:t>
            </a:r>
            <a:r>
              <a:rPr lang="en-US" sz="2000" dirty="0" smtClean="0"/>
              <a:t>	</a:t>
            </a:r>
            <a:r>
              <a:rPr lang="en-US" sz="2000" dirty="0" err="1" smtClean="0">
                <a:hlinkClick r:id="rId3" action="ppaction://hlinkfile"/>
              </a:rPr>
              <a:t>Taku</a:t>
            </a:r>
            <a:r>
              <a:rPr lang="en-US" sz="2000" dirty="0" smtClean="0">
                <a:hlinkClick r:id="rId3" action="ppaction://hlinkfile"/>
              </a:rPr>
              <a:t> </a:t>
            </a:r>
            <a:r>
              <a:rPr lang="en-US" sz="2000" dirty="0" err="1" smtClean="0">
                <a:hlinkClick r:id="rId3" action="ppaction://hlinkfile"/>
              </a:rPr>
              <a:t>Izubuchi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12.00-12.30			</a:t>
            </a:r>
            <a:r>
              <a:rPr lang="en-US" sz="2000" dirty="0" err="1" smtClean="0">
                <a:hlinkClick r:id="rId4" action="ppaction://hlinkfile"/>
              </a:rPr>
              <a:t>Tatsu</a:t>
            </a:r>
            <a:r>
              <a:rPr lang="en-US" sz="2000" dirty="0" smtClean="0">
                <a:hlinkClick r:id="rId4" action="ppaction://hlinkfile"/>
              </a:rPr>
              <a:t> </a:t>
            </a:r>
            <a:r>
              <a:rPr lang="en-US" sz="2000" dirty="0" err="1" smtClean="0">
                <a:hlinkClick r:id="rId4" action="ppaction://hlinkfile"/>
              </a:rPr>
              <a:t>Misumi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>
                <a:hlinkClick r:id="rId5" action="ppaction://hlinkpres?slideindex=1&amp;slidetitle="/>
              </a:rPr>
              <a:t>James </a:t>
            </a:r>
            <a:r>
              <a:rPr lang="en-US" sz="2000" dirty="0" err="1" smtClean="0">
                <a:hlinkClick r:id="rId5" action="ppaction://hlinkpres?slideindex=1&amp;slidetitle="/>
              </a:rPr>
              <a:t>Zanotti</a:t>
            </a:r>
            <a:endParaRPr lang="en-US" sz="2000" dirty="0" smtClean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877462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fad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Custom 20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FFFFFF"/>
      </a:hlink>
      <a:folHlink>
        <a:srgbClr val="FFFFFF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123</TotalTime>
  <Words>9</Words>
  <Application>Microsoft Office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Theme1</vt:lpstr>
      <vt:lpstr>PowerPoint Presentation</vt:lpstr>
    </vt:vector>
  </TitlesOfParts>
  <Company>University of Adelaide (eResearchSA)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Plenary Session</dc:title>
  <dc:creator>Silvana Santucci</dc:creator>
  <cp:lastModifiedBy>Cairns Convention Centre</cp:lastModifiedBy>
  <cp:revision>30</cp:revision>
  <dcterms:created xsi:type="dcterms:W3CDTF">2012-06-24T01:55:13Z</dcterms:created>
  <dcterms:modified xsi:type="dcterms:W3CDTF">2012-06-25T00:56:37Z</dcterms:modified>
</cp:coreProperties>
</file>