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38" r:id="rId1"/>
  </p:sldMasterIdLst>
  <p:notesMasterIdLst>
    <p:notesMasterId r:id="rId26"/>
  </p:notesMasterIdLst>
  <p:handoutMasterIdLst>
    <p:handoutMasterId r:id="rId27"/>
  </p:handoutMasterIdLst>
  <p:sldIdLst>
    <p:sldId id="310" r:id="rId2"/>
    <p:sldId id="261" r:id="rId3"/>
    <p:sldId id="290" r:id="rId4"/>
    <p:sldId id="274" r:id="rId5"/>
    <p:sldId id="301" r:id="rId6"/>
    <p:sldId id="327" r:id="rId7"/>
    <p:sldId id="342" r:id="rId8"/>
    <p:sldId id="343" r:id="rId9"/>
    <p:sldId id="305" r:id="rId10"/>
    <p:sldId id="330" r:id="rId11"/>
    <p:sldId id="341" r:id="rId12"/>
    <p:sldId id="331" r:id="rId13"/>
    <p:sldId id="328" r:id="rId14"/>
    <p:sldId id="332" r:id="rId15"/>
    <p:sldId id="333" r:id="rId16"/>
    <p:sldId id="344" r:id="rId17"/>
    <p:sldId id="346" r:id="rId18"/>
    <p:sldId id="348" r:id="rId19"/>
    <p:sldId id="349" r:id="rId20"/>
    <p:sldId id="350" r:id="rId21"/>
    <p:sldId id="351" r:id="rId22"/>
    <p:sldId id="352" r:id="rId23"/>
    <p:sldId id="334" r:id="rId24"/>
    <p:sldId id="285" r:id="rId25"/>
  </p:sldIdLst>
  <p:sldSz cx="10080625" cy="7559675"/>
  <p:notesSz cx="7772400" cy="10058400"/>
  <p:defaultTextStyle>
    <a:defPPr>
      <a:defRPr lang="en-GB"/>
    </a:defPPr>
    <a:lvl1pPr algn="l" defTabSz="455613" rtl="0" fontAlgn="base" hangingPunct="0">
      <a:lnSpc>
        <a:spcPct val="102000"/>
      </a:lnSpc>
      <a:spcBef>
        <a:spcPct val="0"/>
      </a:spcBef>
      <a:spcAft>
        <a:spcPct val="0"/>
      </a:spcAft>
      <a:buClr>
        <a:srgbClr val="000000"/>
      </a:buClr>
      <a:buSzPct val="45000"/>
      <a:buFont typeface="Wingdings" charset="2"/>
      <a:defRPr kern="1200">
        <a:solidFill>
          <a:schemeClr val="bg1"/>
        </a:solidFill>
        <a:latin typeface="Arial" charset="0"/>
        <a:ea typeface="Arial Unicode MS" charset="0"/>
        <a:cs typeface="Arial Unicode MS" charset="0"/>
      </a:defRPr>
    </a:lvl1pPr>
    <a:lvl2pPr marL="427038" indent="-214313" algn="l" defTabSz="455613" rtl="0" fontAlgn="base" hangingPunct="0">
      <a:lnSpc>
        <a:spcPct val="102000"/>
      </a:lnSpc>
      <a:spcBef>
        <a:spcPct val="0"/>
      </a:spcBef>
      <a:spcAft>
        <a:spcPct val="0"/>
      </a:spcAft>
      <a:buClr>
        <a:srgbClr val="000000"/>
      </a:buClr>
      <a:buSzPct val="45000"/>
      <a:buFont typeface="Wingdings" charset="2"/>
      <a:defRPr kern="1200">
        <a:solidFill>
          <a:schemeClr val="bg1"/>
        </a:solidFill>
        <a:latin typeface="Arial" charset="0"/>
        <a:ea typeface="Arial Unicode MS" charset="0"/>
        <a:cs typeface="Arial Unicode MS" charset="0"/>
      </a:defRPr>
    </a:lvl2pPr>
    <a:lvl3pPr marL="642938" indent="-212725" algn="l" defTabSz="455613" rtl="0" fontAlgn="base" hangingPunct="0">
      <a:lnSpc>
        <a:spcPct val="102000"/>
      </a:lnSpc>
      <a:spcBef>
        <a:spcPct val="0"/>
      </a:spcBef>
      <a:spcAft>
        <a:spcPct val="0"/>
      </a:spcAft>
      <a:buClr>
        <a:srgbClr val="000000"/>
      </a:buClr>
      <a:buSzPct val="45000"/>
      <a:buFont typeface="Wingdings" charset="2"/>
      <a:defRPr kern="1200">
        <a:solidFill>
          <a:schemeClr val="bg1"/>
        </a:solidFill>
        <a:latin typeface="Arial" charset="0"/>
        <a:ea typeface="Arial Unicode MS" charset="0"/>
        <a:cs typeface="Arial Unicode MS" charset="0"/>
      </a:defRPr>
    </a:lvl3pPr>
    <a:lvl4pPr marL="858838" indent="-211138" algn="l" defTabSz="455613" rtl="0" fontAlgn="base" hangingPunct="0">
      <a:lnSpc>
        <a:spcPct val="102000"/>
      </a:lnSpc>
      <a:spcBef>
        <a:spcPct val="0"/>
      </a:spcBef>
      <a:spcAft>
        <a:spcPct val="0"/>
      </a:spcAft>
      <a:buClr>
        <a:srgbClr val="000000"/>
      </a:buClr>
      <a:buSzPct val="45000"/>
      <a:buFont typeface="Wingdings" charset="2"/>
      <a:defRPr kern="1200">
        <a:solidFill>
          <a:schemeClr val="bg1"/>
        </a:solidFill>
        <a:latin typeface="Arial" charset="0"/>
        <a:ea typeface="Arial Unicode MS" charset="0"/>
        <a:cs typeface="Arial Unicode MS" charset="0"/>
      </a:defRPr>
    </a:lvl4pPr>
    <a:lvl5pPr marL="1074738" indent="-214313" algn="l" defTabSz="455613" rtl="0" fontAlgn="base" hangingPunct="0">
      <a:lnSpc>
        <a:spcPct val="102000"/>
      </a:lnSpc>
      <a:spcBef>
        <a:spcPct val="0"/>
      </a:spcBef>
      <a:spcAft>
        <a:spcPct val="0"/>
      </a:spcAft>
      <a:buClr>
        <a:srgbClr val="000000"/>
      </a:buClr>
      <a:buSzPct val="45000"/>
      <a:buFont typeface="Wingdings" charset="2"/>
      <a:defRPr kern="1200">
        <a:solidFill>
          <a:schemeClr val="bg1"/>
        </a:solidFill>
        <a:latin typeface="Arial" charset="0"/>
        <a:ea typeface="Arial Unicode MS" charset="0"/>
        <a:cs typeface="Arial Unicode MS" charset="0"/>
      </a:defRPr>
    </a:lvl5pPr>
    <a:lvl6pPr marL="2286000" algn="l" defTabSz="457200" rtl="0" eaLnBrk="1" latinLnBrk="0" hangingPunct="1">
      <a:defRPr kern="1200">
        <a:solidFill>
          <a:schemeClr val="bg1"/>
        </a:solidFill>
        <a:latin typeface="Arial" charset="0"/>
        <a:ea typeface="Arial Unicode MS" charset="0"/>
        <a:cs typeface="Arial Unicode MS" charset="0"/>
      </a:defRPr>
    </a:lvl6pPr>
    <a:lvl7pPr marL="2743200" algn="l" defTabSz="457200" rtl="0" eaLnBrk="1" latinLnBrk="0" hangingPunct="1">
      <a:defRPr kern="1200">
        <a:solidFill>
          <a:schemeClr val="bg1"/>
        </a:solidFill>
        <a:latin typeface="Arial" charset="0"/>
        <a:ea typeface="Arial Unicode MS" charset="0"/>
        <a:cs typeface="Arial Unicode MS" charset="0"/>
      </a:defRPr>
    </a:lvl7pPr>
    <a:lvl8pPr marL="3200400" algn="l" defTabSz="457200" rtl="0" eaLnBrk="1" latinLnBrk="0" hangingPunct="1">
      <a:defRPr kern="1200">
        <a:solidFill>
          <a:schemeClr val="bg1"/>
        </a:solidFill>
        <a:latin typeface="Arial" charset="0"/>
        <a:ea typeface="Arial Unicode MS" charset="0"/>
        <a:cs typeface="Arial Unicode MS" charset="0"/>
      </a:defRPr>
    </a:lvl8pPr>
    <a:lvl9pPr marL="3657600" algn="l" defTabSz="457200" rtl="0" eaLnBrk="1" latinLnBrk="0" hangingPunct="1">
      <a:defRPr kern="1200">
        <a:solidFill>
          <a:schemeClr val="bg1"/>
        </a:solidFill>
        <a:latin typeface="Arial" charset="0"/>
        <a:ea typeface="Arial Unicode MS" charset="0"/>
        <a:cs typeface="Arial Unicode M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DBFF"/>
    <a:srgbClr val="5AFF4D"/>
    <a:srgbClr val="E9E9FF"/>
    <a:srgbClr val="CCE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18" autoAdjust="0"/>
    <p:restoredTop sz="87391" autoAdjust="0"/>
  </p:normalViewPr>
  <p:slideViewPr>
    <p:cSldViewPr>
      <p:cViewPr>
        <p:scale>
          <a:sx n="100" d="100"/>
          <a:sy n="100" d="100"/>
        </p:scale>
        <p:origin x="-96" y="24"/>
      </p:cViewPr>
      <p:guideLst>
        <p:guide orient="horz" pos="2160"/>
        <p:guide pos="2880"/>
      </p:guideLst>
    </p:cSldViewPr>
  </p:slideViewPr>
  <p:outlineViewPr>
    <p:cViewPr varScale="1">
      <p:scale>
        <a:sx n="170" d="200"/>
        <a:sy n="170" d="200"/>
      </p:scale>
      <p:origin x="0" y="4279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buFont typeface="Wingdings" charset="2"/>
              <a:buNone/>
              <a:defRPr sz="1200">
                <a:latin typeface="Arial" charset="0"/>
                <a:ea typeface="Arial Unicode MS" charset="0"/>
                <a:cs typeface="Arial Unicode MS" charset="0"/>
              </a:defRPr>
            </a:lvl1pPr>
          </a:lstStyle>
          <a:p>
            <a:pPr>
              <a:defRPr/>
            </a:pPr>
            <a:endParaRPr lang="en-GB"/>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buFont typeface="Wingdings" charset="2"/>
              <a:buNone/>
              <a:defRPr sz="1200">
                <a:latin typeface="Arial" charset="0"/>
                <a:ea typeface="Arial Unicode MS" charset="0"/>
                <a:cs typeface="Arial Unicode MS" charset="0"/>
              </a:defRPr>
            </a:lvl1pPr>
          </a:lstStyle>
          <a:p>
            <a:pPr>
              <a:defRPr/>
            </a:pPr>
            <a:fld id="{D06ABAFD-D4BC-1341-BC9F-55F82056E22C}" type="datetime1">
              <a:rPr lang="en-US"/>
              <a:pPr>
                <a:defRPr/>
              </a:pPr>
              <a:t>4/02/14</a:t>
            </a:fld>
            <a:endParaRPr lang="en-GB"/>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buFont typeface="Wingdings" charset="2"/>
              <a:buNone/>
              <a:defRPr sz="1200">
                <a:latin typeface="Arial" charset="0"/>
                <a:ea typeface="Arial Unicode MS" charset="0"/>
                <a:cs typeface="Arial Unicode MS" charset="0"/>
              </a:defRPr>
            </a:lvl1pPr>
          </a:lstStyle>
          <a:p>
            <a:pPr>
              <a:defRPr/>
            </a:pPr>
            <a:endParaRPr lang="en-GB"/>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buFont typeface="Wingdings" charset="2"/>
              <a:buNone/>
              <a:defRPr sz="1200">
                <a:latin typeface="Arial" charset="0"/>
                <a:ea typeface="Arial Unicode MS" charset="0"/>
                <a:cs typeface="Arial Unicode MS" charset="0"/>
              </a:defRPr>
            </a:lvl1pPr>
          </a:lstStyle>
          <a:p>
            <a:pPr>
              <a:defRPr/>
            </a:pPr>
            <a:fld id="{8B02EECB-72F9-1740-BF12-4E81477C7817}" type="slidenum">
              <a:rPr lang="en-GB"/>
              <a:pPr>
                <a:defRPr/>
              </a:pPr>
              <a:t>‹#›</a:t>
            </a:fld>
            <a:endParaRPr lang="en-GB"/>
          </a:p>
        </p:txBody>
      </p:sp>
    </p:spTree>
    <p:extLst>
      <p:ext uri="{BB962C8B-B14F-4D97-AF65-F5344CB8AC3E}">
        <p14:creationId xmlns:p14="http://schemas.microsoft.com/office/powerpoint/2010/main" val="290385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w="9360">
            <a:noFill/>
            <a:miter lim="800000"/>
            <a:headEnd/>
            <a:tailEnd/>
          </a:ln>
          <a:effectLst/>
        </p:spPr>
        <p:txBody>
          <a:bodyPr wrap="none" anchor="ctr">
            <a:prstTxWarp prst="textNoShape">
              <a:avLst/>
            </a:prstTxWarp>
          </a:bodyPr>
          <a:lstStyle/>
          <a:p>
            <a:pPr defTabSz="457105">
              <a:defRPr/>
            </a:pPr>
            <a:endParaRPr lang="en-AU" dirty="0"/>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prstTxWarp prst="textNoShape">
              <a:avLst/>
            </a:prstTxWarp>
          </a:bodyPr>
          <a:lstStyle/>
          <a:p>
            <a:pPr defTabSz="457105">
              <a:defRPr/>
            </a:pPr>
            <a:endParaRPr lang="en-AU" dirty="0"/>
          </a:p>
        </p:txBody>
      </p:sp>
      <p:sp>
        <p:nvSpPr>
          <p:cNvPr id="18436" name="Rectangle 3"/>
          <p:cNvSpPr>
            <a:spLocks noGrp="1" noRot="1" noChangeAspect="1" noChangeArrowheads="1"/>
          </p:cNvSpPr>
          <p:nvPr>
            <p:ph type="sldImg"/>
          </p:nvPr>
        </p:nvSpPr>
        <p:spPr bwMode="auto">
          <a:xfrm>
            <a:off x="1371600" y="763588"/>
            <a:ext cx="5024438" cy="3767137"/>
          </a:xfrm>
          <a:prstGeom prst="rect">
            <a:avLst/>
          </a:prstGeom>
          <a:noFill/>
          <a:ln w="9525">
            <a:noFill/>
            <a:round/>
            <a:headEnd/>
            <a:tailEnd/>
          </a:ln>
        </p:spPr>
      </p:sp>
      <p:sp>
        <p:nvSpPr>
          <p:cNvPr id="2052" name="Rectangle 4"/>
          <p:cNvSpPr>
            <a:spLocks noGrp="1" noChangeArrowheads="1"/>
          </p:cNvSpPr>
          <p:nvPr>
            <p:ph type="body"/>
          </p:nvPr>
        </p:nvSpPr>
        <p:spPr bwMode="auto">
          <a:xfrm>
            <a:off x="777875" y="4776788"/>
            <a:ext cx="6213475" cy="4521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3" name="Rectangle 5"/>
          <p:cNvSpPr>
            <a:spLocks noGrp="1" noChangeArrowheads="1"/>
          </p:cNvSpPr>
          <p:nvPr>
            <p:ph type="hdr"/>
          </p:nvPr>
        </p:nvSpPr>
        <p:spPr bwMode="auto">
          <a:xfrm>
            <a:off x="0" y="0"/>
            <a:ext cx="3368675" cy="4984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457105">
              <a:lnSpc>
                <a:spcPct val="104000"/>
              </a:lnSpc>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4" name="Rectangle 6"/>
          <p:cNvSpPr>
            <a:spLocks noGrp="1" noChangeArrowheads="1"/>
          </p:cNvSpPr>
          <p:nvPr>
            <p:ph type="dt"/>
          </p:nvPr>
        </p:nvSpPr>
        <p:spPr bwMode="auto">
          <a:xfrm>
            <a:off x="4398963" y="0"/>
            <a:ext cx="3368675" cy="4984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defTabSz="457105">
              <a:lnSpc>
                <a:spcPct val="104000"/>
              </a:lnSpc>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5" name="Rectangle 7"/>
          <p:cNvSpPr>
            <a:spLocks noGrp="1" noChangeArrowheads="1"/>
          </p:cNvSpPr>
          <p:nvPr>
            <p:ph type="ftr"/>
          </p:nvPr>
        </p:nvSpPr>
        <p:spPr bwMode="auto">
          <a:xfrm>
            <a:off x="0" y="9555163"/>
            <a:ext cx="3368675" cy="49847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defTabSz="457105">
              <a:lnSpc>
                <a:spcPct val="104000"/>
              </a:lnSpc>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6" name="Rectangle 8"/>
          <p:cNvSpPr>
            <a:spLocks noGrp="1" noChangeArrowheads="1"/>
          </p:cNvSpPr>
          <p:nvPr>
            <p:ph type="sldNum"/>
          </p:nvPr>
        </p:nvSpPr>
        <p:spPr bwMode="auto">
          <a:xfrm>
            <a:off x="4398963" y="9555163"/>
            <a:ext cx="3368675" cy="49847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defTabSz="457105">
              <a:lnSpc>
                <a:spcPct val="104000"/>
              </a:lnSpc>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Arial Unicode MS" charset="0"/>
                <a:cs typeface="Arial Unicode MS" charset="0"/>
              </a:defRPr>
            </a:lvl1pPr>
          </a:lstStyle>
          <a:p>
            <a:pPr>
              <a:defRPr/>
            </a:pPr>
            <a:fld id="{A7C8897C-3894-1D4F-8E44-6838336F37CE}" type="slidenum">
              <a:rPr lang="en-US"/>
              <a:pPr>
                <a:defRPr/>
              </a:pPr>
              <a:t>‹#›</a:t>
            </a:fld>
            <a:endParaRPr lang="en-US" dirty="0"/>
          </a:p>
        </p:txBody>
      </p:sp>
    </p:spTree>
    <p:extLst>
      <p:ext uri="{BB962C8B-B14F-4D97-AF65-F5344CB8AC3E}">
        <p14:creationId xmlns:p14="http://schemas.microsoft.com/office/powerpoint/2010/main" val="931368214"/>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2762" indent="-228552" algn="l" defTabSz="45710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599868" indent="-228552" algn="l" defTabSz="45710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6973" indent="-228552" algn="l" defTabSz="45710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5526" algn="l" defTabSz="457105" rtl="0" eaLnBrk="1" latinLnBrk="0" hangingPunct="1">
      <a:defRPr sz="1200" kern="1200">
        <a:solidFill>
          <a:schemeClr val="tx1"/>
        </a:solidFill>
        <a:latin typeface="+mn-lt"/>
        <a:ea typeface="+mn-ea"/>
        <a:cs typeface="+mn-cs"/>
      </a:defRPr>
    </a:lvl6pPr>
    <a:lvl7pPr marL="2742632" algn="l" defTabSz="457105" rtl="0" eaLnBrk="1" latinLnBrk="0" hangingPunct="1">
      <a:defRPr sz="1200" kern="1200">
        <a:solidFill>
          <a:schemeClr val="tx1"/>
        </a:solidFill>
        <a:latin typeface="+mn-lt"/>
        <a:ea typeface="+mn-ea"/>
        <a:cs typeface="+mn-cs"/>
      </a:defRPr>
    </a:lvl7pPr>
    <a:lvl8pPr marL="3199737" algn="l" defTabSz="457105" rtl="0" eaLnBrk="1" latinLnBrk="0" hangingPunct="1">
      <a:defRPr sz="1200" kern="1200">
        <a:solidFill>
          <a:schemeClr val="tx1"/>
        </a:solidFill>
        <a:latin typeface="+mn-lt"/>
        <a:ea typeface="+mn-ea"/>
        <a:cs typeface="+mn-cs"/>
      </a:defRPr>
    </a:lvl8pPr>
    <a:lvl9pPr marL="3656842" algn="l" defTabSz="4571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p:cNvSpPr>
            <a:spLocks noGrp="1" noChangeArrowheads="1"/>
          </p:cNvSpPr>
          <p:nvPr>
            <p:ph type="sldNum" sz="quarter"/>
          </p:nvPr>
        </p:nvSpPr>
        <p:spPr>
          <a:noFill/>
        </p:spPr>
        <p:txBody>
          <a:bodyPr/>
          <a:lstStyle/>
          <a:p>
            <a:pPr defTabSz="455613"/>
            <a:fld id="{11614851-AC46-D04E-95B8-9BEFD30151E6}" type="slidenum">
              <a:rPr lang="en-US"/>
              <a:pPr defTabSz="455613"/>
              <a:t>2</a:t>
            </a:fld>
            <a:endParaRPr lang="en-US"/>
          </a:p>
        </p:txBody>
      </p:sp>
      <p:sp>
        <p:nvSpPr>
          <p:cNvPr id="37891" name="Text Box 1"/>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AU"/>
          </a:p>
        </p:txBody>
      </p:sp>
      <p:sp>
        <p:nvSpPr>
          <p:cNvPr id="37892" name="Text Box 2"/>
          <p:cNvSpPr>
            <a:spLocks noGrp="1" noChangeArrowheads="1"/>
          </p:cNvSpPr>
          <p:nvPr>
            <p:ph type="body"/>
          </p:nvPr>
        </p:nvSpPr>
        <p:spPr>
          <a:xfrm>
            <a:off x="777875" y="4776788"/>
            <a:ext cx="6215063" cy="4522787"/>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xfrm>
            <a:off x="4402138" y="9553575"/>
            <a:ext cx="3368675" cy="503238"/>
          </a:xfrm>
          <a:noFill/>
          <a:ln>
            <a:miter lim="800000"/>
          </a:ln>
        </p:spPr>
        <p:txBody>
          <a:bodyPr lIns="101882" tIns="50941" rIns="101882" bIns="50941"/>
          <a:lstStyle/>
          <a:p>
            <a:pPr defTabSz="455613"/>
            <a:fld id="{8BE0E7EA-B22B-7A43-9F65-12FA92EEF7A7}" type="slidenum">
              <a:rPr lang="en-US"/>
              <a:pPr defTabSz="455613"/>
              <a:t>3</a:t>
            </a:fld>
            <a:endParaRPr lang="en-US"/>
          </a:p>
        </p:txBody>
      </p:sp>
      <p:sp>
        <p:nvSpPr>
          <p:cNvPr id="32771" name="Rectangle 2"/>
          <p:cNvSpPr>
            <a:spLocks noGrp="1" noRot="1" noChangeAspect="1" noChangeArrowheads="1"/>
          </p:cNvSpPr>
          <p:nvPr>
            <p:ph type="sldImg"/>
          </p:nvPr>
        </p:nvSpPr>
        <p:spPr>
          <a:xfrm>
            <a:off x="1371600" y="754063"/>
            <a:ext cx="5029200" cy="3771900"/>
          </a:xfrm>
          <a:solidFill>
            <a:srgbClr val="FFFFFF"/>
          </a:solidFill>
          <a:ln>
            <a:solidFill>
              <a:srgbClr val="000000"/>
            </a:solidFill>
            <a:miter lim="800000"/>
          </a:ln>
        </p:spPr>
      </p:sp>
      <p:sp>
        <p:nvSpPr>
          <p:cNvPr id="32772" name="Rectangle 3"/>
          <p:cNvSpPr>
            <a:spLocks noGrp="1" noChangeArrowheads="1"/>
          </p:cNvSpPr>
          <p:nvPr>
            <p:ph type="body" idx="1"/>
          </p:nvPr>
        </p:nvSpPr>
        <p:spPr>
          <a:xfrm>
            <a:off x="1036638" y="4778375"/>
            <a:ext cx="5699125" cy="4525963"/>
          </a:xfrm>
          <a:solidFill>
            <a:srgbClr val="FFFFFF"/>
          </a:solidFill>
          <a:ln>
            <a:solidFill>
              <a:srgbClr val="000000"/>
            </a:solidFill>
            <a:miter lim="800000"/>
          </a:ln>
        </p:spPr>
        <p:txBody>
          <a:bodyPr lIns="98735" tIns="49367" rIns="98735" bIns="49367"/>
          <a:lstStyle/>
          <a:p>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A7C8897C-3894-1D4F-8E44-6838336F37CE}" type="slidenum">
              <a:rPr lang="en-US" smtClean="0"/>
              <a:pPr>
                <a:defRPr/>
              </a:pPr>
              <a:t>4</a:t>
            </a:fld>
            <a:endParaRPr lang="en-US" dirty="0"/>
          </a:p>
        </p:txBody>
      </p:sp>
    </p:spTree>
    <p:extLst>
      <p:ext uri="{BB962C8B-B14F-4D97-AF65-F5344CB8AC3E}">
        <p14:creationId xmlns:p14="http://schemas.microsoft.com/office/powerpoint/2010/main" val="265771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p:cNvSpPr>
            <a:spLocks noGrp="1" noRot="1" noChangeAspect="1" noChangeArrowheads="1"/>
          </p:cNvSpPr>
          <p:nvPr>
            <p:ph type="sldImg"/>
          </p:nvPr>
        </p:nvSpPr>
        <p:spPr>
          <a:xfrm>
            <a:off x="1565275" y="965200"/>
            <a:ext cx="4641850" cy="3481388"/>
          </a:xfrm>
          <a:solidFill>
            <a:srgbClr val="FFFFFF"/>
          </a:solidFill>
          <a:ln>
            <a:solidFill>
              <a:srgbClr val="000000"/>
            </a:solidFill>
            <a:miter lim="800000"/>
          </a:ln>
        </p:spPr>
      </p:sp>
      <p:sp>
        <p:nvSpPr>
          <p:cNvPr id="64515" name="Text Box 2"/>
          <p:cNvSpPr>
            <a:spLocks noGrp="1" noChangeArrowheads="1"/>
          </p:cNvSpPr>
          <p:nvPr>
            <p:ph type="body" idx="1"/>
          </p:nvPr>
        </p:nvSpPr>
        <p:spPr>
          <a:xfrm>
            <a:off x="1201738" y="4784725"/>
            <a:ext cx="5373687" cy="3865563"/>
          </a:xfrm>
          <a:noFill/>
          <a:ln/>
        </p:spPr>
        <p:txBody>
          <a:bodyPr wrap="none" anchor="ctr"/>
          <a:lstStyle/>
          <a:p>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7772" y="815259"/>
            <a:ext cx="9385831" cy="3009047"/>
          </a:xfrm>
        </p:spPr>
        <p:txBody>
          <a:bodyPr>
            <a:noAutofit/>
          </a:bodyPr>
          <a:lstStyle>
            <a:lvl1pPr algn="l">
              <a:lnSpc>
                <a:spcPts val="11905"/>
              </a:lnSpc>
              <a:defRPr sz="11000" b="1" spc="-276" baseline="0">
                <a:solidFill>
                  <a:schemeClr val="tx2"/>
                </a:solidFill>
              </a:defRPr>
            </a:lvl1pPr>
          </a:lstStyle>
          <a:p>
            <a:r>
              <a:rPr lang="en-AU" smtClean="0"/>
              <a:t>Click to edit Master title style</a:t>
            </a:r>
            <a:endParaRPr/>
          </a:p>
        </p:txBody>
      </p:sp>
      <p:sp>
        <p:nvSpPr>
          <p:cNvPr id="3" name="Subtitle 2"/>
          <p:cNvSpPr>
            <a:spLocks noGrp="1"/>
          </p:cNvSpPr>
          <p:nvPr>
            <p:ph type="subTitle" idx="1"/>
          </p:nvPr>
        </p:nvSpPr>
        <p:spPr>
          <a:xfrm>
            <a:off x="337772" y="3863834"/>
            <a:ext cx="5162737" cy="1482289"/>
          </a:xfrm>
        </p:spPr>
        <p:txBody>
          <a:bodyPr anchor="b">
            <a:normAutofit/>
          </a:bodyPr>
          <a:lstStyle>
            <a:lvl1pPr marL="0" indent="0" algn="l">
              <a:buNone/>
              <a:defRPr sz="4900">
                <a:solidFill>
                  <a:schemeClr val="accent1"/>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AU" smtClean="0"/>
              <a:t>Click to edit Master subtitle style</a:t>
            </a:r>
            <a:endParaRPr/>
          </a:p>
        </p:txBody>
      </p:sp>
      <p:sp>
        <p:nvSpPr>
          <p:cNvPr id="4" name="Date Placeholder 3"/>
          <p:cNvSpPr>
            <a:spLocks noGrp="1"/>
          </p:cNvSpPr>
          <p:nvPr>
            <p:ph type="dt" sz="half" idx="10"/>
          </p:nvPr>
        </p:nvSpPr>
        <p:spPr/>
        <p:txBody>
          <a:bodyPr/>
          <a:lstStyle>
            <a:lvl1pPr>
              <a:defRPr sz="1200">
                <a:solidFill>
                  <a:schemeClr val="tx2"/>
                </a:solidFill>
              </a:defRPr>
            </a:lvl1pPr>
          </a:lstStyle>
          <a:p>
            <a:pPr>
              <a:defRPr/>
            </a:pPr>
            <a:endParaRPr lang="en-US"/>
          </a:p>
        </p:txBody>
      </p:sp>
      <p:sp>
        <p:nvSpPr>
          <p:cNvPr id="5" name="Footer Placeholder 4"/>
          <p:cNvSpPr>
            <a:spLocks noGrp="1"/>
          </p:cNvSpPr>
          <p:nvPr>
            <p:ph type="ftr" sz="quarter" idx="11"/>
          </p:nvPr>
        </p:nvSpPr>
        <p:spPr>
          <a:xfrm>
            <a:off x="2436813" y="6916738"/>
            <a:ext cx="6215062" cy="403225"/>
          </a:xfrm>
        </p:spPr>
        <p:txBody>
          <a:bodyPr/>
          <a:lstStyle>
            <a:lvl1pPr algn="l">
              <a:defRPr sz="1200">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sz="1500">
                <a:solidFill>
                  <a:schemeClr val="tx2"/>
                </a:solidFill>
              </a:defRPr>
            </a:lvl1pPr>
          </a:lstStyle>
          <a:p>
            <a:pPr>
              <a:defRPr/>
            </a:pPr>
            <a:fld id="{DCD0C87E-DCE1-6246-8A1D-789B131C458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6541" y="1353011"/>
            <a:ext cx="4032250" cy="624724"/>
          </a:xfrm>
        </p:spPr>
        <p:txBody>
          <a:bodyPr anchor="b">
            <a:noAutofit/>
          </a:bodyPr>
          <a:lstStyle>
            <a:lvl1pPr algn="l">
              <a:defRPr sz="4000" b="0"/>
            </a:lvl1pPr>
          </a:lstStyle>
          <a:p>
            <a:r>
              <a:rPr lang="en-AU" smtClean="0"/>
              <a:t>Click to edit Master title style</a:t>
            </a:r>
            <a:endParaRPr/>
          </a:p>
        </p:txBody>
      </p:sp>
      <p:sp>
        <p:nvSpPr>
          <p:cNvPr id="3" name="Picture Placeholder 2"/>
          <p:cNvSpPr>
            <a:spLocks noGrp="1"/>
          </p:cNvSpPr>
          <p:nvPr>
            <p:ph type="pic" idx="1"/>
          </p:nvPr>
        </p:nvSpPr>
        <p:spPr>
          <a:xfrm rot="194096">
            <a:off x="5341665" y="1075640"/>
            <a:ext cx="3854726" cy="523296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r>
              <a:rPr lang="en-AU" noProof="0" dirty="0" smtClean="0"/>
              <a:t>Click icon to add picture</a:t>
            </a:r>
            <a:endParaRPr noProof="0"/>
          </a:p>
        </p:txBody>
      </p:sp>
      <p:sp>
        <p:nvSpPr>
          <p:cNvPr id="4" name="Text Placeholder 3"/>
          <p:cNvSpPr>
            <a:spLocks noGrp="1"/>
          </p:cNvSpPr>
          <p:nvPr>
            <p:ph type="body" sz="half" idx="2"/>
          </p:nvPr>
        </p:nvSpPr>
        <p:spPr>
          <a:xfrm>
            <a:off x="696541" y="1983939"/>
            <a:ext cx="4032250" cy="4399788"/>
          </a:xfrm>
        </p:spPr>
        <p:txBody>
          <a:bodyPr>
            <a:normAutofit/>
          </a:bodyPr>
          <a:lstStyle>
            <a:lvl1pPr marL="0" indent="0" algn="l">
              <a:buNone/>
              <a:defRPr sz="20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7B2157-2F7F-BE47-802F-02AF81BC9C9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96749" y="4772972"/>
            <a:ext cx="8717085" cy="1022779"/>
          </a:xfrm>
        </p:spPr>
        <p:txBody>
          <a:bodyPr anchor="b">
            <a:noAutofit/>
          </a:bodyPr>
          <a:lstStyle>
            <a:lvl1pPr algn="l">
              <a:defRPr sz="4000"/>
            </a:lvl1pPr>
          </a:lstStyle>
          <a:p>
            <a:r>
              <a:rPr lang="en-AU" smtClean="0"/>
              <a:t>Click to edit Master title style</a:t>
            </a:r>
            <a:endParaRPr/>
          </a:p>
        </p:txBody>
      </p:sp>
      <p:sp>
        <p:nvSpPr>
          <p:cNvPr id="7" name="Text Placeholder 6"/>
          <p:cNvSpPr>
            <a:spLocks noGrp="1"/>
          </p:cNvSpPr>
          <p:nvPr>
            <p:ph type="body" sz="quarter" idx="13"/>
          </p:nvPr>
        </p:nvSpPr>
        <p:spPr>
          <a:xfrm>
            <a:off x="699157" y="5795751"/>
            <a:ext cx="8714658" cy="1091953"/>
          </a:xfrm>
        </p:spPr>
        <p:txBody>
          <a:bodyPr>
            <a:normAutofit/>
          </a:bodyPr>
          <a:lstStyle>
            <a:lvl1pPr marL="0" indent="0">
              <a:buNone/>
              <a:defRPr sz="2000"/>
            </a:lvl1pPr>
            <a:lvl2pPr marL="0" indent="0">
              <a:buNone/>
              <a:defRPr sz="2000"/>
            </a:lvl2pPr>
            <a:lvl3pPr marL="0" indent="0">
              <a:buNone/>
              <a:defRPr sz="2000"/>
            </a:lvl3pPr>
            <a:lvl4pPr marL="0" indent="0">
              <a:buNone/>
              <a:defRPr sz="2000"/>
            </a:lvl4pPr>
            <a:lvl5pPr marL="0" indent="0">
              <a:buNone/>
              <a:defRPr sz="20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8" name="Picture Placeholder 2"/>
          <p:cNvSpPr>
            <a:spLocks noGrp="1"/>
          </p:cNvSpPr>
          <p:nvPr>
            <p:ph type="pic" idx="1"/>
          </p:nvPr>
        </p:nvSpPr>
        <p:spPr>
          <a:xfrm rot="319004">
            <a:off x="2288610" y="816825"/>
            <a:ext cx="5417743" cy="3571571"/>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r>
              <a:rPr lang="en-AU" noProof="0" dirty="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1A3B2DDC-B9B0-924B-945D-D7C9D70D5A8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80700" y="544857"/>
            <a:ext cx="5141119" cy="3340017"/>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r>
              <a:rPr lang="en-AU" noProof="0" dirty="0" smtClean="0"/>
              <a:t>Click icon to add picture</a:t>
            </a:r>
            <a:endParaRPr noProof="0"/>
          </a:p>
        </p:txBody>
      </p:sp>
      <p:sp>
        <p:nvSpPr>
          <p:cNvPr id="2" name="Title 1"/>
          <p:cNvSpPr>
            <a:spLocks noGrp="1"/>
          </p:cNvSpPr>
          <p:nvPr>
            <p:ph type="title"/>
          </p:nvPr>
        </p:nvSpPr>
        <p:spPr>
          <a:xfrm>
            <a:off x="696749" y="4772972"/>
            <a:ext cx="8717085" cy="1022779"/>
          </a:xfrm>
        </p:spPr>
        <p:txBody>
          <a:bodyPr anchor="b">
            <a:noAutofit/>
          </a:bodyPr>
          <a:lstStyle>
            <a:lvl1pPr algn="l">
              <a:defRPr sz="4000"/>
            </a:lvl1pPr>
          </a:lstStyle>
          <a:p>
            <a:r>
              <a:rPr lang="en-AU" smtClean="0"/>
              <a:t>Click to edit Master title style</a:t>
            </a:r>
            <a:endParaRPr/>
          </a:p>
        </p:txBody>
      </p:sp>
      <p:sp>
        <p:nvSpPr>
          <p:cNvPr id="7" name="Text Placeholder 6"/>
          <p:cNvSpPr>
            <a:spLocks noGrp="1"/>
          </p:cNvSpPr>
          <p:nvPr>
            <p:ph type="body" sz="quarter" idx="13"/>
          </p:nvPr>
        </p:nvSpPr>
        <p:spPr>
          <a:xfrm>
            <a:off x="699157" y="5795751"/>
            <a:ext cx="8714658" cy="1091953"/>
          </a:xfrm>
        </p:spPr>
        <p:txBody>
          <a:bodyPr>
            <a:normAutofit/>
          </a:bodyPr>
          <a:lstStyle>
            <a:lvl1pPr marL="0" indent="0">
              <a:buNone/>
              <a:defRPr sz="2000"/>
            </a:lvl1pPr>
            <a:lvl2pPr marL="0" indent="0">
              <a:buNone/>
              <a:defRPr sz="2000"/>
            </a:lvl2pPr>
            <a:lvl3pPr marL="0" indent="0">
              <a:buNone/>
              <a:defRPr sz="2000"/>
            </a:lvl3pPr>
            <a:lvl4pPr marL="0" indent="0">
              <a:buNone/>
              <a:defRPr sz="2000"/>
            </a:lvl4pPr>
            <a:lvl5pPr marL="0" indent="0">
              <a:buNone/>
              <a:defRPr sz="20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8" name="Picture Placeholder 2"/>
          <p:cNvSpPr>
            <a:spLocks noGrp="1"/>
          </p:cNvSpPr>
          <p:nvPr>
            <p:ph type="pic" idx="1"/>
          </p:nvPr>
        </p:nvSpPr>
        <p:spPr>
          <a:xfrm rot="152337">
            <a:off x="4540445" y="810812"/>
            <a:ext cx="5141119" cy="3340017"/>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r>
              <a:rPr lang="en-AU" noProof="0" dirty="0" smtClean="0"/>
              <a:t>Click icon to add picture</a:t>
            </a:r>
            <a:endParaRPr noProof="0"/>
          </a:p>
        </p:txBody>
      </p:sp>
      <p:sp>
        <p:nvSpPr>
          <p:cNvPr id="6" name="Date Placeholder 3"/>
          <p:cNvSpPr>
            <a:spLocks noGrp="1"/>
          </p:cNvSpPr>
          <p:nvPr>
            <p:ph type="dt" sz="half" idx="15"/>
          </p:nvPr>
        </p:nvSpPr>
        <p:spPr/>
        <p:txBody>
          <a:bodyPr/>
          <a:lstStyle>
            <a:lvl1pPr>
              <a:defRPr/>
            </a:lvl1pPr>
          </a:lstStyle>
          <a:p>
            <a:pPr>
              <a:defRPr/>
            </a:pPr>
            <a:endParaRPr lang="en-US"/>
          </a:p>
        </p:txBody>
      </p:sp>
      <p:sp>
        <p:nvSpPr>
          <p:cNvPr id="10" name="Footer Placeholder 4"/>
          <p:cNvSpPr>
            <a:spLocks noGrp="1"/>
          </p:cNvSpPr>
          <p:nvPr>
            <p:ph type="ftr" sz="quarter" idx="16"/>
          </p:nvPr>
        </p:nvSpPr>
        <p:spPr/>
        <p:txBody>
          <a:bodyPr/>
          <a:lstStyle>
            <a:lvl1pPr>
              <a:defRPr/>
            </a:lvl1pPr>
          </a:lstStyle>
          <a:p>
            <a:pPr>
              <a:defRPr/>
            </a:pPr>
            <a:endParaRPr lang="en-US"/>
          </a:p>
        </p:txBody>
      </p:sp>
      <p:sp>
        <p:nvSpPr>
          <p:cNvPr id="11" name="Slide Number Placeholder 5"/>
          <p:cNvSpPr>
            <a:spLocks noGrp="1"/>
          </p:cNvSpPr>
          <p:nvPr>
            <p:ph type="sldNum" sz="quarter" idx="17"/>
          </p:nvPr>
        </p:nvSpPr>
        <p:spPr/>
        <p:txBody>
          <a:bodyPr/>
          <a:lstStyle>
            <a:lvl1pPr>
              <a:defRPr/>
            </a:lvl1pPr>
          </a:lstStyle>
          <a:p>
            <a:pPr>
              <a:defRPr/>
            </a:pPr>
            <a:fld id="{9DCBA7A2-6069-B44B-B1A1-C691060C8A29}"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205"/>
              </a:spcBef>
              <a:defRPr/>
            </a:lvl1pPr>
            <a:lvl2pPr>
              <a:spcBef>
                <a:spcPts val="661"/>
              </a:spcBef>
              <a:defRPr/>
            </a:lvl2pPr>
            <a:lvl3pPr>
              <a:spcBef>
                <a:spcPts val="661"/>
              </a:spcBef>
              <a:defRPr/>
            </a:lvl3pPr>
            <a:lvl4pPr>
              <a:spcBef>
                <a:spcPts val="661"/>
              </a:spcBef>
              <a:defRPr/>
            </a:lvl4pPr>
            <a:lvl5pPr>
              <a:spcBef>
                <a:spcPts val="661"/>
              </a:spcBef>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2073F0-3C7F-B743-B89C-C4871132F5D3}"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68531" y="755969"/>
            <a:ext cx="835111" cy="5997342"/>
          </a:xfrm>
        </p:spPr>
        <p:txBody>
          <a:bodyPr vert="eaVert">
            <a:noAutofit/>
          </a:bodyPr>
          <a:lstStyle/>
          <a:p>
            <a:r>
              <a:rPr lang="en-AU" smtClean="0"/>
              <a:t>Click to edit Master title style</a:t>
            </a:r>
            <a:endParaRPr/>
          </a:p>
        </p:txBody>
      </p:sp>
      <p:sp>
        <p:nvSpPr>
          <p:cNvPr id="3" name="Vertical Text Placeholder 2"/>
          <p:cNvSpPr>
            <a:spLocks noGrp="1"/>
          </p:cNvSpPr>
          <p:nvPr>
            <p:ph type="body" orient="vert" idx="1"/>
          </p:nvPr>
        </p:nvSpPr>
        <p:spPr>
          <a:xfrm>
            <a:off x="696544" y="755969"/>
            <a:ext cx="7233198" cy="5997342"/>
          </a:xfrm>
        </p:spPr>
        <p:txBody>
          <a:bodyPr vert="eaVert">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B6DAE4-56B3-C143-86AF-32F81B9A4A80}"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6048" y="671971"/>
            <a:ext cx="8568532" cy="1259946"/>
          </a:xfrm>
        </p:spPr>
        <p:txBody>
          <a:bodyPr/>
          <a:lstStyle/>
          <a:p>
            <a:r>
              <a:rPr lang="en-AU" smtClean="0"/>
              <a:t>Click to edit Master title style</a:t>
            </a:r>
            <a:endParaRPr lang="en-GB"/>
          </a:p>
        </p:txBody>
      </p:sp>
      <p:sp>
        <p:nvSpPr>
          <p:cNvPr id="3" name="Text Placeholder 2"/>
          <p:cNvSpPr>
            <a:spLocks noGrp="1"/>
          </p:cNvSpPr>
          <p:nvPr>
            <p:ph type="body" sz="half" idx="1"/>
          </p:nvPr>
        </p:nvSpPr>
        <p:spPr>
          <a:xfrm>
            <a:off x="756047" y="2183906"/>
            <a:ext cx="4200261" cy="453580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GB"/>
          </a:p>
        </p:txBody>
      </p:sp>
      <p:sp>
        <p:nvSpPr>
          <p:cNvPr id="4" name="Content Placeholder 3"/>
          <p:cNvSpPr>
            <a:spLocks noGrp="1"/>
          </p:cNvSpPr>
          <p:nvPr>
            <p:ph sz="half" idx="2"/>
          </p:nvPr>
        </p:nvSpPr>
        <p:spPr>
          <a:xfrm>
            <a:off x="5124318" y="2183906"/>
            <a:ext cx="4200261" cy="453580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GB"/>
          </a:p>
        </p:txBody>
      </p:sp>
      <p:sp>
        <p:nvSpPr>
          <p:cNvPr id="5" name="Date Placeholder 4"/>
          <p:cNvSpPr>
            <a:spLocks noGrp="1"/>
          </p:cNvSpPr>
          <p:nvPr>
            <p:ph type="dt" sz="half" idx="10"/>
          </p:nvPr>
        </p:nvSpPr>
        <p:spPr>
          <a:xfrm>
            <a:off x="755650" y="6804025"/>
            <a:ext cx="2605088" cy="503238"/>
          </a:xfrm>
        </p:spPr>
        <p:txBody>
          <a:bodyPr/>
          <a:lstStyle>
            <a:lvl1pPr>
              <a:defRPr/>
            </a:lvl1pPr>
          </a:lstStyle>
          <a:p>
            <a:pPr>
              <a:defRPr/>
            </a:pPr>
            <a:endParaRPr lang="en-US"/>
          </a:p>
          <a:p>
            <a:pPr>
              <a:defRPr/>
            </a:pPr>
            <a:endParaRPr lang="en-US"/>
          </a:p>
        </p:txBody>
      </p:sp>
      <p:sp>
        <p:nvSpPr>
          <p:cNvPr id="6" name="Footer Placeholder 5"/>
          <p:cNvSpPr>
            <a:spLocks noGrp="1"/>
          </p:cNvSpPr>
          <p:nvPr>
            <p:ph type="ftr" sz="quarter" idx="11"/>
          </p:nvPr>
        </p:nvSpPr>
        <p:spPr>
          <a:xfrm>
            <a:off x="3444875" y="6804025"/>
            <a:ext cx="3190875" cy="503238"/>
          </a:xfrm>
        </p:spPr>
        <p:txBody>
          <a:bodyPr/>
          <a:lstStyle>
            <a:lvl1pPr>
              <a:defRPr/>
            </a:lvl1pPr>
          </a:lstStyle>
          <a:p>
            <a:pPr>
              <a:defRPr/>
            </a:pPr>
            <a:endParaRPr lang="en-US"/>
          </a:p>
          <a:p>
            <a:pPr>
              <a:defRPr/>
            </a:pPr>
            <a:endParaRPr lang="en-US"/>
          </a:p>
        </p:txBody>
      </p:sp>
      <p:sp>
        <p:nvSpPr>
          <p:cNvPr id="7" name="Slide Number Placeholder 6"/>
          <p:cNvSpPr>
            <a:spLocks noGrp="1"/>
          </p:cNvSpPr>
          <p:nvPr>
            <p:ph type="sldNum" sz="quarter" idx="12"/>
          </p:nvPr>
        </p:nvSpPr>
        <p:spPr>
          <a:xfrm>
            <a:off x="7223125" y="6804025"/>
            <a:ext cx="2101850" cy="503238"/>
          </a:xfrm>
        </p:spPr>
        <p:txBody>
          <a:bodyPr/>
          <a:lstStyle>
            <a:lvl1pPr>
              <a:defRPr/>
            </a:lvl1pPr>
          </a:lstStyle>
          <a:p>
            <a:pPr>
              <a:defRPr/>
            </a:pPr>
            <a:endParaRPr lang="en-US"/>
          </a:p>
          <a:p>
            <a:pPr>
              <a:defRPr/>
            </a:pPr>
            <a:fld id="{268913D5-F264-C645-B1B2-5592CD45163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normAutofit/>
          </a:bodyPr>
          <a:lstStyle>
            <a:lvl1pPr>
              <a:spcBef>
                <a:spcPts val="2425"/>
              </a:spcBef>
              <a:defRPr/>
            </a:lvl1pPr>
            <a:lvl2pPr>
              <a:spcBef>
                <a:spcPts val="661"/>
              </a:spcBef>
              <a:defRPr/>
            </a:lvl2pPr>
            <a:lvl3pPr>
              <a:spcBef>
                <a:spcPts val="661"/>
              </a:spcBef>
              <a:defRPr/>
            </a:lvl3pPr>
            <a:lvl4pPr>
              <a:spcBef>
                <a:spcPts val="661"/>
              </a:spcBef>
              <a:defRPr/>
            </a:lvl4pPr>
            <a:lvl5pPr>
              <a:spcBef>
                <a:spcPts val="661"/>
              </a:spcBef>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0D38B-71B3-7D4F-8259-36E8DAD947B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3101" y="5315590"/>
            <a:ext cx="9383877" cy="1595022"/>
          </a:xfrm>
        </p:spPr>
        <p:txBody>
          <a:bodyPr lIns="0" tIns="0" rIns="0" bIns="0">
            <a:noAutofit/>
          </a:bodyPr>
          <a:lstStyle>
            <a:lvl1pPr algn="l">
              <a:lnSpc>
                <a:spcPts val="15212"/>
              </a:lnSpc>
              <a:defRPr sz="14900" b="1" cap="none" spc="-276" baseline="0">
                <a:solidFill>
                  <a:schemeClr val="tx2"/>
                </a:solidFill>
              </a:defRPr>
            </a:lvl1pPr>
          </a:lstStyle>
          <a:p>
            <a:r>
              <a:rPr lang="en-AU" smtClean="0"/>
              <a:t>Click to edit Master title style</a:t>
            </a:r>
            <a:endParaRPr/>
          </a:p>
        </p:txBody>
      </p:sp>
      <p:sp>
        <p:nvSpPr>
          <p:cNvPr id="3" name="Text Placeholder 2"/>
          <p:cNvSpPr>
            <a:spLocks noGrp="1"/>
          </p:cNvSpPr>
          <p:nvPr>
            <p:ph type="body" idx="1"/>
          </p:nvPr>
        </p:nvSpPr>
        <p:spPr>
          <a:xfrm>
            <a:off x="424297" y="3886740"/>
            <a:ext cx="9211594" cy="1400769"/>
          </a:xfrm>
        </p:spPr>
        <p:txBody>
          <a:bodyPr lIns="0" tIns="0" rIns="0" bIns="0" anchor="b">
            <a:normAutofit/>
          </a:bodyPr>
          <a:lstStyle>
            <a:lvl1pPr marL="0" indent="0" algn="l">
              <a:buNone/>
              <a:defRPr sz="4600">
                <a:solidFill>
                  <a:schemeClr val="accent1"/>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AU"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33101" y="5315590"/>
            <a:ext cx="9383877" cy="1595022"/>
          </a:xfrm>
        </p:spPr>
        <p:txBody>
          <a:bodyPr lIns="0" tIns="0" rIns="0" bIns="0">
            <a:noAutofit/>
          </a:bodyPr>
          <a:lstStyle>
            <a:lvl1pPr algn="l">
              <a:lnSpc>
                <a:spcPts val="15212"/>
              </a:lnSpc>
              <a:defRPr sz="14900" b="1" cap="none" spc="-276" baseline="0">
                <a:solidFill>
                  <a:schemeClr val="tx2"/>
                </a:solidFill>
              </a:defRPr>
            </a:lvl1pPr>
          </a:lstStyle>
          <a:p>
            <a:r>
              <a:rPr lang="en-AU" smtClean="0"/>
              <a:t>Click to edit Master title style</a:t>
            </a:r>
            <a:endParaRPr/>
          </a:p>
        </p:txBody>
      </p:sp>
      <p:sp>
        <p:nvSpPr>
          <p:cNvPr id="3" name="Text Placeholder 2"/>
          <p:cNvSpPr>
            <a:spLocks noGrp="1"/>
          </p:cNvSpPr>
          <p:nvPr>
            <p:ph type="body" idx="1"/>
          </p:nvPr>
        </p:nvSpPr>
        <p:spPr>
          <a:xfrm>
            <a:off x="424297" y="3886740"/>
            <a:ext cx="4882032" cy="1400769"/>
          </a:xfrm>
        </p:spPr>
        <p:txBody>
          <a:bodyPr lIns="0" tIns="0" rIns="0" bIns="0" anchor="b">
            <a:normAutofit/>
          </a:bodyPr>
          <a:lstStyle>
            <a:lvl1pPr marL="0" indent="0" algn="l">
              <a:buNone/>
              <a:defRPr sz="4600">
                <a:solidFill>
                  <a:schemeClr val="accent1"/>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AU" smtClean="0"/>
              <a:t>Click to edit Master text styles</a:t>
            </a:r>
          </a:p>
        </p:txBody>
      </p:sp>
      <p:sp>
        <p:nvSpPr>
          <p:cNvPr id="7" name="Picture Placeholder 2"/>
          <p:cNvSpPr>
            <a:spLocks noGrp="1"/>
          </p:cNvSpPr>
          <p:nvPr>
            <p:ph type="pic" idx="13"/>
          </p:nvPr>
        </p:nvSpPr>
        <p:spPr>
          <a:xfrm rot="21263043">
            <a:off x="5766944" y="287721"/>
            <a:ext cx="3785372" cy="4634170"/>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r>
              <a:rPr lang="en-AU" noProof="0" dirty="0" smtClean="0"/>
              <a:t>Click icon to add picture</a:t>
            </a:r>
            <a:endParaRP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mtClean="0"/>
              <a:t>Click to edit Master title style</a:t>
            </a:r>
            <a:endParaRPr/>
          </a:p>
        </p:txBody>
      </p:sp>
      <p:sp>
        <p:nvSpPr>
          <p:cNvPr id="3" name="Content Placeholder 2"/>
          <p:cNvSpPr>
            <a:spLocks noGrp="1"/>
          </p:cNvSpPr>
          <p:nvPr>
            <p:ph sz="half" idx="1"/>
          </p:nvPr>
        </p:nvSpPr>
        <p:spPr>
          <a:xfrm>
            <a:off x="696749" y="2267903"/>
            <a:ext cx="4259558" cy="4485058"/>
          </a:xfrm>
        </p:spPr>
        <p:txBody>
          <a:bodyPr>
            <a:normAutofit/>
          </a:bodyPr>
          <a:lstStyle>
            <a:lvl1pPr>
              <a:spcBef>
                <a:spcPts val="2205"/>
              </a:spcBef>
              <a:defRPr sz="2200"/>
            </a:lvl1pPr>
            <a:lvl2pPr>
              <a:spcBef>
                <a:spcPts val="661"/>
              </a:spcBef>
              <a:defRPr sz="2000"/>
            </a:lvl2pPr>
            <a:lvl3pPr>
              <a:spcBef>
                <a:spcPts val="661"/>
              </a:spcBef>
              <a:defRPr sz="2000"/>
            </a:lvl3pPr>
            <a:lvl4pPr>
              <a:spcBef>
                <a:spcPts val="661"/>
              </a:spcBef>
              <a:defRPr sz="2000"/>
            </a:lvl4pPr>
            <a:lvl5pPr>
              <a:spcBef>
                <a:spcPts val="661"/>
              </a:spcBef>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Content Placeholder 3"/>
          <p:cNvSpPr>
            <a:spLocks noGrp="1"/>
          </p:cNvSpPr>
          <p:nvPr>
            <p:ph sz="half" idx="2"/>
          </p:nvPr>
        </p:nvSpPr>
        <p:spPr>
          <a:xfrm>
            <a:off x="5139141" y="2267903"/>
            <a:ext cx="4264104" cy="4485058"/>
          </a:xfrm>
        </p:spPr>
        <p:txBody>
          <a:bodyPr>
            <a:normAutofit/>
          </a:bodyPr>
          <a:lstStyle>
            <a:lvl1pPr>
              <a:spcBef>
                <a:spcPts val="2205"/>
              </a:spcBef>
              <a:defRPr sz="2200"/>
            </a:lvl1pPr>
            <a:lvl2pPr>
              <a:spcBef>
                <a:spcPts val="661"/>
              </a:spcBef>
              <a:defRPr sz="2000"/>
            </a:lvl2pPr>
            <a:lvl3pPr>
              <a:spcBef>
                <a:spcPts val="661"/>
              </a:spcBef>
              <a:defRPr sz="2000"/>
            </a:lvl3pPr>
            <a:lvl4pPr>
              <a:spcBef>
                <a:spcPts val="661"/>
              </a:spcBef>
              <a:defRPr sz="2000"/>
            </a:lvl4pPr>
            <a:lvl5pPr>
              <a:spcBef>
                <a:spcPts val="661"/>
              </a:spcBef>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ABF3FE-5D76-944B-B630-AE0D660D88B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flipH="1">
            <a:off x="5043488" y="1868488"/>
            <a:ext cx="19050" cy="4837112"/>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defTabSz="457105">
              <a:defRPr/>
            </a:pPr>
            <a:endParaRPr/>
          </a:p>
        </p:txBody>
      </p:sp>
      <p:sp>
        <p:nvSpPr>
          <p:cNvPr id="8" name="Rectangle 7"/>
          <p:cNvSpPr/>
          <p:nvPr/>
        </p:nvSpPr>
        <p:spPr>
          <a:xfrm flipH="1">
            <a:off x="5043488" y="1868488"/>
            <a:ext cx="19050" cy="4837112"/>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defTabSz="457105">
              <a:defRPr/>
            </a:pPr>
            <a:endParaRPr/>
          </a:p>
        </p:txBody>
      </p:sp>
      <p:sp>
        <p:nvSpPr>
          <p:cNvPr id="9" name="Rectangle 8"/>
          <p:cNvSpPr/>
          <p:nvPr/>
        </p:nvSpPr>
        <p:spPr>
          <a:xfrm flipH="1">
            <a:off x="5043488" y="1868488"/>
            <a:ext cx="19050" cy="4837112"/>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defTabSz="457105">
              <a:defRPr/>
            </a:pPr>
            <a:endParaRPr/>
          </a:p>
        </p:txBody>
      </p:sp>
      <p:sp>
        <p:nvSpPr>
          <p:cNvPr id="10" name="Rectangle 9"/>
          <p:cNvSpPr/>
          <p:nvPr/>
        </p:nvSpPr>
        <p:spPr>
          <a:xfrm flipH="1">
            <a:off x="5043488" y="1868488"/>
            <a:ext cx="19050" cy="4837112"/>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defTabSz="457105">
              <a:defRPr/>
            </a:pPr>
            <a:endParaRPr/>
          </a:p>
        </p:txBody>
      </p:sp>
      <p:sp>
        <p:nvSpPr>
          <p:cNvPr id="2" name="Title 1"/>
          <p:cNvSpPr>
            <a:spLocks noGrp="1"/>
          </p:cNvSpPr>
          <p:nvPr>
            <p:ph type="title"/>
          </p:nvPr>
        </p:nvSpPr>
        <p:spPr>
          <a:xfrm>
            <a:off x="675542" y="642325"/>
            <a:ext cx="8729541" cy="869610"/>
          </a:xfrm>
        </p:spPr>
        <p:txBody>
          <a:bodyPr>
            <a:noAutofit/>
          </a:bodyPr>
          <a:lstStyle>
            <a:lvl1pPr>
              <a:defRPr/>
            </a:lvl1pPr>
          </a:lstStyle>
          <a:p>
            <a:r>
              <a:rPr lang="en-AU" smtClean="0"/>
              <a:t>Click to edit Master title style</a:t>
            </a:r>
            <a:endParaRPr/>
          </a:p>
        </p:txBody>
      </p:sp>
      <p:sp>
        <p:nvSpPr>
          <p:cNvPr id="3" name="Text Placeholder 2"/>
          <p:cNvSpPr>
            <a:spLocks noGrp="1"/>
          </p:cNvSpPr>
          <p:nvPr>
            <p:ph type="body" idx="1"/>
          </p:nvPr>
        </p:nvSpPr>
        <p:spPr>
          <a:xfrm>
            <a:off x="700644" y="1704633"/>
            <a:ext cx="4264104" cy="512521"/>
          </a:xfrm>
        </p:spPr>
        <p:txBody>
          <a:bodyPr anchor="b">
            <a:noAutofit/>
          </a:bodyPr>
          <a:lstStyle>
            <a:lvl1pPr marL="0" indent="0" algn="ctr">
              <a:buNone/>
              <a:defRPr sz="2900" b="1">
                <a:solidFill>
                  <a:schemeClr val="tx2"/>
                </a:solidFill>
              </a:defRPr>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AU" smtClean="0"/>
              <a:t>Click to edit Master text styles</a:t>
            </a:r>
          </a:p>
        </p:txBody>
      </p:sp>
      <p:sp>
        <p:nvSpPr>
          <p:cNvPr id="4" name="Content Placeholder 3"/>
          <p:cNvSpPr>
            <a:spLocks noGrp="1"/>
          </p:cNvSpPr>
          <p:nvPr>
            <p:ph sz="half" idx="2"/>
          </p:nvPr>
        </p:nvSpPr>
        <p:spPr>
          <a:xfrm>
            <a:off x="695563" y="2367648"/>
            <a:ext cx="4264104" cy="4355563"/>
          </a:xfrm>
        </p:spPr>
        <p:txBody>
          <a:bodyPr>
            <a:normAutofit/>
          </a:bodyPr>
          <a:lstStyle>
            <a:lvl1pPr>
              <a:spcBef>
                <a:spcPts val="2205"/>
              </a:spcBef>
              <a:defRPr sz="2200"/>
            </a:lvl1pPr>
            <a:lvl2pPr>
              <a:spcBef>
                <a:spcPts val="661"/>
              </a:spcBef>
              <a:defRPr sz="2000"/>
            </a:lvl2pPr>
            <a:lvl3pPr>
              <a:spcBef>
                <a:spcPts val="661"/>
              </a:spcBef>
              <a:defRPr sz="2000"/>
            </a:lvl3pPr>
            <a:lvl4pPr>
              <a:spcBef>
                <a:spcPts val="661"/>
              </a:spcBef>
              <a:defRPr sz="2000"/>
            </a:lvl4pPr>
            <a:lvl5pPr>
              <a:spcBef>
                <a:spcPts val="661"/>
              </a:spcBef>
              <a:defRPr sz="20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5" name="Text Placeholder 4"/>
          <p:cNvSpPr>
            <a:spLocks noGrp="1"/>
          </p:cNvSpPr>
          <p:nvPr>
            <p:ph type="body" sz="quarter" idx="3"/>
          </p:nvPr>
        </p:nvSpPr>
        <p:spPr>
          <a:xfrm>
            <a:off x="5140979" y="1703096"/>
            <a:ext cx="4264104" cy="514058"/>
          </a:xfrm>
        </p:spPr>
        <p:txBody>
          <a:bodyPr anchor="b">
            <a:noAutofit/>
          </a:bodyPr>
          <a:lstStyle>
            <a:lvl1pPr marL="0" indent="0" algn="ctr">
              <a:buNone/>
              <a:defRPr sz="2900" b="1">
                <a:solidFill>
                  <a:schemeClr val="tx2"/>
                </a:solidFill>
              </a:defRPr>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AU" smtClean="0"/>
              <a:t>Click to edit Master text styles</a:t>
            </a:r>
          </a:p>
        </p:txBody>
      </p:sp>
      <p:sp>
        <p:nvSpPr>
          <p:cNvPr id="6" name="Content Placeholder 5"/>
          <p:cNvSpPr>
            <a:spLocks noGrp="1"/>
          </p:cNvSpPr>
          <p:nvPr>
            <p:ph sz="quarter" idx="4"/>
          </p:nvPr>
        </p:nvSpPr>
        <p:spPr>
          <a:xfrm>
            <a:off x="5140979" y="2367648"/>
            <a:ext cx="4264104" cy="4355563"/>
          </a:xfrm>
        </p:spPr>
        <p:txBody>
          <a:bodyPr>
            <a:normAutofit/>
          </a:bodyPr>
          <a:lstStyle>
            <a:lvl1pPr>
              <a:spcBef>
                <a:spcPts val="2205"/>
              </a:spcBef>
              <a:defRPr sz="2200"/>
            </a:lvl1pPr>
            <a:lvl2pPr>
              <a:spcBef>
                <a:spcPts val="661"/>
              </a:spcBef>
              <a:defRPr sz="2000"/>
            </a:lvl2pPr>
            <a:lvl3pPr>
              <a:spcBef>
                <a:spcPts val="661"/>
              </a:spcBef>
              <a:defRPr sz="2000"/>
            </a:lvl3pPr>
            <a:lvl4pPr>
              <a:spcBef>
                <a:spcPts val="661"/>
              </a:spcBef>
              <a:defRPr sz="2000"/>
            </a:lvl4pPr>
            <a:lvl5pPr>
              <a:spcBef>
                <a:spcPts val="661"/>
              </a:spcBef>
              <a:defRPr sz="20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11" name="Date Placeholder 6"/>
          <p:cNvSpPr>
            <a:spLocks noGrp="1"/>
          </p:cNvSpPr>
          <p:nvPr>
            <p:ph type="dt" sz="half" idx="10"/>
          </p:nvPr>
        </p:nvSpPr>
        <p:spPr/>
        <p:txBody>
          <a:bodyPr/>
          <a:lstStyle>
            <a:lvl1pPr>
              <a:defRPr/>
            </a:lvl1pPr>
          </a:lstStyle>
          <a:p>
            <a:pPr>
              <a:defRPr/>
            </a:pPr>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76D6E2F6-4F6A-FB4B-852E-386B5EB6EA6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1C7635-6875-CD41-8D8F-B0C50B50C45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20C458-F876-A646-B92B-BDE8E4B0A15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6543" y="1896095"/>
            <a:ext cx="4032250" cy="1280945"/>
          </a:xfrm>
        </p:spPr>
        <p:txBody>
          <a:bodyPr anchor="b">
            <a:noAutofit/>
          </a:bodyPr>
          <a:lstStyle>
            <a:lvl1pPr algn="ctr">
              <a:defRPr sz="4000" b="0"/>
            </a:lvl1pPr>
          </a:lstStyle>
          <a:p>
            <a:r>
              <a:rPr lang="en-AU" smtClean="0"/>
              <a:t>Click to edit Master title style</a:t>
            </a:r>
            <a:endParaRPr/>
          </a:p>
        </p:txBody>
      </p:sp>
      <p:sp>
        <p:nvSpPr>
          <p:cNvPr id="3" name="Content Placeholder 2"/>
          <p:cNvSpPr>
            <a:spLocks noGrp="1"/>
          </p:cNvSpPr>
          <p:nvPr>
            <p:ph idx="1"/>
          </p:nvPr>
        </p:nvSpPr>
        <p:spPr>
          <a:xfrm>
            <a:off x="5173321" y="726322"/>
            <a:ext cx="4210555" cy="6026639"/>
          </a:xfrm>
        </p:spPr>
        <p:txBody>
          <a:bodyPr>
            <a:normAutofit/>
          </a:bodyPr>
          <a:lstStyle>
            <a:lvl1pPr>
              <a:spcBef>
                <a:spcPts val="2205"/>
              </a:spcBef>
              <a:defRPr sz="2200"/>
            </a:lvl1pPr>
            <a:lvl2pPr>
              <a:spcBef>
                <a:spcPts val="661"/>
              </a:spcBef>
              <a:defRPr sz="2000"/>
            </a:lvl2pPr>
            <a:lvl3pPr>
              <a:spcBef>
                <a:spcPts val="661"/>
              </a:spcBef>
              <a:defRPr sz="2000"/>
            </a:lvl3pPr>
            <a:lvl4pPr>
              <a:spcBef>
                <a:spcPts val="661"/>
              </a:spcBef>
              <a:defRPr sz="2000"/>
            </a:lvl4pPr>
            <a:lvl5pPr>
              <a:spcBef>
                <a:spcPts val="661"/>
              </a:spcBef>
              <a:defRPr sz="2000"/>
            </a:lvl5pPr>
            <a:lvl6pPr>
              <a:defRPr sz="2200"/>
            </a:lvl6pPr>
            <a:lvl7pPr>
              <a:defRPr sz="2200"/>
            </a:lvl7pPr>
            <a:lvl8pPr>
              <a:defRPr sz="2200"/>
            </a:lvl8pPr>
            <a:lvl9pPr>
              <a:defRPr sz="22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a:p>
        </p:txBody>
      </p:sp>
      <p:sp>
        <p:nvSpPr>
          <p:cNvPr id="4" name="Text Placeholder 3"/>
          <p:cNvSpPr>
            <a:spLocks noGrp="1"/>
          </p:cNvSpPr>
          <p:nvPr>
            <p:ph type="body" sz="half" idx="2"/>
          </p:nvPr>
        </p:nvSpPr>
        <p:spPr>
          <a:xfrm>
            <a:off x="696543" y="3172099"/>
            <a:ext cx="4032250" cy="2579183"/>
          </a:xfrm>
        </p:spPr>
        <p:txBody>
          <a:bodyPr>
            <a:normAutofit/>
          </a:bodyPr>
          <a:lstStyle>
            <a:lvl1pPr marL="0" indent="0" algn="ctr">
              <a:buNone/>
              <a:defRPr sz="20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81135D-8CF8-B145-9E8E-EEEB36C8763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76275" y="642938"/>
            <a:ext cx="8728075" cy="868362"/>
          </a:xfrm>
          <a:prstGeom prst="rect">
            <a:avLst/>
          </a:prstGeom>
          <a:noFill/>
          <a:ln w="9525">
            <a:noFill/>
            <a:miter lim="800000"/>
            <a:headEnd/>
            <a:tailEnd/>
          </a:ln>
        </p:spPr>
        <p:txBody>
          <a:bodyPr vert="horz" wrap="square" lIns="100794" tIns="50397" rIns="100794" bIns="50397" numCol="1" anchor="t" anchorCtr="0" compatLnSpc="1">
            <a:prstTxWarp prst="textNoShape">
              <a:avLst/>
            </a:prstTxWarp>
          </a:bodyPr>
          <a:lstStyle/>
          <a:p>
            <a:pPr lvl="0"/>
            <a:r>
              <a:rPr lang="en-AU"/>
              <a:t>Click to edit Master title style</a:t>
            </a:r>
          </a:p>
        </p:txBody>
      </p:sp>
      <p:sp>
        <p:nvSpPr>
          <p:cNvPr id="1027" name="Text Placeholder 2"/>
          <p:cNvSpPr>
            <a:spLocks noGrp="1"/>
          </p:cNvSpPr>
          <p:nvPr>
            <p:ph type="body" idx="1"/>
          </p:nvPr>
        </p:nvSpPr>
        <p:spPr bwMode="auto">
          <a:xfrm>
            <a:off x="1089025" y="2254250"/>
            <a:ext cx="7902575" cy="4498975"/>
          </a:xfrm>
          <a:prstGeom prst="rect">
            <a:avLst/>
          </a:prstGeom>
          <a:noFill/>
          <a:ln w="9525">
            <a:noFill/>
            <a:miter lim="800000"/>
            <a:headEnd/>
            <a:tailEnd/>
          </a:ln>
        </p:spPr>
        <p:txBody>
          <a:bodyPr vert="horz" wrap="square" lIns="100794" tIns="50397" rIns="100794" bIns="50397"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2"/>
          </p:nvPr>
        </p:nvSpPr>
        <p:spPr>
          <a:xfrm>
            <a:off x="503238" y="6916738"/>
            <a:ext cx="1765300" cy="403225"/>
          </a:xfrm>
          <a:prstGeom prst="rect">
            <a:avLst/>
          </a:prstGeom>
        </p:spPr>
        <p:txBody>
          <a:bodyPr vert="horz" lIns="100794" tIns="50397" rIns="100794" bIns="50397" rtlCol="0" anchor="ctr"/>
          <a:lstStyle>
            <a:lvl1pPr algn="l" defTabSz="457105">
              <a:buFont typeface="Wingdings" charset="2"/>
              <a:buNone/>
              <a:defRPr sz="1200">
                <a:solidFill>
                  <a:schemeClr val="tx2"/>
                </a:solidFill>
                <a:latin typeface="Arial" charset="0"/>
                <a:ea typeface="Arial Unicode MS" charset="0"/>
                <a:cs typeface="Arial Unicode MS" charset="0"/>
              </a:defRPr>
            </a:lvl1pPr>
          </a:lstStyle>
          <a:p>
            <a:pPr>
              <a:defRPr/>
            </a:pPr>
            <a:endParaRPr lang="en-US"/>
          </a:p>
        </p:txBody>
      </p:sp>
      <p:sp>
        <p:nvSpPr>
          <p:cNvPr id="5" name="Footer Placeholder 4"/>
          <p:cNvSpPr>
            <a:spLocks noGrp="1"/>
          </p:cNvSpPr>
          <p:nvPr>
            <p:ph type="ftr" sz="quarter" idx="3"/>
          </p:nvPr>
        </p:nvSpPr>
        <p:spPr>
          <a:xfrm>
            <a:off x="2430463" y="6916738"/>
            <a:ext cx="6221412" cy="403225"/>
          </a:xfrm>
          <a:prstGeom prst="rect">
            <a:avLst/>
          </a:prstGeom>
        </p:spPr>
        <p:txBody>
          <a:bodyPr vert="horz" lIns="100794" tIns="50397" rIns="100794" bIns="50397" rtlCol="0" anchor="ctr"/>
          <a:lstStyle>
            <a:lvl1pPr algn="l" defTabSz="457105">
              <a:buFont typeface="Wingdings" charset="2"/>
              <a:buNone/>
              <a:defRPr sz="1200">
                <a:solidFill>
                  <a:schemeClr val="tx2"/>
                </a:solidFill>
                <a:latin typeface="Arial" charset="0"/>
                <a:ea typeface="Arial Unicode MS" charset="0"/>
                <a:cs typeface="Arial Unicode MS" charset="0"/>
              </a:defRPr>
            </a:lvl1pPr>
          </a:lstStyle>
          <a:p>
            <a:pPr>
              <a:defRPr/>
            </a:pPr>
            <a:endParaRPr lang="en-US"/>
          </a:p>
        </p:txBody>
      </p:sp>
      <p:sp>
        <p:nvSpPr>
          <p:cNvPr id="6" name="Slide Number Placeholder 5"/>
          <p:cNvSpPr>
            <a:spLocks noGrp="1"/>
          </p:cNvSpPr>
          <p:nvPr>
            <p:ph type="sldNum" sz="quarter" idx="4"/>
          </p:nvPr>
        </p:nvSpPr>
        <p:spPr>
          <a:xfrm>
            <a:off x="8904288" y="6916738"/>
            <a:ext cx="673100" cy="403225"/>
          </a:xfrm>
          <a:prstGeom prst="rect">
            <a:avLst/>
          </a:prstGeom>
        </p:spPr>
        <p:txBody>
          <a:bodyPr vert="horz" lIns="100794" tIns="50397" rIns="100794" bIns="50397" rtlCol="0" anchor="ctr"/>
          <a:lstStyle>
            <a:lvl1pPr algn="r" defTabSz="457105">
              <a:buFont typeface="Wingdings" charset="2"/>
              <a:buNone/>
              <a:defRPr sz="1500">
                <a:solidFill>
                  <a:schemeClr val="tx2"/>
                </a:solidFill>
                <a:latin typeface="Arial" charset="0"/>
                <a:ea typeface="Arial Unicode MS" charset="0"/>
                <a:cs typeface="Arial Unicode MS" charset="0"/>
              </a:defRPr>
            </a:lvl1pPr>
          </a:lstStyle>
          <a:p>
            <a:pPr>
              <a:defRPr/>
            </a:pPr>
            <a:fld id="{DDC8F7C8-993B-6D4D-BBA1-449AB748278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277" r:id="rId1"/>
    <p:sldLayoutId id="2147484267" r:id="rId2"/>
    <p:sldLayoutId id="2147484278" r:id="rId3"/>
    <p:sldLayoutId id="2147484279" r:id="rId4"/>
    <p:sldLayoutId id="2147484268" r:id="rId5"/>
    <p:sldLayoutId id="2147484280"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 id="2147484281" r:id="rId15"/>
  </p:sldLayoutIdLst>
  <p:txStyles>
    <p:titleStyle>
      <a:lvl1pPr algn="ctr" defTabSz="1006475" rtl="0" eaLnBrk="0" fontAlgn="base" hangingPunct="0">
        <a:spcBef>
          <a:spcPct val="0"/>
        </a:spcBef>
        <a:spcAft>
          <a:spcPct val="0"/>
        </a:spcAft>
        <a:defRPr sz="4600" kern="1200">
          <a:solidFill>
            <a:schemeClr val="accent1"/>
          </a:solidFill>
          <a:latin typeface="+mj-lt"/>
          <a:ea typeface="ＭＳ Ｐゴシック" pitchFamily="-108" charset="-128"/>
          <a:cs typeface="ＭＳ Ｐゴシック" pitchFamily="-108" charset="-128"/>
        </a:defRPr>
      </a:lvl1pPr>
      <a:lvl2pPr algn="ctr" defTabSz="1006475" rtl="0" eaLnBrk="0" fontAlgn="base" hangingPunct="0">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2pPr>
      <a:lvl3pPr algn="ctr" defTabSz="1006475" rtl="0" eaLnBrk="0" fontAlgn="base" hangingPunct="0">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3pPr>
      <a:lvl4pPr algn="ctr" defTabSz="1006475" rtl="0" eaLnBrk="0" fontAlgn="base" hangingPunct="0">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4pPr>
      <a:lvl5pPr algn="ctr" defTabSz="1006475" rtl="0" eaLnBrk="0" fontAlgn="base" hangingPunct="0">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5pPr>
      <a:lvl6pPr marL="457200" algn="ctr" defTabSz="1006475" rtl="0" fontAlgn="base">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6pPr>
      <a:lvl7pPr marL="914400" algn="ctr" defTabSz="1006475" rtl="0" fontAlgn="base">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7pPr>
      <a:lvl8pPr marL="1371600" algn="ctr" defTabSz="1006475" rtl="0" fontAlgn="base">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8pPr>
      <a:lvl9pPr marL="1828800" algn="ctr" defTabSz="1006475" rtl="0" fontAlgn="base">
        <a:spcBef>
          <a:spcPct val="0"/>
        </a:spcBef>
        <a:spcAft>
          <a:spcPct val="0"/>
        </a:spcAft>
        <a:defRPr sz="4600">
          <a:solidFill>
            <a:schemeClr val="accent1"/>
          </a:solidFill>
          <a:latin typeface="Century Gothic" pitchFamily="-108" charset="0"/>
          <a:ea typeface="ＭＳ Ｐゴシック" pitchFamily="-108" charset="-128"/>
          <a:cs typeface="ＭＳ Ｐゴシック" pitchFamily="-108" charset="-128"/>
        </a:defRPr>
      </a:lvl9pPr>
    </p:titleStyle>
    <p:bodyStyle>
      <a:lvl1pPr marL="377825" indent="-377825" algn="l" defTabSz="1006475" rtl="0" eaLnBrk="0" fontAlgn="base" hangingPunct="0">
        <a:spcBef>
          <a:spcPct val="20000"/>
        </a:spcBef>
        <a:spcAft>
          <a:spcPct val="0"/>
        </a:spcAft>
        <a:buClr>
          <a:schemeClr val="bg2"/>
        </a:buClr>
        <a:buSzPct val="90000"/>
        <a:buFont typeface="Wingdings 2" charset="2"/>
        <a:buChar char="Ü"/>
        <a:defRPr sz="2400" kern="1200">
          <a:solidFill>
            <a:schemeClr val="tx1"/>
          </a:solidFill>
          <a:latin typeface="+mn-lt"/>
          <a:ea typeface="ＭＳ Ｐゴシック" pitchFamily="-108" charset="-128"/>
          <a:cs typeface="ＭＳ Ｐゴシック" pitchFamily="-108" charset="-128"/>
        </a:defRPr>
      </a:lvl1pPr>
      <a:lvl2pPr marL="755650" indent="-369888" algn="l" defTabSz="1006475" rtl="0" eaLnBrk="0" fontAlgn="base" hangingPunct="0">
        <a:spcBef>
          <a:spcPct val="20000"/>
        </a:spcBef>
        <a:spcAft>
          <a:spcPct val="0"/>
        </a:spcAft>
        <a:buClr>
          <a:srgbClr val="949FBF"/>
        </a:buClr>
        <a:buSzPct val="90000"/>
        <a:buFont typeface="Wingdings 2" charset="2"/>
        <a:buChar char="Ü"/>
        <a:defRPr sz="2200" kern="1200">
          <a:solidFill>
            <a:schemeClr val="tx1"/>
          </a:solidFill>
          <a:latin typeface="+mn-lt"/>
          <a:ea typeface="ＭＳ Ｐゴシック" pitchFamily="-108" charset="-128"/>
          <a:cs typeface="+mn-cs"/>
        </a:defRPr>
      </a:lvl2pPr>
      <a:lvl3pPr marL="1139825" indent="-384175" algn="l" defTabSz="1006475" rtl="0" eaLnBrk="0" fontAlgn="base" hangingPunct="0">
        <a:spcBef>
          <a:spcPct val="20000"/>
        </a:spcBef>
        <a:spcAft>
          <a:spcPct val="0"/>
        </a:spcAft>
        <a:buClr>
          <a:schemeClr val="bg2"/>
        </a:buClr>
        <a:buSzPct val="90000"/>
        <a:buFont typeface="Wingdings 2" charset="2"/>
        <a:buChar char="Ü"/>
        <a:defRPr sz="2000" kern="1200">
          <a:solidFill>
            <a:schemeClr val="tx1"/>
          </a:solidFill>
          <a:latin typeface="+mn-lt"/>
          <a:ea typeface="ＭＳ Ｐゴシック" pitchFamily="-108" charset="-128"/>
          <a:cs typeface="+mn-cs"/>
        </a:defRPr>
      </a:lvl3pPr>
      <a:lvl4pPr marL="1511300" indent="-369888" algn="l" defTabSz="1006475" rtl="0" eaLnBrk="0" fontAlgn="base" hangingPunct="0">
        <a:spcBef>
          <a:spcPct val="20000"/>
        </a:spcBef>
        <a:spcAft>
          <a:spcPct val="0"/>
        </a:spcAft>
        <a:buClr>
          <a:srgbClr val="949FBF"/>
        </a:buClr>
        <a:buSzPct val="90000"/>
        <a:buFont typeface="Wingdings 2" charset="2"/>
        <a:buChar char="Ü"/>
        <a:defRPr sz="2000" kern="1200">
          <a:solidFill>
            <a:schemeClr val="tx1"/>
          </a:solidFill>
          <a:latin typeface="+mn-lt"/>
          <a:ea typeface="ＭＳ Ｐゴシック" pitchFamily="-108" charset="-128"/>
          <a:cs typeface="+mn-cs"/>
        </a:defRPr>
      </a:lvl4pPr>
      <a:lvl5pPr marL="1895475" indent="-384175" algn="l" defTabSz="1006475" rtl="0" eaLnBrk="0" fontAlgn="base" hangingPunct="0">
        <a:spcBef>
          <a:spcPct val="20000"/>
        </a:spcBef>
        <a:spcAft>
          <a:spcPct val="0"/>
        </a:spcAft>
        <a:buClr>
          <a:schemeClr val="bg2"/>
        </a:buClr>
        <a:buSzPct val="90000"/>
        <a:buFont typeface="Wingdings 2" charset="2"/>
        <a:buChar char="Ü"/>
        <a:defRPr sz="2000" kern="1200">
          <a:solidFill>
            <a:schemeClr val="tx1"/>
          </a:solidFill>
          <a:latin typeface="+mn-lt"/>
          <a:ea typeface="ＭＳ Ｐゴシック" pitchFamily="-108" charset="-128"/>
          <a:cs typeface="+mn-cs"/>
        </a:defRPr>
      </a:lvl5pPr>
      <a:lvl6pPr marL="2771844"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5815"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9787"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3758"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a:defPPr>
      <a:lvl1pPr marL="0" algn="l" defTabSz="1007943" rtl="0" eaLnBrk="1" latinLnBrk="0" hangingPunct="1">
        <a:defRPr sz="2000" kern="1200">
          <a:solidFill>
            <a:schemeClr val="tx1"/>
          </a:solidFill>
          <a:latin typeface="+mn-lt"/>
          <a:ea typeface="+mn-ea"/>
          <a:cs typeface="+mn-cs"/>
        </a:defRPr>
      </a:lvl1pPr>
      <a:lvl2pPr marL="503972" algn="l" defTabSz="1007943" rtl="0" eaLnBrk="1" latinLnBrk="0" hangingPunct="1">
        <a:defRPr sz="2000" kern="1200">
          <a:solidFill>
            <a:schemeClr val="tx1"/>
          </a:solidFill>
          <a:latin typeface="+mn-lt"/>
          <a:ea typeface="+mn-ea"/>
          <a:cs typeface="+mn-cs"/>
        </a:defRPr>
      </a:lvl2pPr>
      <a:lvl3pPr marL="1007943" algn="l" defTabSz="1007943" rtl="0" eaLnBrk="1" latinLnBrk="0" hangingPunct="1">
        <a:defRPr sz="2000" kern="1200">
          <a:solidFill>
            <a:schemeClr val="tx1"/>
          </a:solidFill>
          <a:latin typeface="+mn-lt"/>
          <a:ea typeface="+mn-ea"/>
          <a:cs typeface="+mn-cs"/>
        </a:defRPr>
      </a:lvl3pPr>
      <a:lvl4pPr marL="1511915" algn="l" defTabSz="1007943" rtl="0" eaLnBrk="1" latinLnBrk="0" hangingPunct="1">
        <a:defRPr sz="2000" kern="1200">
          <a:solidFill>
            <a:schemeClr val="tx1"/>
          </a:solidFill>
          <a:latin typeface="+mn-lt"/>
          <a:ea typeface="+mn-ea"/>
          <a:cs typeface="+mn-cs"/>
        </a:defRPr>
      </a:lvl4pPr>
      <a:lvl5pPr marL="2015886" algn="l" defTabSz="1007943" rtl="0" eaLnBrk="1" latinLnBrk="0" hangingPunct="1">
        <a:defRPr sz="2000" kern="1200">
          <a:solidFill>
            <a:schemeClr val="tx1"/>
          </a:solidFill>
          <a:latin typeface="+mn-lt"/>
          <a:ea typeface="+mn-ea"/>
          <a:cs typeface="+mn-cs"/>
        </a:defRPr>
      </a:lvl5pPr>
      <a:lvl6pPr marL="2519858" algn="l" defTabSz="1007943" rtl="0" eaLnBrk="1" latinLnBrk="0" hangingPunct="1">
        <a:defRPr sz="2000" kern="1200">
          <a:solidFill>
            <a:schemeClr val="tx1"/>
          </a:solidFill>
          <a:latin typeface="+mn-lt"/>
          <a:ea typeface="+mn-ea"/>
          <a:cs typeface="+mn-cs"/>
        </a:defRPr>
      </a:lvl6pPr>
      <a:lvl7pPr marL="3023829" algn="l" defTabSz="1007943" rtl="0" eaLnBrk="1" latinLnBrk="0" hangingPunct="1">
        <a:defRPr sz="2000" kern="1200">
          <a:solidFill>
            <a:schemeClr val="tx1"/>
          </a:solidFill>
          <a:latin typeface="+mn-lt"/>
          <a:ea typeface="+mn-ea"/>
          <a:cs typeface="+mn-cs"/>
        </a:defRPr>
      </a:lvl7pPr>
      <a:lvl8pPr marL="3527801" algn="l" defTabSz="1007943" rtl="0" eaLnBrk="1" latinLnBrk="0" hangingPunct="1">
        <a:defRPr sz="2000" kern="1200">
          <a:solidFill>
            <a:schemeClr val="tx1"/>
          </a:solidFill>
          <a:latin typeface="+mn-lt"/>
          <a:ea typeface="+mn-ea"/>
          <a:cs typeface="+mn-cs"/>
        </a:defRPr>
      </a:lvl8pPr>
      <a:lvl9pPr marL="4031772" algn="l" defTabSz="100794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 Id="rId3"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mailto:c.braiding@unsw.edu.au" TargetMode="Externa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microsoft.com/office/2007/relationships/media" Target="file://localhost/Users/catherineb/Desktop/G323_13CO.mpeg" TargetMode="External"/><Relationship Id="rId4" Type="http://schemas.openxmlformats.org/officeDocument/2006/relationships/video" Target="file://localhost/Users/catherineb/Desktop/G323_13CO.mpeg" TargetMode="External"/><Relationship Id="rId5" Type="http://schemas.openxmlformats.org/officeDocument/2006/relationships/slideLayout" Target="../slideLayouts/slideLayout5.xml"/><Relationship Id="rId6" Type="http://schemas.openxmlformats.org/officeDocument/2006/relationships/image" Target="../media/image15.png"/><Relationship Id="rId7" Type="http://schemas.openxmlformats.org/officeDocument/2006/relationships/image" Target="../media/image16.png"/><Relationship Id="rId1" Type="http://schemas.microsoft.com/office/2007/relationships/media" Target="file://localhost/Users/catherineb/Desktop/G323_12CO.mpeg" TargetMode="External"/><Relationship Id="rId2" Type="http://schemas.openxmlformats.org/officeDocument/2006/relationships/video" Target="file://localhost/Users/catherineb/Desktop/G323_12CO.mpe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46038"/>
            <a:ext cx="10080625" cy="869950"/>
          </a:xfrm>
        </p:spPr>
        <p:txBody>
          <a:bodyPr>
            <a:normAutofit fontScale="90000"/>
          </a:bodyPr>
          <a:lstStyle/>
          <a:p>
            <a:pPr eaLnBrk="1" hangingPunct="1">
              <a:spcAft>
                <a:spcPts val="0"/>
              </a:spcAft>
              <a:defRPr/>
            </a:pPr>
            <a:r>
              <a:rPr lang="en-AU" sz="4000" b="1" i="1" dirty="0" smtClean="0">
                <a:effectLst>
                  <a:outerShdw blurRad="38100" dist="38100" dir="2700000" algn="tl">
                    <a:srgbClr val="FFFFFF"/>
                  </a:outerShdw>
                </a:effectLst>
              </a:rPr>
              <a:t>the Mopra Galactic Plane CO Survey</a:t>
            </a:r>
            <a:r>
              <a:rPr lang="en-AU" sz="2222" dirty="0" smtClean="0"/>
              <a:t/>
            </a:r>
            <a:br>
              <a:rPr lang="en-AU" sz="2222" dirty="0" smtClean="0"/>
            </a:br>
            <a:r>
              <a:rPr lang="en-AU" sz="2222" dirty="0" smtClean="0"/>
              <a:t>www.phys.unsw.edu.au/mopraco</a:t>
            </a:r>
            <a:br>
              <a:rPr lang="en-AU" sz="2222" dirty="0" smtClean="0"/>
            </a:br>
            <a:r>
              <a:rPr lang="en-AU" sz="3111" dirty="0" smtClean="0"/>
              <a:t>Catherine Braiding</a:t>
            </a:r>
            <a:br>
              <a:rPr lang="en-AU" sz="3111" dirty="0" smtClean="0"/>
            </a:br>
            <a:r>
              <a:rPr lang="en-AU" sz="3111" dirty="0" smtClean="0"/>
              <a:t>University of New South Wales</a:t>
            </a:r>
            <a:r>
              <a:rPr lang="en-AU" sz="4000" dirty="0" smtClean="0"/>
              <a:t/>
            </a:r>
            <a:br>
              <a:rPr lang="en-AU" sz="4000" dirty="0" smtClean="0"/>
            </a:br>
            <a:r>
              <a:rPr lang="en-AU" sz="2222" dirty="0" smtClean="0"/>
              <a:t/>
            </a:r>
            <a:br>
              <a:rPr lang="en-AU" sz="2222" dirty="0" smtClean="0"/>
            </a:br>
            <a:r>
              <a:rPr lang="en-AU" sz="2667" dirty="0" smtClean="0"/>
              <a:t>Michael Burton, Gavin Rowell,</a:t>
            </a:r>
            <a:r>
              <a:rPr lang="en-AU" sz="2667" dirty="0" smtClean="0">
                <a:solidFill>
                  <a:schemeClr val="bg1"/>
                </a:solidFill>
              </a:rPr>
              <a:t> </a:t>
            </a:r>
            <a:r>
              <a:rPr lang="en-AU" sz="2667" dirty="0" smtClean="0">
                <a:solidFill>
                  <a:schemeClr val="accent2"/>
                </a:solidFill>
              </a:rPr>
              <a:t>Jarryd Hawkes, </a:t>
            </a:r>
            <a:br>
              <a:rPr lang="en-AU" sz="2667" dirty="0" smtClean="0">
                <a:solidFill>
                  <a:schemeClr val="accent2"/>
                </a:solidFill>
              </a:rPr>
            </a:br>
            <a:r>
              <a:rPr lang="en-AU" sz="2667" dirty="0" smtClean="0">
                <a:solidFill>
                  <a:schemeClr val="accent2"/>
                </a:solidFill>
              </a:rPr>
              <a:t>Nick Tothill, Andrew Walsh (Australia)</a:t>
            </a:r>
            <a:br>
              <a:rPr lang="en-AU" sz="2667" dirty="0" smtClean="0">
                <a:solidFill>
                  <a:schemeClr val="accent2"/>
                </a:solidFill>
              </a:rPr>
            </a:br>
            <a:r>
              <a:rPr lang="en-AU" sz="2667" dirty="0" smtClean="0"/>
              <a:t>David Hollenbach, Craig Kulesa, </a:t>
            </a:r>
            <a:r>
              <a:rPr lang="en-AU" sz="2667" dirty="0" smtClean="0">
                <a:solidFill>
                  <a:schemeClr val="accent2"/>
                </a:solidFill>
              </a:rPr>
              <a:t>Mark Wolfire, Paul Goldsmith, Chris Martin, Jorge Pineda, Tony Stark, Chris Walker (USA)</a:t>
            </a:r>
            <a:br>
              <a:rPr lang="en-AU" sz="2667" dirty="0" smtClean="0">
                <a:solidFill>
                  <a:schemeClr val="accent2"/>
                </a:solidFill>
              </a:rPr>
            </a:br>
            <a:r>
              <a:rPr lang="en-AU" sz="2667" dirty="0" smtClean="0">
                <a:solidFill>
                  <a:schemeClr val="accent2"/>
                </a:solidFill>
              </a:rPr>
              <a:t>Jürgen Stutzki, Robert Simon, </a:t>
            </a:r>
            <a:r>
              <a:rPr lang="en-AU" sz="2667" dirty="0" smtClean="0"/>
              <a:t>Christian </a:t>
            </a:r>
            <a:r>
              <a:rPr lang="en-AU" sz="2667" dirty="0" err="1" smtClean="0"/>
              <a:t>Glück</a:t>
            </a:r>
            <a:r>
              <a:rPr lang="en-AU" sz="2667" dirty="0" smtClean="0">
                <a:solidFill>
                  <a:schemeClr val="bg1"/>
                </a:solidFill>
              </a:rPr>
              <a:t>, </a:t>
            </a:r>
            <a:r>
              <a:rPr lang="en-AU" sz="2667" dirty="0" smtClean="0">
                <a:solidFill>
                  <a:schemeClr val="accent2"/>
                </a:solidFill>
              </a:rPr>
              <a:t>James Urquhart (Germany)</a:t>
            </a:r>
            <a:br>
              <a:rPr lang="en-AU" sz="2667" dirty="0" smtClean="0">
                <a:solidFill>
                  <a:schemeClr val="accent2"/>
                </a:solidFill>
              </a:rPr>
            </a:br>
            <a:r>
              <a:rPr lang="en-AU" sz="2667" dirty="0" smtClean="0">
                <a:solidFill>
                  <a:schemeClr val="accent2"/>
                </a:solidFill>
              </a:rPr>
              <a:t>and a whole lot more…</a:t>
            </a:r>
            <a:r>
              <a:rPr lang="en-AU" sz="4100" dirty="0" smtClean="0">
                <a:solidFill>
                  <a:schemeClr val="accent2"/>
                </a:solidFill>
              </a:rPr>
              <a:t/>
            </a:r>
            <a:br>
              <a:rPr lang="en-AU" sz="4100" dirty="0" smtClean="0">
                <a:solidFill>
                  <a:schemeClr val="accent2"/>
                </a:solidFill>
              </a:rPr>
            </a:br>
            <a:endParaRPr lang="en-AU" sz="4100" dirty="0" smtClean="0">
              <a:solidFill>
                <a:schemeClr val="accent2"/>
              </a:solidFill>
            </a:endParaRPr>
          </a:p>
        </p:txBody>
      </p:sp>
      <p:sp>
        <p:nvSpPr>
          <p:cNvPr id="19459" name="TextBox 6"/>
          <p:cNvSpPr txBox="1">
            <a:spLocks noChangeArrowheads="1"/>
          </p:cNvSpPr>
          <p:nvPr/>
        </p:nvSpPr>
        <p:spPr bwMode="auto">
          <a:xfrm>
            <a:off x="9417050" y="4608513"/>
            <a:ext cx="184150" cy="374650"/>
          </a:xfrm>
          <a:prstGeom prst="rect">
            <a:avLst/>
          </a:prstGeom>
          <a:noFill/>
          <a:ln w="9525">
            <a:noFill/>
            <a:miter lim="800000"/>
            <a:headEnd/>
            <a:tailEnd/>
          </a:ln>
        </p:spPr>
        <p:txBody>
          <a:bodyPr wrap="none">
            <a:prstTxWarp prst="textNoShape">
              <a:avLst/>
            </a:prstTxWarp>
            <a:spAutoFit/>
          </a:bodyPr>
          <a:lstStyle/>
          <a:p>
            <a:endParaRPr lang="en-AU"/>
          </a:p>
        </p:txBody>
      </p:sp>
      <p:pic>
        <p:nvPicPr>
          <p:cNvPr id="19460" name="Picture 8" descr="mopra_splash_01.jpg"/>
          <p:cNvPicPr>
            <a:picLocks noChangeAspect="1"/>
          </p:cNvPicPr>
          <p:nvPr/>
        </p:nvPicPr>
        <p:blipFill>
          <a:blip r:embed="rId2"/>
          <a:srcRect/>
          <a:stretch>
            <a:fillRect/>
          </a:stretch>
        </p:blipFill>
        <p:spPr bwMode="auto">
          <a:xfrm>
            <a:off x="0" y="5102225"/>
            <a:ext cx="10080625" cy="2457450"/>
          </a:xfrm>
          <a:prstGeom prst="rect">
            <a:avLst/>
          </a:prstGeom>
          <a:noFill/>
          <a:ln w="9525">
            <a:noFill/>
            <a:miter lim="800000"/>
            <a:headEnd/>
            <a:tailEnd/>
          </a:ln>
        </p:spPr>
      </p:pic>
      <p:pic>
        <p:nvPicPr>
          <p:cNvPr id="19461" name="Picture 8" descr="Arms-vc.tif"/>
          <p:cNvPicPr>
            <a:picLocks noChangeAspect="1"/>
          </p:cNvPicPr>
          <p:nvPr/>
        </p:nvPicPr>
        <p:blipFill>
          <a:blip r:embed="rId3"/>
          <a:srcRect/>
          <a:stretch>
            <a:fillRect/>
          </a:stretch>
        </p:blipFill>
        <p:spPr bwMode="auto">
          <a:xfrm>
            <a:off x="4278312" y="6691312"/>
            <a:ext cx="1265238" cy="8683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anprofiles.jpg"/>
          <p:cNvPicPr>
            <a:picLocks noChangeAspect="1"/>
          </p:cNvPicPr>
          <p:nvPr/>
        </p:nvPicPr>
        <p:blipFill>
          <a:blip r:embed="rId2"/>
          <a:stretch>
            <a:fillRect/>
          </a:stretch>
        </p:blipFill>
        <p:spPr>
          <a:xfrm>
            <a:off x="773112" y="1257300"/>
            <a:ext cx="8823325" cy="6302375"/>
          </a:xfrm>
          <a:prstGeom prst="rect">
            <a:avLst/>
          </a:prstGeom>
        </p:spPr>
      </p:pic>
      <p:sp>
        <p:nvSpPr>
          <p:cNvPr id="45058" name="Title 1"/>
          <p:cNvSpPr>
            <a:spLocks noGrp="1"/>
          </p:cNvSpPr>
          <p:nvPr>
            <p:ph type="title"/>
          </p:nvPr>
        </p:nvSpPr>
        <p:spPr>
          <a:xfrm>
            <a:off x="676275" y="244475"/>
            <a:ext cx="8728075" cy="868363"/>
          </a:xfrm>
        </p:spPr>
        <p:txBody>
          <a:bodyPr/>
          <a:lstStyle/>
          <a:p>
            <a:r>
              <a:rPr lang="en-AU" dirty="0" smtClean="0">
                <a:ea typeface="ＭＳ Ｐゴシック" charset="-128"/>
                <a:cs typeface="ＭＳ Ｐゴシック" charset="-128"/>
              </a:rPr>
              <a:t>G323: Mean CO Profiles: </a:t>
            </a:r>
            <a:r>
              <a:rPr lang="en-AU" sz="3600" dirty="0" smtClean="0">
                <a:ea typeface="ＭＳ Ｐゴシック" charset="-128"/>
                <a:cs typeface="ＭＳ Ｐゴシック" charset="-128"/>
              </a:rPr>
              <a:t>1°x1°</a:t>
            </a:r>
            <a:endParaRPr lang="en-AU" dirty="0" smtClean="0">
              <a:ea typeface="ＭＳ Ｐゴシック" charset="-128"/>
              <a:cs typeface="ＭＳ Ｐゴシック" charset="-128"/>
            </a:endParaRPr>
          </a:p>
        </p:txBody>
      </p:sp>
      <p:sp>
        <p:nvSpPr>
          <p:cNvPr id="5" name="TextBox 4"/>
          <p:cNvSpPr txBox="1"/>
          <p:nvPr/>
        </p:nvSpPr>
        <p:spPr>
          <a:xfrm>
            <a:off x="6640512" y="2179637"/>
            <a:ext cx="702085" cy="373949"/>
          </a:xfrm>
          <a:prstGeom prst="rect">
            <a:avLst/>
          </a:prstGeom>
          <a:noFill/>
        </p:spPr>
        <p:txBody>
          <a:bodyPr wrap="none">
            <a:spAutoFit/>
          </a:bodyPr>
          <a:lstStyle/>
          <a:p>
            <a:pPr>
              <a:defRPr/>
            </a:pPr>
            <a:r>
              <a:rPr lang="en-AU" baseline="30000" dirty="0">
                <a:ln>
                  <a:solidFill>
                    <a:srgbClr val="FF0000"/>
                  </a:solidFill>
                </a:ln>
                <a:solidFill>
                  <a:srgbClr val="BF2B2B"/>
                </a:solidFill>
              </a:rPr>
              <a:t>12</a:t>
            </a:r>
            <a:r>
              <a:rPr lang="en-AU" dirty="0">
                <a:ln>
                  <a:solidFill>
                    <a:srgbClr val="FF0000"/>
                  </a:solidFill>
                </a:ln>
                <a:solidFill>
                  <a:srgbClr val="BF2B2B"/>
                </a:solidFill>
              </a:rPr>
              <a:t>CO</a:t>
            </a:r>
            <a:endParaRPr lang="en-AU" baseline="30000" dirty="0">
              <a:ln>
                <a:solidFill>
                  <a:srgbClr val="FF0000"/>
                </a:solidFill>
              </a:ln>
              <a:solidFill>
                <a:srgbClr val="BF2B2B"/>
              </a:solidFill>
            </a:endParaRPr>
          </a:p>
        </p:txBody>
      </p:sp>
      <p:sp>
        <p:nvSpPr>
          <p:cNvPr id="6" name="Rectangle 5"/>
          <p:cNvSpPr/>
          <p:nvPr/>
        </p:nvSpPr>
        <p:spPr>
          <a:xfrm>
            <a:off x="4811712" y="4770437"/>
            <a:ext cx="702085" cy="373949"/>
          </a:xfrm>
          <a:prstGeom prst="rect">
            <a:avLst/>
          </a:prstGeom>
        </p:spPr>
        <p:txBody>
          <a:bodyPr wrap="none">
            <a:spAutoFit/>
          </a:bodyPr>
          <a:lstStyle/>
          <a:p>
            <a:pPr>
              <a:defRPr/>
            </a:pPr>
            <a:r>
              <a:rPr lang="en-AU" baseline="30000" dirty="0">
                <a:ln>
                  <a:solidFill>
                    <a:srgbClr val="FF0000"/>
                  </a:solidFill>
                </a:ln>
                <a:solidFill>
                  <a:schemeClr val="accent5"/>
                </a:solidFill>
              </a:rPr>
              <a:t>13</a:t>
            </a:r>
            <a:r>
              <a:rPr lang="en-AU" dirty="0">
                <a:ln>
                  <a:solidFill>
                    <a:srgbClr val="FF0000"/>
                  </a:solidFill>
                </a:ln>
                <a:solidFill>
                  <a:schemeClr val="accent5"/>
                </a:solidFill>
              </a:rPr>
              <a:t>CO</a:t>
            </a:r>
            <a:endParaRPr lang="en-AU" baseline="30000" dirty="0">
              <a:ln>
                <a:solidFill>
                  <a:srgbClr val="FF0000"/>
                </a:solidFill>
              </a:ln>
              <a:solidFill>
                <a:schemeClr val="accent5"/>
              </a:solidFill>
            </a:endParaRPr>
          </a:p>
        </p:txBody>
      </p:sp>
      <p:sp>
        <p:nvSpPr>
          <p:cNvPr id="7" name="Rectangle 6"/>
          <p:cNvSpPr/>
          <p:nvPr/>
        </p:nvSpPr>
        <p:spPr>
          <a:xfrm>
            <a:off x="3440112" y="5608637"/>
            <a:ext cx="702085" cy="373949"/>
          </a:xfrm>
          <a:prstGeom prst="rect">
            <a:avLst/>
          </a:prstGeom>
        </p:spPr>
        <p:txBody>
          <a:bodyPr wrap="none">
            <a:spAutoFit/>
          </a:bodyPr>
          <a:lstStyle/>
          <a:p>
            <a:pPr>
              <a:defRPr/>
            </a:pPr>
            <a:r>
              <a:rPr lang="en-AU" dirty="0">
                <a:ln>
                  <a:solidFill>
                    <a:srgbClr val="FF0000"/>
                  </a:solidFill>
                </a:ln>
                <a:solidFill>
                  <a:schemeClr val="accent5"/>
                </a:solidFill>
              </a:rPr>
              <a:t>C</a:t>
            </a:r>
            <a:r>
              <a:rPr lang="en-AU" baseline="30000" dirty="0">
                <a:ln>
                  <a:solidFill>
                    <a:srgbClr val="FF0000"/>
                  </a:solidFill>
                </a:ln>
                <a:solidFill>
                  <a:schemeClr val="accent5"/>
                </a:solidFill>
              </a:rPr>
              <a:t>18</a:t>
            </a:r>
            <a:r>
              <a:rPr lang="en-AU" dirty="0">
                <a:ln>
                  <a:solidFill>
                    <a:srgbClr val="FF0000"/>
                  </a:solidFill>
                </a:ln>
                <a:solidFill>
                  <a:schemeClr val="accent5"/>
                </a:solidFill>
              </a:rPr>
              <a:t>O</a:t>
            </a:r>
            <a:endParaRPr lang="en-AU" baseline="30000" dirty="0">
              <a:ln>
                <a:solidFill>
                  <a:srgbClr val="FF0000"/>
                </a:solidFill>
              </a:ln>
              <a:solidFill>
                <a:schemeClr val="accent5"/>
              </a:solidFill>
            </a:endParaRPr>
          </a:p>
        </p:txBody>
      </p:sp>
      <p:sp>
        <p:nvSpPr>
          <p:cNvPr id="8" name="Rectangle 7"/>
          <p:cNvSpPr/>
          <p:nvPr/>
        </p:nvSpPr>
        <p:spPr>
          <a:xfrm>
            <a:off x="5116512" y="5913437"/>
            <a:ext cx="702085" cy="373949"/>
          </a:xfrm>
          <a:prstGeom prst="rect">
            <a:avLst/>
          </a:prstGeom>
        </p:spPr>
        <p:txBody>
          <a:bodyPr wrap="none">
            <a:spAutoFit/>
          </a:bodyPr>
          <a:lstStyle/>
          <a:p>
            <a:pPr>
              <a:defRPr/>
            </a:pPr>
            <a:r>
              <a:rPr lang="en-AU" dirty="0">
                <a:ln>
                  <a:solidFill>
                    <a:srgbClr val="FF0000"/>
                  </a:solidFill>
                </a:ln>
                <a:solidFill>
                  <a:srgbClr val="BF2B2B"/>
                </a:solidFill>
              </a:rPr>
              <a:t>C</a:t>
            </a:r>
            <a:r>
              <a:rPr lang="en-AU" baseline="30000" dirty="0">
                <a:ln>
                  <a:solidFill>
                    <a:srgbClr val="FF0000"/>
                  </a:solidFill>
                </a:ln>
                <a:solidFill>
                  <a:srgbClr val="BF2B2B"/>
                </a:solidFill>
              </a:rPr>
              <a:t>17</a:t>
            </a:r>
            <a:r>
              <a:rPr lang="en-AU" dirty="0">
                <a:ln>
                  <a:solidFill>
                    <a:srgbClr val="FF0000"/>
                  </a:solidFill>
                </a:ln>
                <a:solidFill>
                  <a:srgbClr val="BF2B2B"/>
                </a:solidFill>
              </a:rPr>
              <a:t>O</a:t>
            </a:r>
            <a:endParaRPr lang="en-AU" baseline="30000" dirty="0">
              <a:ln>
                <a:solidFill>
                  <a:srgbClr val="FF0000"/>
                </a:solidFill>
              </a:ln>
              <a:solidFill>
                <a:srgbClr val="BF2B2B"/>
              </a:solidFill>
            </a:endParaRPr>
          </a:p>
        </p:txBody>
      </p:sp>
      <p:sp>
        <p:nvSpPr>
          <p:cNvPr id="11" name="TextBox 10"/>
          <p:cNvSpPr txBox="1"/>
          <p:nvPr/>
        </p:nvSpPr>
        <p:spPr>
          <a:xfrm>
            <a:off x="3059112" y="3779837"/>
            <a:ext cx="1544413" cy="373949"/>
          </a:xfrm>
          <a:prstGeom prst="rect">
            <a:avLst/>
          </a:prstGeom>
          <a:noFill/>
        </p:spPr>
        <p:txBody>
          <a:bodyPr wrap="none" rtlCol="0">
            <a:spAutoFit/>
          </a:bodyPr>
          <a:lstStyle/>
          <a:p>
            <a:r>
              <a:rPr lang="en-AU" dirty="0" smtClean="0"/>
              <a:t>Dame survey</a:t>
            </a:r>
            <a:endParaRPr lang="en-AU"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122237"/>
            <a:ext cx="8728075" cy="868362"/>
          </a:xfrm>
        </p:spPr>
        <p:txBody>
          <a:bodyPr/>
          <a:lstStyle/>
          <a:p>
            <a:r>
              <a:rPr lang="en-AU" dirty="0" smtClean="0"/>
              <a:t>CO Lines Profiles</a:t>
            </a:r>
            <a:endParaRPr lang="en-AU" dirty="0"/>
          </a:p>
        </p:txBody>
      </p:sp>
      <p:pic>
        <p:nvPicPr>
          <p:cNvPr id="3" name="Picture 2" descr="profileselection.jpg"/>
          <p:cNvPicPr>
            <a:picLocks noChangeAspect="1"/>
          </p:cNvPicPr>
          <p:nvPr/>
        </p:nvPicPr>
        <p:blipFill>
          <a:blip r:embed="rId2"/>
          <a:stretch>
            <a:fillRect/>
          </a:stretch>
        </p:blipFill>
        <p:spPr>
          <a:xfrm>
            <a:off x="1839912" y="855294"/>
            <a:ext cx="5943600" cy="6704381"/>
          </a:xfrm>
          <a:prstGeom prst="rect">
            <a:avLst/>
          </a:prstGeom>
        </p:spPr>
      </p:pic>
      <p:sp>
        <p:nvSpPr>
          <p:cNvPr id="4" name="TextBox 3"/>
          <p:cNvSpPr txBox="1"/>
          <p:nvPr/>
        </p:nvSpPr>
        <p:spPr>
          <a:xfrm>
            <a:off x="8469312" y="1189037"/>
            <a:ext cx="1104522" cy="1597566"/>
          </a:xfrm>
          <a:prstGeom prst="rect">
            <a:avLst/>
          </a:prstGeom>
          <a:noFill/>
        </p:spPr>
        <p:txBody>
          <a:bodyPr wrap="none" rtlCol="0">
            <a:spAutoFit/>
          </a:bodyPr>
          <a:lstStyle/>
          <a:p>
            <a:r>
              <a:rPr lang="en-AU" sz="3200" baseline="30000" dirty="0" smtClean="0">
                <a:solidFill>
                  <a:schemeClr val="bg2">
                    <a:lumMod val="20000"/>
                    <a:lumOff val="80000"/>
                  </a:schemeClr>
                </a:solidFill>
              </a:rPr>
              <a:t>12</a:t>
            </a:r>
            <a:r>
              <a:rPr lang="en-AU" sz="3200" dirty="0" smtClean="0">
                <a:solidFill>
                  <a:schemeClr val="bg2">
                    <a:lumMod val="20000"/>
                    <a:lumOff val="80000"/>
                  </a:schemeClr>
                </a:solidFill>
              </a:rPr>
              <a:t>CO</a:t>
            </a:r>
          </a:p>
          <a:p>
            <a:r>
              <a:rPr lang="en-AU" sz="3200" baseline="30000" dirty="0" smtClean="0">
                <a:solidFill>
                  <a:schemeClr val="bg2">
                    <a:lumMod val="20000"/>
                    <a:lumOff val="80000"/>
                  </a:schemeClr>
                </a:solidFill>
              </a:rPr>
              <a:t>13</a:t>
            </a:r>
            <a:r>
              <a:rPr lang="en-AU" sz="3200" dirty="0" smtClean="0">
                <a:solidFill>
                  <a:schemeClr val="bg2">
                    <a:lumMod val="20000"/>
                    <a:lumOff val="80000"/>
                  </a:schemeClr>
                </a:solidFill>
              </a:rPr>
              <a:t>CO</a:t>
            </a:r>
          </a:p>
          <a:p>
            <a:r>
              <a:rPr lang="en-AU" sz="3200" dirty="0" smtClean="0">
                <a:solidFill>
                  <a:schemeClr val="bg2">
                    <a:lumMod val="20000"/>
                    <a:lumOff val="80000"/>
                  </a:schemeClr>
                </a:solidFill>
              </a:rPr>
              <a:t>C</a:t>
            </a:r>
            <a:r>
              <a:rPr lang="en-AU" sz="3200" baseline="30000" dirty="0" smtClean="0">
                <a:solidFill>
                  <a:schemeClr val="bg2">
                    <a:lumMod val="20000"/>
                    <a:lumOff val="80000"/>
                  </a:schemeClr>
                </a:solidFill>
              </a:rPr>
              <a:t>18</a:t>
            </a:r>
            <a:r>
              <a:rPr lang="en-AU" sz="3200" dirty="0" smtClean="0">
                <a:solidFill>
                  <a:schemeClr val="bg2">
                    <a:lumMod val="20000"/>
                    <a:lumOff val="80000"/>
                  </a:schemeClr>
                </a:solidFill>
              </a:rPr>
              <a:t>O</a:t>
            </a:r>
            <a:endParaRPr lang="en-AU" sz="3200" dirty="0">
              <a:solidFill>
                <a:schemeClr val="bg2">
                  <a:lumMod val="20000"/>
                  <a:lumOff val="8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7512" y="960437"/>
            <a:ext cx="6705600" cy="6599238"/>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82" name="Title 1"/>
          <p:cNvSpPr>
            <a:spLocks noGrp="1"/>
          </p:cNvSpPr>
          <p:nvPr>
            <p:ph type="title"/>
          </p:nvPr>
        </p:nvSpPr>
        <p:spPr>
          <a:xfrm>
            <a:off x="1" y="198437"/>
            <a:ext cx="10080624" cy="868362"/>
          </a:xfrm>
        </p:spPr>
        <p:txBody>
          <a:bodyPr/>
          <a:lstStyle/>
          <a:p>
            <a:r>
              <a:rPr lang="en-AU" dirty="0" smtClean="0">
                <a:ea typeface="ＭＳ Ｐゴシック" charset="-128"/>
                <a:cs typeface="ＭＳ Ｐゴシック" charset="-128"/>
              </a:rPr>
              <a:t>G323: </a:t>
            </a:r>
            <a:r>
              <a:rPr lang="en-AU" baseline="30000" dirty="0" smtClean="0">
                <a:ea typeface="ＭＳ Ｐゴシック" charset="-128"/>
                <a:cs typeface="ＭＳ Ｐゴシック" charset="-128"/>
              </a:rPr>
              <a:t>12</a:t>
            </a:r>
            <a:r>
              <a:rPr lang="en-AU" dirty="0" smtClean="0">
                <a:ea typeface="ＭＳ Ｐゴシック" charset="-128"/>
                <a:cs typeface="ＭＳ Ｐゴシック" charset="-128"/>
              </a:rPr>
              <a:t>CO vs. </a:t>
            </a:r>
            <a:r>
              <a:rPr lang="en-AU" baseline="30000" dirty="0" smtClean="0">
                <a:ea typeface="ＭＳ Ｐゴシック" charset="-128"/>
                <a:cs typeface="ＭＳ Ｐゴシック" charset="-128"/>
              </a:rPr>
              <a:t>13</a:t>
            </a:r>
            <a:r>
              <a:rPr lang="en-AU" dirty="0" smtClean="0">
                <a:ea typeface="ＭＳ Ｐゴシック" charset="-128"/>
                <a:cs typeface="ＭＳ Ｐゴシック" charset="-128"/>
              </a:rPr>
              <a:t>CO vs. Dame et al</a:t>
            </a:r>
          </a:p>
        </p:txBody>
      </p:sp>
      <p:sp>
        <p:nvSpPr>
          <p:cNvPr id="2" name="Content Placeholder 1"/>
          <p:cNvSpPr>
            <a:spLocks noGrp="1"/>
          </p:cNvSpPr>
          <p:nvPr>
            <p:ph idx="1"/>
          </p:nvPr>
        </p:nvSpPr>
        <p:spPr/>
        <p:txBody>
          <a:bodyPr/>
          <a:lstStyle/>
          <a:p>
            <a:pPr marL="0" indent="0">
              <a:buNone/>
            </a:pPr>
            <a:endParaRPr lang="en-US" dirty="0"/>
          </a:p>
        </p:txBody>
      </p:sp>
      <p:pic>
        <p:nvPicPr>
          <p:cNvPr id="7" name="Picture 6" descr="G323-68-61-colou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178" y="1112837"/>
            <a:ext cx="6505734" cy="6324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a:xfrm>
            <a:off x="87313" y="579438"/>
            <a:ext cx="8728075" cy="868362"/>
          </a:xfrm>
        </p:spPr>
        <p:txBody>
          <a:bodyPr/>
          <a:lstStyle/>
          <a:p>
            <a:r>
              <a:rPr lang="en-AU" smtClean="0">
                <a:ea typeface="ＭＳ Ｐゴシック" charset="-128"/>
                <a:cs typeface="ＭＳ Ｐゴシック" charset="-128"/>
              </a:rPr>
              <a:t>G323: Position - Velocity</a:t>
            </a:r>
          </a:p>
        </p:txBody>
      </p:sp>
      <p:pic>
        <p:nvPicPr>
          <p:cNvPr id="47107" name="Content Placeholder 6" descr="g323_pv.gif"/>
          <p:cNvPicPr>
            <a:picLocks noGrp="1" noChangeAspect="1"/>
          </p:cNvPicPr>
          <p:nvPr>
            <p:ph idx="1"/>
          </p:nvPr>
        </p:nvPicPr>
        <p:blipFill>
          <a:blip r:embed="rId2"/>
          <a:srcRect l="-30646" r="-30646"/>
          <a:stretch>
            <a:fillRect/>
          </a:stretch>
        </p:blipFill>
        <p:spPr>
          <a:xfrm>
            <a:off x="-827088" y="1493838"/>
            <a:ext cx="10655301" cy="6065837"/>
          </a:xfrm>
        </p:spPr>
      </p:pic>
      <p:sp>
        <p:nvSpPr>
          <p:cNvPr id="47108" name="TextBox 7"/>
          <p:cNvSpPr txBox="1">
            <a:spLocks noChangeArrowheads="1"/>
          </p:cNvSpPr>
          <p:nvPr/>
        </p:nvSpPr>
        <p:spPr bwMode="auto">
          <a:xfrm>
            <a:off x="34925" y="4160838"/>
            <a:ext cx="966788" cy="657225"/>
          </a:xfrm>
          <a:prstGeom prst="rect">
            <a:avLst/>
          </a:prstGeom>
          <a:noFill/>
          <a:ln w="9525">
            <a:noFill/>
            <a:miter lim="800000"/>
            <a:headEnd/>
            <a:tailEnd/>
          </a:ln>
        </p:spPr>
        <p:txBody>
          <a:bodyPr wrap="none">
            <a:prstTxWarp prst="textNoShape">
              <a:avLst/>
            </a:prstTxWarp>
            <a:spAutoFit/>
          </a:bodyPr>
          <a:lstStyle/>
          <a:p>
            <a:r>
              <a:rPr lang="en-AU" dirty="0" err="1">
                <a:solidFill>
                  <a:srgbClr val="DBDFEA"/>
                </a:solidFill>
              </a:rPr>
              <a:t>Scutum</a:t>
            </a:r>
            <a:endParaRPr lang="en-AU" dirty="0">
              <a:solidFill>
                <a:srgbClr val="DBDFEA"/>
              </a:solidFill>
            </a:endParaRPr>
          </a:p>
          <a:p>
            <a:r>
              <a:rPr lang="en-AU" dirty="0">
                <a:solidFill>
                  <a:srgbClr val="DBDFEA"/>
                </a:solidFill>
              </a:rPr>
              <a:t>- Crux</a:t>
            </a:r>
          </a:p>
        </p:txBody>
      </p:sp>
      <p:sp>
        <p:nvSpPr>
          <p:cNvPr id="47109" name="TextBox 8"/>
          <p:cNvSpPr txBox="1">
            <a:spLocks noChangeArrowheads="1"/>
          </p:cNvSpPr>
          <p:nvPr/>
        </p:nvSpPr>
        <p:spPr bwMode="auto">
          <a:xfrm>
            <a:off x="87313" y="5837238"/>
            <a:ext cx="1017587" cy="657225"/>
          </a:xfrm>
          <a:prstGeom prst="rect">
            <a:avLst/>
          </a:prstGeom>
          <a:noFill/>
          <a:ln w="9525">
            <a:noFill/>
            <a:miter lim="800000"/>
            <a:headEnd/>
            <a:tailEnd/>
          </a:ln>
        </p:spPr>
        <p:txBody>
          <a:bodyPr wrap="none">
            <a:prstTxWarp prst="textNoShape">
              <a:avLst/>
            </a:prstTxWarp>
            <a:spAutoFit/>
          </a:bodyPr>
          <a:lstStyle/>
          <a:p>
            <a:r>
              <a:rPr lang="en-AU" dirty="0">
                <a:solidFill>
                  <a:srgbClr val="DBDFEA"/>
                </a:solidFill>
              </a:rPr>
              <a:t>Norma -</a:t>
            </a:r>
          </a:p>
          <a:p>
            <a:r>
              <a:rPr lang="en-AU" dirty="0">
                <a:solidFill>
                  <a:srgbClr val="DBDFEA"/>
                </a:solidFill>
              </a:rPr>
              <a:t>Cygnus</a:t>
            </a:r>
          </a:p>
        </p:txBody>
      </p:sp>
      <p:sp>
        <p:nvSpPr>
          <p:cNvPr id="47110" name="TextBox 9"/>
          <p:cNvSpPr txBox="1">
            <a:spLocks noChangeArrowheads="1"/>
          </p:cNvSpPr>
          <p:nvPr/>
        </p:nvSpPr>
        <p:spPr bwMode="auto">
          <a:xfrm>
            <a:off x="163513" y="2560638"/>
            <a:ext cx="865187" cy="657225"/>
          </a:xfrm>
          <a:prstGeom prst="rect">
            <a:avLst/>
          </a:prstGeom>
          <a:noFill/>
          <a:ln w="9525">
            <a:noFill/>
            <a:miter lim="800000"/>
            <a:headEnd/>
            <a:tailEnd/>
          </a:ln>
        </p:spPr>
        <p:txBody>
          <a:bodyPr wrap="none">
            <a:prstTxWarp prst="textNoShape">
              <a:avLst/>
            </a:prstTxWarp>
            <a:spAutoFit/>
          </a:bodyPr>
          <a:lstStyle/>
          <a:p>
            <a:r>
              <a:rPr lang="en-AU" dirty="0">
                <a:solidFill>
                  <a:schemeClr val="bg2">
                    <a:lumMod val="20000"/>
                    <a:lumOff val="80000"/>
                  </a:schemeClr>
                </a:solidFill>
              </a:rPr>
              <a:t>Sag -</a:t>
            </a:r>
          </a:p>
          <a:p>
            <a:r>
              <a:rPr lang="en-AU" dirty="0">
                <a:solidFill>
                  <a:schemeClr val="bg2">
                    <a:lumMod val="20000"/>
                    <a:lumOff val="80000"/>
                  </a:schemeClr>
                </a:solidFill>
              </a:rPr>
              <a:t>Carina</a:t>
            </a:r>
          </a:p>
        </p:txBody>
      </p:sp>
      <p:sp>
        <p:nvSpPr>
          <p:cNvPr id="47111" name="Rectangle 10"/>
          <p:cNvSpPr>
            <a:spLocks noChangeArrowheads="1"/>
          </p:cNvSpPr>
          <p:nvPr/>
        </p:nvSpPr>
        <p:spPr bwMode="auto">
          <a:xfrm>
            <a:off x="7859713" y="2255838"/>
            <a:ext cx="1609836" cy="342658"/>
          </a:xfrm>
          <a:prstGeom prst="rect">
            <a:avLst/>
          </a:prstGeom>
          <a:noFill/>
          <a:ln w="9525">
            <a:noFill/>
            <a:miter lim="800000"/>
            <a:headEnd/>
            <a:tailEnd/>
          </a:ln>
        </p:spPr>
        <p:txBody>
          <a:bodyPr wrap="none">
            <a:prstTxWarp prst="textNoShape">
              <a:avLst/>
            </a:prstTxWarp>
            <a:spAutoFit/>
          </a:bodyPr>
          <a:lstStyle/>
          <a:p>
            <a:r>
              <a:rPr lang="en-AU" sz="1600" dirty="0">
                <a:solidFill>
                  <a:srgbClr val="DBDFEA"/>
                </a:solidFill>
              </a:rPr>
              <a:t>[</a:t>
            </a:r>
            <a:r>
              <a:rPr lang="en-AU" sz="1600" dirty="0" err="1">
                <a:solidFill>
                  <a:srgbClr val="DBDFEA"/>
                </a:solidFill>
              </a:rPr>
              <a:t>Scutum</a:t>
            </a:r>
            <a:r>
              <a:rPr lang="en-AU" sz="1600" dirty="0">
                <a:solidFill>
                  <a:srgbClr val="DBDFEA"/>
                </a:solidFill>
              </a:rPr>
              <a:t> - Crux]</a:t>
            </a:r>
          </a:p>
        </p:txBody>
      </p:sp>
      <p:pic>
        <p:nvPicPr>
          <p:cNvPr id="47112" name="Picture 4" descr="galaxyoverviewssc2008-10b_Sm.jpg"/>
          <p:cNvPicPr>
            <a:picLocks noChangeAspect="1"/>
          </p:cNvPicPr>
          <p:nvPr/>
        </p:nvPicPr>
        <p:blipFill>
          <a:blip r:embed="rId3"/>
          <a:srcRect l="47244" b="37794"/>
          <a:stretch>
            <a:fillRect/>
          </a:stretch>
        </p:blipFill>
        <p:spPr bwMode="auto">
          <a:xfrm>
            <a:off x="7554913" y="3333750"/>
            <a:ext cx="2525712" cy="3722688"/>
          </a:xfrm>
          <a:prstGeom prst="rect">
            <a:avLst/>
          </a:prstGeom>
          <a:noFill/>
          <a:ln w="9525">
            <a:noFill/>
            <a:miter lim="800000"/>
            <a:headEnd/>
            <a:tailEnd/>
          </a:ln>
        </p:spPr>
      </p:pic>
      <p:cxnSp>
        <p:nvCxnSpPr>
          <p:cNvPr id="14" name="Straight Connector 13"/>
          <p:cNvCxnSpPr/>
          <p:nvPr/>
        </p:nvCxnSpPr>
        <p:spPr>
          <a:xfrm rot="5400000" flipH="1" flipV="1">
            <a:off x="7326313" y="4465638"/>
            <a:ext cx="2819400" cy="2057400"/>
          </a:xfrm>
          <a:prstGeom prst="line">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ineratios.jpg"/>
          <p:cNvPicPr>
            <a:picLocks noGrp="1" noChangeAspect="1"/>
          </p:cNvPicPr>
          <p:nvPr>
            <p:ph idx="1"/>
          </p:nvPr>
        </p:nvPicPr>
        <p:blipFill>
          <a:blip r:embed="rId2"/>
          <a:srcRect t="-6894" b="-6894"/>
          <a:stretch>
            <a:fillRect/>
          </a:stretch>
        </p:blipFill>
        <p:spPr>
          <a:xfrm>
            <a:off x="1" y="1634263"/>
            <a:ext cx="10059588" cy="5726973"/>
          </a:xfrm>
        </p:spPr>
      </p:pic>
      <p:sp>
        <p:nvSpPr>
          <p:cNvPr id="49154" name="Title 1"/>
          <p:cNvSpPr>
            <a:spLocks noGrp="1"/>
          </p:cNvSpPr>
          <p:nvPr>
            <p:ph type="title"/>
          </p:nvPr>
        </p:nvSpPr>
        <p:spPr>
          <a:xfrm>
            <a:off x="676275" y="198438"/>
            <a:ext cx="8728075" cy="868362"/>
          </a:xfrm>
        </p:spPr>
        <p:txBody>
          <a:bodyPr/>
          <a:lstStyle/>
          <a:p>
            <a:r>
              <a:rPr lang="en-AU" baseline="30000" smtClean="0">
                <a:ea typeface="ＭＳ Ｐゴシック" charset="-128"/>
                <a:cs typeface="ＭＳ Ｐゴシック" charset="-128"/>
              </a:rPr>
              <a:t>12</a:t>
            </a:r>
            <a:r>
              <a:rPr lang="en-AU" smtClean="0">
                <a:ea typeface="ＭＳ Ｐゴシック" charset="-128"/>
                <a:cs typeface="ＭＳ Ｐゴシック" charset="-128"/>
              </a:rPr>
              <a:t>CO / </a:t>
            </a:r>
            <a:r>
              <a:rPr lang="en-AU" baseline="30000" smtClean="0">
                <a:ea typeface="ＭＳ Ｐゴシック" charset="-128"/>
                <a:cs typeface="ＭＳ Ｐゴシック" charset="-128"/>
              </a:rPr>
              <a:t>13</a:t>
            </a:r>
            <a:r>
              <a:rPr lang="en-AU" smtClean="0">
                <a:ea typeface="ＭＳ Ｐゴシック" charset="-128"/>
                <a:cs typeface="ＭＳ Ｐゴシック" charset="-128"/>
              </a:rPr>
              <a:t>CO </a:t>
            </a:r>
            <a:br>
              <a:rPr lang="en-AU" smtClean="0">
                <a:ea typeface="ＭＳ Ｐゴシック" charset="-128"/>
                <a:cs typeface="ＭＳ Ｐゴシック" charset="-128"/>
              </a:rPr>
            </a:br>
            <a:r>
              <a:rPr lang="en-AU" smtClean="0">
                <a:ea typeface="ＭＳ Ｐゴシック" charset="-128"/>
                <a:cs typeface="ＭＳ Ｐゴシック" charset="-128"/>
              </a:rPr>
              <a:t>Line Ratios and Optical Depth</a:t>
            </a:r>
            <a:endParaRPr lang="en-AU" baseline="30000" smtClean="0">
              <a:ea typeface="ＭＳ Ｐゴシック" charset="-128"/>
              <a:cs typeface="ＭＳ Ｐゴシック" charset="-128"/>
            </a:endParaRPr>
          </a:p>
        </p:txBody>
      </p:sp>
      <p:sp>
        <p:nvSpPr>
          <p:cNvPr id="49156" name="TextBox 3"/>
          <p:cNvSpPr txBox="1">
            <a:spLocks noChangeArrowheads="1"/>
          </p:cNvSpPr>
          <p:nvPr/>
        </p:nvSpPr>
        <p:spPr bwMode="auto">
          <a:xfrm>
            <a:off x="6092825" y="2332037"/>
            <a:ext cx="941283" cy="373949"/>
          </a:xfrm>
          <a:prstGeom prst="rect">
            <a:avLst/>
          </a:prstGeom>
          <a:noFill/>
          <a:ln w="9525">
            <a:noFill/>
            <a:miter lim="800000"/>
            <a:headEnd/>
            <a:tailEnd/>
          </a:ln>
        </p:spPr>
        <p:txBody>
          <a:bodyPr wrap="none">
            <a:prstTxWarp prst="textNoShape">
              <a:avLst/>
            </a:prstTxWarp>
            <a:spAutoFit/>
          </a:bodyPr>
          <a:lstStyle/>
          <a:p>
            <a:r>
              <a:rPr lang="en-AU" dirty="0" err="1">
                <a:solidFill>
                  <a:srgbClr val="FF0000"/>
                </a:solidFill>
                <a:latin typeface="Symbol" charset="2"/>
                <a:ea typeface="Symbol" charset="2"/>
                <a:cs typeface="Symbol" charset="2"/>
              </a:rPr>
              <a:t>t</a:t>
            </a:r>
            <a:r>
              <a:rPr lang="en-AU" baseline="-25000" dirty="0" err="1">
                <a:solidFill>
                  <a:srgbClr val="FF0000"/>
                </a:solidFill>
              </a:rPr>
              <a:t>CO</a:t>
            </a:r>
            <a:r>
              <a:rPr lang="en-AU" dirty="0">
                <a:solidFill>
                  <a:srgbClr val="FF0000"/>
                </a:solidFill>
                <a:latin typeface="Symbol" charset="2"/>
                <a:ea typeface="Symbol" charset="2"/>
                <a:cs typeface="Symbol" charset="2"/>
              </a:rPr>
              <a:t> ~10</a:t>
            </a:r>
          </a:p>
        </p:txBody>
      </p:sp>
      <p:sp>
        <p:nvSpPr>
          <p:cNvPr id="49157" name="Rectangle 4"/>
          <p:cNvSpPr>
            <a:spLocks noChangeArrowheads="1"/>
          </p:cNvSpPr>
          <p:nvPr/>
        </p:nvSpPr>
        <p:spPr bwMode="auto">
          <a:xfrm>
            <a:off x="1081087" y="5837237"/>
            <a:ext cx="1063625" cy="374650"/>
          </a:xfrm>
          <a:prstGeom prst="rect">
            <a:avLst/>
          </a:prstGeom>
          <a:noFill/>
          <a:ln w="9525">
            <a:noFill/>
            <a:miter lim="800000"/>
            <a:headEnd/>
            <a:tailEnd/>
          </a:ln>
        </p:spPr>
        <p:txBody>
          <a:bodyPr wrap="none">
            <a:prstTxWarp prst="textNoShape">
              <a:avLst/>
            </a:prstTxWarp>
            <a:spAutoFit/>
          </a:bodyPr>
          <a:lstStyle/>
          <a:p>
            <a:r>
              <a:rPr lang="en-AU" dirty="0">
                <a:solidFill>
                  <a:srgbClr val="FF0000"/>
                </a:solidFill>
              </a:rPr>
              <a:t>R</a:t>
            </a:r>
            <a:r>
              <a:rPr lang="en-AU" baseline="-25000" dirty="0">
                <a:solidFill>
                  <a:srgbClr val="FF0000"/>
                </a:solidFill>
              </a:rPr>
              <a:t>12/13</a:t>
            </a:r>
            <a:r>
              <a:rPr lang="en-AU" dirty="0">
                <a:solidFill>
                  <a:srgbClr val="FF0000"/>
                </a:solidFill>
              </a:rPr>
              <a:t> ~7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ssdistribution.jpg"/>
          <p:cNvPicPr>
            <a:picLocks noGrp="1" noChangeAspect="1"/>
          </p:cNvPicPr>
          <p:nvPr>
            <p:ph idx="1"/>
          </p:nvPr>
        </p:nvPicPr>
        <p:blipFill>
          <a:blip r:embed="rId2"/>
          <a:srcRect t="-6894" b="-6894"/>
          <a:stretch>
            <a:fillRect/>
          </a:stretch>
        </p:blipFill>
        <p:spPr>
          <a:xfrm>
            <a:off x="-65088" y="1646237"/>
            <a:ext cx="10172403" cy="5791199"/>
          </a:xfrm>
        </p:spPr>
      </p:pic>
      <p:sp>
        <p:nvSpPr>
          <p:cNvPr id="50178" name="Title 1"/>
          <p:cNvSpPr>
            <a:spLocks noGrp="1"/>
          </p:cNvSpPr>
          <p:nvPr>
            <p:ph type="title"/>
          </p:nvPr>
        </p:nvSpPr>
        <p:spPr>
          <a:xfrm>
            <a:off x="0" y="642938"/>
            <a:ext cx="10080625" cy="868362"/>
          </a:xfrm>
        </p:spPr>
        <p:txBody>
          <a:bodyPr/>
          <a:lstStyle/>
          <a:p>
            <a:r>
              <a:rPr lang="en-AU" sz="4400" smtClean="0">
                <a:ea typeface="ＭＳ Ｐゴシック" charset="-128"/>
                <a:cs typeface="ＭＳ Ｐゴシック" charset="-128"/>
              </a:rPr>
              <a:t>Molecular Mass Distribution at </a:t>
            </a:r>
            <a:r>
              <a:rPr lang="en-AU" sz="4400" i="1" smtClean="0">
                <a:ea typeface="ＭＳ Ｐゴシック" charset="-128"/>
                <a:cs typeface="ＭＳ Ｐゴシック" charset="-128"/>
              </a:rPr>
              <a:t>l</a:t>
            </a:r>
            <a:r>
              <a:rPr lang="en-AU" sz="4400" smtClean="0">
                <a:ea typeface="ＭＳ Ｐゴシック" charset="-128"/>
                <a:cs typeface="ＭＳ Ｐゴシック" charset="-128"/>
              </a:rPr>
              <a:t>=323°</a:t>
            </a:r>
          </a:p>
        </p:txBody>
      </p:sp>
      <p:sp>
        <p:nvSpPr>
          <p:cNvPr id="50180" name="TextBox 4"/>
          <p:cNvSpPr txBox="1">
            <a:spLocks noChangeArrowheads="1"/>
          </p:cNvSpPr>
          <p:nvPr/>
        </p:nvSpPr>
        <p:spPr bwMode="auto">
          <a:xfrm>
            <a:off x="2373313" y="5532438"/>
            <a:ext cx="1887537" cy="374650"/>
          </a:xfrm>
          <a:prstGeom prst="rect">
            <a:avLst/>
          </a:prstGeom>
          <a:noFill/>
          <a:ln w="9525">
            <a:noFill/>
            <a:miter lim="800000"/>
            <a:headEnd/>
            <a:tailEnd/>
          </a:ln>
        </p:spPr>
        <p:txBody>
          <a:bodyPr wrap="none">
            <a:prstTxWarp prst="textNoShape">
              <a:avLst/>
            </a:prstTxWarp>
            <a:spAutoFit/>
          </a:bodyPr>
          <a:lstStyle/>
          <a:p>
            <a:r>
              <a:rPr lang="en-AU">
                <a:solidFill>
                  <a:srgbClr val="FF0000"/>
                </a:solidFill>
              </a:rPr>
              <a:t>ρ</a:t>
            </a:r>
            <a:r>
              <a:rPr lang="en-AU" baseline="-25000">
                <a:solidFill>
                  <a:srgbClr val="FF0000"/>
                </a:solidFill>
              </a:rPr>
              <a:t>arm</a:t>
            </a:r>
            <a:r>
              <a:rPr lang="en-AU">
                <a:solidFill>
                  <a:srgbClr val="FF0000"/>
                </a:solidFill>
              </a:rPr>
              <a:t> ~0.1 M</a:t>
            </a:r>
            <a:r>
              <a:rPr lang="en-AU" baseline="-25000">
                <a:solidFill>
                  <a:srgbClr val="FF0000"/>
                </a:solidFill>
                <a:latin typeface="Wingdings" charset="2"/>
                <a:ea typeface="Wingdings" charset="2"/>
                <a:cs typeface="Wingdings" charset="2"/>
              </a:rPr>
              <a:t></a:t>
            </a:r>
            <a:r>
              <a:rPr lang="en-AU">
                <a:solidFill>
                  <a:srgbClr val="FF0000"/>
                </a:solidFill>
              </a:rPr>
              <a:t>/pc</a:t>
            </a:r>
            <a:r>
              <a:rPr lang="en-AU" baseline="30000">
                <a:solidFill>
                  <a:srgbClr val="FF0000"/>
                </a:solidFill>
              </a:rPr>
              <a:t>3</a:t>
            </a:r>
            <a:endParaRPr lang="en-AU">
              <a:solidFill>
                <a:srgbClr val="FF0000"/>
              </a:solidFill>
            </a:endParaRPr>
          </a:p>
        </p:txBody>
      </p:sp>
      <p:sp>
        <p:nvSpPr>
          <p:cNvPr id="50181" name="Rectangle 5"/>
          <p:cNvSpPr>
            <a:spLocks noChangeArrowheads="1"/>
          </p:cNvSpPr>
          <p:nvPr/>
        </p:nvSpPr>
        <p:spPr bwMode="auto">
          <a:xfrm>
            <a:off x="6411913" y="2560638"/>
            <a:ext cx="1974850" cy="374650"/>
          </a:xfrm>
          <a:prstGeom prst="rect">
            <a:avLst/>
          </a:prstGeom>
          <a:noFill/>
          <a:ln w="9525">
            <a:noFill/>
            <a:miter lim="800000"/>
            <a:headEnd/>
            <a:tailEnd/>
          </a:ln>
        </p:spPr>
        <p:txBody>
          <a:bodyPr wrap="none">
            <a:prstTxWarp prst="textNoShape">
              <a:avLst/>
            </a:prstTxWarp>
            <a:spAutoFit/>
          </a:bodyPr>
          <a:lstStyle/>
          <a:p>
            <a:r>
              <a:rPr lang="en-AU">
                <a:solidFill>
                  <a:srgbClr val="FF0000"/>
                </a:solidFill>
              </a:rPr>
              <a:t>M</a:t>
            </a:r>
            <a:r>
              <a:rPr lang="en-AU" baseline="-25000">
                <a:solidFill>
                  <a:srgbClr val="FF0000"/>
                </a:solidFill>
              </a:rPr>
              <a:t>total</a:t>
            </a:r>
            <a:r>
              <a:rPr lang="en-AU">
                <a:solidFill>
                  <a:srgbClr val="FF0000"/>
                </a:solidFill>
              </a:rPr>
              <a:t> ~2 x 10</a:t>
            </a:r>
            <a:r>
              <a:rPr lang="en-AU" baseline="30000">
                <a:solidFill>
                  <a:srgbClr val="FF0000"/>
                </a:solidFill>
              </a:rPr>
              <a:t>6</a:t>
            </a:r>
            <a:r>
              <a:rPr lang="en-AU">
                <a:solidFill>
                  <a:srgbClr val="FF0000"/>
                </a:solidFill>
              </a:rPr>
              <a:t> M</a:t>
            </a:r>
            <a:r>
              <a:rPr lang="en-AU" baseline="-25000">
                <a:solidFill>
                  <a:srgbClr val="FF0000"/>
                </a:solidFill>
                <a:latin typeface="Wingdings" charset="2"/>
                <a:ea typeface="Wingdings" charset="2"/>
                <a:cs typeface="Wingdings" charset="2"/>
              </a:rPr>
              <a:t></a:t>
            </a:r>
            <a:endParaRPr lang="en-AU">
              <a:solidFill>
                <a:srgbClr val="FF0000"/>
              </a:solidFill>
            </a:endParaRPr>
          </a:p>
        </p:txBody>
      </p:sp>
      <p:sp>
        <p:nvSpPr>
          <p:cNvPr id="50182" name="Rectangle 6"/>
          <p:cNvSpPr>
            <a:spLocks noChangeArrowheads="1"/>
          </p:cNvSpPr>
          <p:nvPr/>
        </p:nvSpPr>
        <p:spPr bwMode="auto">
          <a:xfrm>
            <a:off x="7631113" y="5608638"/>
            <a:ext cx="1949450" cy="374650"/>
          </a:xfrm>
          <a:prstGeom prst="rect">
            <a:avLst/>
          </a:prstGeom>
          <a:noFill/>
          <a:ln w="9525">
            <a:noFill/>
            <a:miter lim="800000"/>
            <a:headEnd/>
            <a:tailEnd/>
          </a:ln>
        </p:spPr>
        <p:txBody>
          <a:bodyPr wrap="none">
            <a:prstTxWarp prst="textNoShape">
              <a:avLst/>
            </a:prstTxWarp>
            <a:spAutoFit/>
          </a:bodyPr>
          <a:lstStyle/>
          <a:p>
            <a:r>
              <a:rPr lang="en-AU">
                <a:solidFill>
                  <a:srgbClr val="FF0000"/>
                </a:solidFill>
              </a:rPr>
              <a:t>M</a:t>
            </a:r>
            <a:r>
              <a:rPr lang="en-AU" baseline="-25000">
                <a:solidFill>
                  <a:srgbClr val="FF0000"/>
                </a:solidFill>
              </a:rPr>
              <a:t>arm</a:t>
            </a:r>
            <a:r>
              <a:rPr lang="en-AU">
                <a:solidFill>
                  <a:srgbClr val="FF0000"/>
                </a:solidFill>
              </a:rPr>
              <a:t> ~5 x 10</a:t>
            </a:r>
            <a:r>
              <a:rPr lang="en-AU" baseline="30000">
                <a:solidFill>
                  <a:srgbClr val="FF0000"/>
                </a:solidFill>
              </a:rPr>
              <a:t>5</a:t>
            </a:r>
            <a:r>
              <a:rPr lang="en-AU">
                <a:solidFill>
                  <a:srgbClr val="FF0000"/>
                </a:solidFill>
              </a:rPr>
              <a:t> M</a:t>
            </a:r>
            <a:r>
              <a:rPr lang="en-AU" baseline="-25000">
                <a:solidFill>
                  <a:srgbClr val="FF0000"/>
                </a:solidFill>
                <a:latin typeface="Wingdings" charset="2"/>
                <a:ea typeface="Wingdings" charset="2"/>
                <a:cs typeface="Wingdings" charset="2"/>
              </a:rPr>
              <a:t></a:t>
            </a:r>
            <a:endParaRPr lang="en-AU">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descr="surveyregion2.jpg"/>
          <p:cNvPicPr>
            <a:picLocks noChangeAspect="1"/>
          </p:cNvPicPr>
          <p:nvPr/>
        </p:nvPicPr>
        <p:blipFill>
          <a:blip r:embed="rId2"/>
          <a:stretch>
            <a:fillRect/>
          </a:stretch>
        </p:blipFill>
        <p:spPr>
          <a:xfrm>
            <a:off x="0" y="0"/>
            <a:ext cx="8108522" cy="7559675"/>
          </a:xfrm>
          <a:prstGeom prst="rect">
            <a:avLst/>
          </a:prstGeom>
        </p:spPr>
      </p:pic>
      <p:sp>
        <p:nvSpPr>
          <p:cNvPr id="4" name="TextBox 3"/>
          <p:cNvSpPr txBox="1"/>
          <p:nvPr/>
        </p:nvSpPr>
        <p:spPr>
          <a:xfrm>
            <a:off x="8106901" y="1570037"/>
            <a:ext cx="1872828" cy="3481158"/>
          </a:xfrm>
          <a:prstGeom prst="rect">
            <a:avLst/>
          </a:prstGeom>
          <a:noFill/>
        </p:spPr>
        <p:txBody>
          <a:bodyPr wrap="none" rtlCol="0">
            <a:spAutoFit/>
          </a:bodyPr>
          <a:lstStyle/>
          <a:p>
            <a:r>
              <a:rPr lang="en-AU" sz="4000" dirty="0" smtClean="0">
                <a:solidFill>
                  <a:schemeClr val="accent1"/>
                </a:solidFill>
                <a:effectLst>
                  <a:outerShdw blurRad="38100" dist="38100" dir="2700000" algn="tl">
                    <a:srgbClr val="000000">
                      <a:alpha val="43137"/>
                    </a:srgbClr>
                  </a:outerShdw>
                </a:effectLst>
              </a:rPr>
              <a:t>Survey </a:t>
            </a:r>
          </a:p>
          <a:p>
            <a:r>
              <a:rPr lang="en-AU" sz="4000" dirty="0" smtClean="0">
                <a:solidFill>
                  <a:schemeClr val="accent1"/>
                </a:solidFill>
                <a:effectLst>
                  <a:outerShdw blurRad="38100" dist="38100" dir="2700000" algn="tl">
                    <a:srgbClr val="000000">
                      <a:alpha val="43137"/>
                    </a:srgbClr>
                  </a:outerShdw>
                </a:effectLst>
              </a:rPr>
              <a:t>status</a:t>
            </a:r>
          </a:p>
          <a:p>
            <a:endParaRPr lang="en-AU" sz="4000" dirty="0" smtClean="0">
              <a:solidFill>
                <a:schemeClr val="accent1"/>
              </a:solidFill>
              <a:effectLst>
                <a:outerShdw blurRad="38100" dist="38100" dir="2700000" algn="tl">
                  <a:srgbClr val="000000">
                    <a:alpha val="43137"/>
                  </a:srgbClr>
                </a:outerShdw>
              </a:effectLst>
            </a:endParaRPr>
          </a:p>
          <a:p>
            <a:pPr algn="ctr"/>
            <a:r>
              <a:rPr lang="en-AU" sz="3200" dirty="0" smtClean="0">
                <a:solidFill>
                  <a:schemeClr val="accent1"/>
                </a:solidFill>
                <a:effectLst>
                  <a:outerShdw blurRad="38100" dist="38100" dir="2700000" algn="tl">
                    <a:srgbClr val="000000">
                      <a:alpha val="43137"/>
                    </a:srgbClr>
                  </a:outerShdw>
                </a:effectLst>
              </a:rPr>
              <a:t>(Nanten2 </a:t>
            </a:r>
          </a:p>
          <a:p>
            <a:pPr algn="ctr"/>
            <a:r>
              <a:rPr lang="en-AU" sz="3200" dirty="0" smtClean="0">
                <a:solidFill>
                  <a:schemeClr val="accent1"/>
                </a:solidFill>
                <a:effectLst>
                  <a:outerShdw blurRad="38100" dist="38100" dir="2700000" algn="tl">
                    <a:srgbClr val="000000">
                      <a:alpha val="43137"/>
                    </a:srgbClr>
                  </a:outerShdw>
                </a:effectLst>
              </a:rPr>
              <a:t>meeting</a:t>
            </a:r>
          </a:p>
          <a:p>
            <a:pPr algn="ctr"/>
            <a:r>
              <a:rPr lang="en-AU" sz="3200" dirty="0" smtClean="0">
                <a:solidFill>
                  <a:schemeClr val="accent1"/>
                </a:solidFill>
                <a:effectLst>
                  <a:outerShdw blurRad="38100" dist="38100" dir="2700000" algn="tl">
                    <a:srgbClr val="000000">
                      <a:alpha val="43137"/>
                    </a:srgbClr>
                  </a:outerShdw>
                </a:effectLst>
              </a:rPr>
              <a:t>2013)</a:t>
            </a:r>
            <a:endParaRPr lang="en-AU" sz="3200" dirty="0">
              <a:solidFill>
                <a:schemeClr val="accent1"/>
              </a:solidFill>
              <a:effectLst>
                <a:outerShdw blurRad="38100" dist="38100" dir="2700000" algn="tl">
                  <a:srgbClr val="000000">
                    <a:alpha val="43137"/>
                  </a:srgbClr>
                </a:outerShdw>
              </a:effectLst>
            </a:endParaRPr>
          </a:p>
        </p:txBody>
      </p:sp>
      <p:cxnSp>
        <p:nvCxnSpPr>
          <p:cNvPr id="6" name="Straight Connector 5"/>
          <p:cNvCxnSpPr/>
          <p:nvPr/>
        </p:nvCxnSpPr>
        <p:spPr>
          <a:xfrm rot="5400000">
            <a:off x="3440906" y="1188243"/>
            <a:ext cx="609600" cy="1588"/>
          </a:xfrm>
          <a:prstGeom prst="line">
            <a:avLst/>
          </a:prstGeom>
          <a:ln w="57150" cap="flat" cmpd="sng" algn="ctr">
            <a:solidFill>
              <a:schemeClr val="accent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1459706" y="4769643"/>
            <a:ext cx="609600" cy="1588"/>
          </a:xfrm>
          <a:prstGeom prst="line">
            <a:avLst/>
          </a:prstGeom>
          <a:ln w="57150" cap="flat" cmpd="sng" algn="ctr">
            <a:solidFill>
              <a:schemeClr val="accent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a:off x="3897312" y="1189037"/>
            <a:ext cx="838200" cy="158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92112" y="4770437"/>
            <a:ext cx="1143000" cy="1588"/>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a:t>
            </a:r>
            <a:endParaRPr lang="en-US" dirty="0"/>
          </a:p>
        </p:txBody>
      </p:sp>
      <p:pic>
        <p:nvPicPr>
          <p:cNvPr id="3" name="Picture 2" descr="mosai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2" y="0"/>
            <a:ext cx="6409517" cy="7559675"/>
          </a:xfrm>
          <a:prstGeom prst="rect">
            <a:avLst/>
          </a:prstGeom>
        </p:spPr>
      </p:pic>
      <p:sp>
        <p:nvSpPr>
          <p:cNvPr id="4" name="TextBox 3"/>
          <p:cNvSpPr txBox="1"/>
          <p:nvPr/>
        </p:nvSpPr>
        <p:spPr>
          <a:xfrm>
            <a:off x="7173912" y="808037"/>
            <a:ext cx="2743201" cy="3857466"/>
          </a:xfrm>
          <a:prstGeom prst="rect">
            <a:avLst/>
          </a:prstGeom>
          <a:noFill/>
        </p:spPr>
        <p:txBody>
          <a:bodyPr wrap="square" rtlCol="0">
            <a:spAutoFit/>
          </a:bodyPr>
          <a:lstStyle/>
          <a:p>
            <a:r>
              <a:rPr lang="en-AU" sz="4000" dirty="0" smtClean="0">
                <a:solidFill>
                  <a:schemeClr val="accent1"/>
                </a:solidFill>
                <a:effectLst>
                  <a:outerShdw blurRad="38100" dist="38100" dir="2700000" algn="tl">
                    <a:srgbClr val="000000">
                      <a:alpha val="43137"/>
                    </a:srgbClr>
                  </a:outerShdw>
                </a:effectLst>
              </a:rPr>
              <a:t>Survey status</a:t>
            </a:r>
          </a:p>
          <a:p>
            <a:pPr algn="ctr"/>
            <a:endParaRPr lang="en-AU" sz="4000" dirty="0" smtClean="0">
              <a:solidFill>
                <a:schemeClr val="accent1"/>
              </a:solidFill>
              <a:effectLst>
                <a:outerShdw blurRad="38100" dist="38100" dir="2700000" algn="tl">
                  <a:srgbClr val="000000">
                    <a:alpha val="43137"/>
                  </a:srgbClr>
                </a:outerShdw>
              </a:effectLst>
            </a:endParaRPr>
          </a:p>
          <a:p>
            <a:pPr algn="ctr"/>
            <a:r>
              <a:rPr lang="en-AU" sz="4000" dirty="0" smtClean="0">
                <a:solidFill>
                  <a:schemeClr val="accent1"/>
                </a:solidFill>
                <a:effectLst>
                  <a:outerShdw blurRad="38100" dist="38100" dir="2700000" algn="tl">
                    <a:srgbClr val="000000">
                      <a:alpha val="43137"/>
                    </a:srgbClr>
                  </a:outerShdw>
                </a:effectLst>
              </a:rPr>
              <a:t>(nanten2 </a:t>
            </a:r>
          </a:p>
          <a:p>
            <a:pPr algn="ctr"/>
            <a:r>
              <a:rPr lang="en-AU" sz="4000" dirty="0" smtClean="0">
                <a:solidFill>
                  <a:schemeClr val="accent1"/>
                </a:solidFill>
                <a:effectLst>
                  <a:outerShdw blurRad="38100" dist="38100" dir="2700000" algn="tl">
                    <a:srgbClr val="000000">
                      <a:alpha val="43137"/>
                    </a:srgbClr>
                  </a:outerShdw>
                </a:effectLst>
              </a:rPr>
              <a:t>meeting </a:t>
            </a:r>
          </a:p>
          <a:p>
            <a:pPr algn="ctr"/>
            <a:r>
              <a:rPr lang="en-AU" sz="4000" dirty="0" smtClean="0">
                <a:solidFill>
                  <a:schemeClr val="accent1"/>
                </a:solidFill>
                <a:effectLst>
                  <a:outerShdw blurRad="38100" dist="38100" dir="2700000" algn="tl">
                    <a:srgbClr val="000000">
                      <a:alpha val="43137"/>
                    </a:srgbClr>
                  </a:outerShdw>
                </a:effectLst>
              </a:rPr>
              <a:t>2014)</a:t>
            </a:r>
            <a:endParaRPr lang="en-AU" sz="4000" dirty="0">
              <a:solidFill>
                <a:schemeClr val="accent1"/>
              </a:solidFill>
              <a:effectLst>
                <a:outerShdw blurRad="38100" dist="38100" dir="2700000" algn="tl">
                  <a:srgbClr val="000000">
                    <a:alpha val="43137"/>
                  </a:srgbClr>
                </a:outerShdw>
              </a:effectLst>
            </a:endParaRPr>
          </a:p>
        </p:txBody>
      </p:sp>
      <p:cxnSp>
        <p:nvCxnSpPr>
          <p:cNvPr id="6" name="Straight Connector 5"/>
          <p:cNvCxnSpPr/>
          <p:nvPr/>
        </p:nvCxnSpPr>
        <p:spPr>
          <a:xfrm flipV="1">
            <a:off x="2601912" y="350837"/>
            <a:ext cx="0" cy="609600"/>
          </a:xfrm>
          <a:prstGeom prst="line">
            <a:avLst/>
          </a:prstGeom>
          <a:ln w="76200" cmpd="sng">
            <a:solidFill>
              <a:srgbClr val="BF2B2B"/>
            </a:solidFill>
          </a:ln>
        </p:spPr>
        <p:style>
          <a:lnRef idx="3">
            <a:schemeClr val="accent5"/>
          </a:lnRef>
          <a:fillRef idx="0">
            <a:schemeClr val="accent5"/>
          </a:fillRef>
          <a:effectRef idx="2">
            <a:schemeClr val="accent5"/>
          </a:effectRef>
          <a:fontRef idx="minor">
            <a:schemeClr val="tx1"/>
          </a:fontRef>
        </p:style>
      </p:cxnSp>
      <p:sp>
        <p:nvSpPr>
          <p:cNvPr id="7" name="Left Arrow 6"/>
          <p:cNvSpPr/>
          <p:nvPr/>
        </p:nvSpPr>
        <p:spPr>
          <a:xfrm>
            <a:off x="2754312" y="655637"/>
            <a:ext cx="1143000" cy="76200"/>
          </a:xfrm>
          <a:prstGeom prst="lef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 name="Straight Connector 7"/>
          <p:cNvCxnSpPr/>
          <p:nvPr/>
        </p:nvCxnSpPr>
        <p:spPr>
          <a:xfrm flipV="1">
            <a:off x="6945312" y="3398837"/>
            <a:ext cx="0" cy="609600"/>
          </a:xfrm>
          <a:prstGeom prst="line">
            <a:avLst/>
          </a:prstGeom>
          <a:ln w="76200" cmpd="sng">
            <a:solidFill>
              <a:srgbClr val="BF2B2B"/>
            </a:solidFill>
          </a:ln>
        </p:spPr>
        <p:style>
          <a:lnRef idx="3">
            <a:schemeClr val="accent5"/>
          </a:lnRef>
          <a:fillRef idx="0">
            <a:schemeClr val="accent5"/>
          </a:fillRef>
          <a:effectRef idx="2">
            <a:schemeClr val="accent5"/>
          </a:effectRef>
          <a:fontRef idx="minor">
            <a:schemeClr val="tx1"/>
          </a:fontRef>
        </p:style>
      </p:cxnSp>
      <p:sp>
        <p:nvSpPr>
          <p:cNvPr id="10" name="Right Arrow 9"/>
          <p:cNvSpPr/>
          <p:nvPr/>
        </p:nvSpPr>
        <p:spPr>
          <a:xfrm>
            <a:off x="5573712" y="3703637"/>
            <a:ext cx="1219200" cy="76200"/>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nvSpPr>
        <p:spPr>
          <a:xfrm>
            <a:off x="7326312" y="5913437"/>
            <a:ext cx="2323585" cy="1221565"/>
          </a:xfrm>
          <a:prstGeom prst="rect">
            <a:avLst/>
          </a:prstGeom>
          <a:noFill/>
        </p:spPr>
        <p:txBody>
          <a:bodyPr wrap="none" rtlCol="0">
            <a:spAutoFit/>
          </a:bodyPr>
          <a:lstStyle/>
          <a:p>
            <a:r>
              <a:rPr lang="en-US" dirty="0" smtClean="0">
                <a:solidFill>
                  <a:srgbClr val="FF0000"/>
                </a:solidFill>
              </a:rPr>
              <a:t>Spitzer 8 </a:t>
            </a:r>
            <a:r>
              <a:rPr lang="en-US" dirty="0" smtClean="0">
                <a:solidFill>
                  <a:srgbClr val="FF0000"/>
                </a:solidFill>
                <a:latin typeface="Symbol" charset="2"/>
                <a:cs typeface="Symbol" charset="2"/>
              </a:rPr>
              <a:t>m</a:t>
            </a:r>
            <a:r>
              <a:rPr lang="en-US" dirty="0" smtClean="0">
                <a:solidFill>
                  <a:srgbClr val="FF0000"/>
                </a:solidFill>
              </a:rPr>
              <a:t>m, </a:t>
            </a:r>
            <a:r>
              <a:rPr lang="en-US" dirty="0" smtClean="0">
                <a:solidFill>
                  <a:srgbClr val="5AFF4D"/>
                </a:solidFill>
              </a:rPr>
              <a:t>24 </a:t>
            </a:r>
            <a:r>
              <a:rPr lang="en-US" dirty="0" smtClean="0">
                <a:solidFill>
                  <a:srgbClr val="5AFF4D"/>
                </a:solidFill>
                <a:latin typeface="Symbol" charset="2"/>
                <a:cs typeface="Symbol" charset="2"/>
              </a:rPr>
              <a:t>m</a:t>
            </a:r>
            <a:r>
              <a:rPr lang="en-US" dirty="0" smtClean="0">
                <a:solidFill>
                  <a:srgbClr val="5AFF4D"/>
                </a:solidFill>
              </a:rPr>
              <a:t>m,</a:t>
            </a:r>
          </a:p>
          <a:p>
            <a:r>
              <a:rPr lang="en-US" dirty="0" smtClean="0">
                <a:solidFill>
                  <a:srgbClr val="18DBFF"/>
                </a:solidFill>
              </a:rPr>
              <a:t>Dame et al </a:t>
            </a:r>
            <a:r>
              <a:rPr lang="en-US" baseline="30000" dirty="0" smtClean="0">
                <a:solidFill>
                  <a:srgbClr val="18DBFF"/>
                </a:solidFill>
              </a:rPr>
              <a:t>12</a:t>
            </a:r>
            <a:r>
              <a:rPr lang="en-US" dirty="0" smtClean="0">
                <a:solidFill>
                  <a:srgbClr val="18DBFF"/>
                </a:solidFill>
              </a:rPr>
              <a:t>CO </a:t>
            </a:r>
          </a:p>
          <a:p>
            <a:r>
              <a:rPr lang="en-US" dirty="0" smtClean="0">
                <a:solidFill>
                  <a:srgbClr val="18DBFF"/>
                </a:solidFill>
              </a:rPr>
              <a:t>(+contours), </a:t>
            </a:r>
          </a:p>
          <a:p>
            <a:r>
              <a:rPr lang="en-US" dirty="0" err="1" smtClean="0">
                <a:solidFill>
                  <a:schemeClr val="tx1"/>
                </a:solidFill>
              </a:rPr>
              <a:t>MopraCO</a:t>
            </a:r>
            <a:r>
              <a:rPr lang="en-US" dirty="0" smtClean="0">
                <a:solidFill>
                  <a:schemeClr val="tx1"/>
                </a:solidFill>
              </a:rPr>
              <a:t> contours</a:t>
            </a:r>
            <a:endParaRPr lang="en-US" dirty="0">
              <a:solidFill>
                <a:srgbClr val="18DBFF"/>
              </a:solidFill>
            </a:endParaRPr>
          </a:p>
        </p:txBody>
      </p:sp>
    </p:spTree>
    <p:extLst>
      <p:ext uri="{BB962C8B-B14F-4D97-AF65-F5344CB8AC3E}">
        <p14:creationId xmlns:p14="http://schemas.microsoft.com/office/powerpoint/2010/main" val="26561546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G320 - 330</a:t>
            </a:r>
            <a:endParaRPr lang="en-US" dirty="0"/>
          </a:p>
        </p:txBody>
      </p:sp>
      <p:pic>
        <p:nvPicPr>
          <p:cNvPr id="3" name="Picture 2"/>
          <p:cNvPicPr>
            <a:picLocks noChangeAspect="1"/>
          </p:cNvPicPr>
          <p:nvPr/>
        </p:nvPicPr>
        <p:blipFill>
          <a:blip r:embed="rId2"/>
          <a:stretch>
            <a:fillRect/>
          </a:stretch>
        </p:blipFill>
        <p:spPr>
          <a:xfrm>
            <a:off x="0" y="2489200"/>
            <a:ext cx="10080625" cy="2571890"/>
          </a:xfrm>
          <a:prstGeom prst="rect">
            <a:avLst/>
          </a:prstGeom>
        </p:spPr>
      </p:pic>
      <p:sp>
        <p:nvSpPr>
          <p:cNvPr id="4" name="TextBox 3"/>
          <p:cNvSpPr txBox="1"/>
          <p:nvPr/>
        </p:nvSpPr>
        <p:spPr>
          <a:xfrm>
            <a:off x="3211512" y="6751637"/>
            <a:ext cx="3278587" cy="373949"/>
          </a:xfrm>
          <a:prstGeom prst="rect">
            <a:avLst/>
          </a:prstGeom>
          <a:noFill/>
        </p:spPr>
        <p:txBody>
          <a:bodyPr wrap="none" rtlCol="0">
            <a:spAutoFit/>
          </a:bodyPr>
          <a:lstStyle/>
          <a:p>
            <a:r>
              <a:rPr lang="en-US" dirty="0" smtClean="0">
                <a:solidFill>
                  <a:schemeClr val="tx2">
                    <a:lumMod val="20000"/>
                    <a:lumOff val="80000"/>
                  </a:schemeClr>
                </a:solidFill>
              </a:rPr>
              <a:t>Email Catherine for movies. </a:t>
            </a:r>
            <a:r>
              <a:rPr lang="en-US" dirty="0" smtClean="0">
                <a:solidFill>
                  <a:schemeClr val="tx2">
                    <a:lumMod val="20000"/>
                    <a:lumOff val="80000"/>
                  </a:schemeClr>
                </a:solidFill>
                <a:sym typeface="Wingdings"/>
              </a:rPr>
              <a:t></a:t>
            </a:r>
            <a:endParaRPr lang="en-US" dirty="0">
              <a:solidFill>
                <a:schemeClr val="tx2">
                  <a:lumMod val="20000"/>
                  <a:lumOff val="80000"/>
                </a:schemeClr>
              </a:solidFill>
            </a:endParaRPr>
          </a:p>
        </p:txBody>
      </p:sp>
    </p:spTree>
    <p:extLst>
      <p:ext uri="{BB962C8B-B14F-4D97-AF65-F5344CB8AC3E}">
        <p14:creationId xmlns:p14="http://schemas.microsoft.com/office/powerpoint/2010/main" val="25945301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6512" y="884237"/>
            <a:ext cx="4343400" cy="655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4" name="Picture 3" descr="PV-colour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1245" y="356869"/>
            <a:ext cx="7768514" cy="8762999"/>
          </a:xfrm>
          <a:prstGeom prst="rect">
            <a:avLst/>
          </a:prstGeom>
        </p:spPr>
      </p:pic>
      <p:sp>
        <p:nvSpPr>
          <p:cNvPr id="2" name="Title 1"/>
          <p:cNvSpPr>
            <a:spLocks noGrp="1"/>
          </p:cNvSpPr>
          <p:nvPr>
            <p:ph type="title"/>
          </p:nvPr>
        </p:nvSpPr>
        <p:spPr>
          <a:xfrm>
            <a:off x="676275" y="122237"/>
            <a:ext cx="8728075" cy="868362"/>
          </a:xfrm>
        </p:spPr>
        <p:txBody>
          <a:bodyPr/>
          <a:lstStyle/>
          <a:p>
            <a:r>
              <a:rPr lang="en-US" dirty="0" smtClean="0"/>
              <a:t>G320 - 330</a:t>
            </a:r>
            <a:endParaRPr lang="en-US" dirty="0"/>
          </a:p>
        </p:txBody>
      </p:sp>
      <p:sp>
        <p:nvSpPr>
          <p:cNvPr id="6" name="TextBox 5"/>
          <p:cNvSpPr txBox="1"/>
          <p:nvPr/>
        </p:nvSpPr>
        <p:spPr>
          <a:xfrm>
            <a:off x="5730175" y="1493837"/>
            <a:ext cx="2891537" cy="939026"/>
          </a:xfrm>
          <a:prstGeom prst="rect">
            <a:avLst/>
          </a:prstGeom>
          <a:noFill/>
        </p:spPr>
        <p:txBody>
          <a:bodyPr wrap="none" rtlCol="0">
            <a:spAutoFit/>
          </a:bodyPr>
          <a:lstStyle/>
          <a:p>
            <a:r>
              <a:rPr lang="en-US" dirty="0" smtClean="0">
                <a:solidFill>
                  <a:schemeClr val="accent5"/>
                </a:solidFill>
              </a:rPr>
              <a:t>12CO, </a:t>
            </a:r>
            <a:r>
              <a:rPr lang="en-US" dirty="0" smtClean="0">
                <a:solidFill>
                  <a:srgbClr val="5AFF4D"/>
                </a:solidFill>
              </a:rPr>
              <a:t>13CO,</a:t>
            </a:r>
            <a:r>
              <a:rPr lang="en-US" dirty="0" smtClean="0">
                <a:solidFill>
                  <a:srgbClr val="18DBFF"/>
                </a:solidFill>
              </a:rPr>
              <a:t> HI</a:t>
            </a:r>
          </a:p>
          <a:p>
            <a:endParaRPr lang="en-US" dirty="0"/>
          </a:p>
          <a:p>
            <a:r>
              <a:rPr lang="en-US" dirty="0" smtClean="0">
                <a:solidFill>
                  <a:schemeClr val="accent1"/>
                </a:solidFill>
              </a:rPr>
              <a:t>Spiral arms clearly evident</a:t>
            </a:r>
            <a:endParaRPr lang="en-US" dirty="0">
              <a:solidFill>
                <a:schemeClr val="accent1"/>
              </a:solidFill>
            </a:endParaRPr>
          </a:p>
        </p:txBody>
      </p:sp>
      <p:pic>
        <p:nvPicPr>
          <p:cNvPr id="7" name="Picture 11" descr="galaxyoverviewssc2008-10b_Sm.jpg"/>
          <p:cNvPicPr>
            <a:picLocks noChangeAspect="1"/>
          </p:cNvPicPr>
          <p:nvPr/>
        </p:nvPicPr>
        <p:blipFill>
          <a:blip r:embed="rId3"/>
          <a:srcRect b="14172"/>
          <a:stretch>
            <a:fillRect/>
          </a:stretch>
        </p:blipFill>
        <p:spPr bwMode="auto">
          <a:xfrm>
            <a:off x="6107112" y="3627437"/>
            <a:ext cx="3522663" cy="3779838"/>
          </a:xfrm>
          <a:prstGeom prst="rect">
            <a:avLst/>
          </a:prstGeom>
          <a:noFill/>
          <a:ln w="9525">
            <a:solidFill>
              <a:srgbClr val="FF0000"/>
            </a:solidFill>
            <a:miter lim="800000"/>
            <a:headEnd/>
            <a:tailEnd/>
          </a:ln>
        </p:spPr>
      </p:pic>
      <p:cxnSp>
        <p:nvCxnSpPr>
          <p:cNvPr id="8" name="Straight Connector 7"/>
          <p:cNvCxnSpPr/>
          <p:nvPr/>
        </p:nvCxnSpPr>
        <p:spPr>
          <a:xfrm flipV="1">
            <a:off x="7870825" y="4694237"/>
            <a:ext cx="1284287" cy="1570038"/>
          </a:xfrm>
          <a:prstGeom prst="line">
            <a:avLst/>
          </a:prstGeom>
          <a:ln w="57150" cap="flat" cmpd="sng" algn="ctr">
            <a:solidFill>
              <a:srgbClr val="FFAF0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70825" y="4465637"/>
            <a:ext cx="1055687" cy="1798638"/>
          </a:xfrm>
          <a:prstGeom prst="line">
            <a:avLst/>
          </a:prstGeom>
          <a:ln w="57150" cap="flat" cmpd="sng" algn="ctr">
            <a:solidFill>
              <a:srgbClr val="FFAF0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7"/>
          <p:cNvSpPr txBox="1">
            <a:spLocks noChangeArrowheads="1"/>
          </p:cNvSpPr>
          <p:nvPr/>
        </p:nvSpPr>
        <p:spPr bwMode="auto">
          <a:xfrm>
            <a:off x="236536" y="4008437"/>
            <a:ext cx="1108221" cy="656487"/>
          </a:xfrm>
          <a:prstGeom prst="rect">
            <a:avLst/>
          </a:prstGeom>
          <a:noFill/>
          <a:ln w="9525">
            <a:noFill/>
            <a:miter lim="800000"/>
            <a:headEnd/>
            <a:tailEnd/>
          </a:ln>
        </p:spPr>
        <p:txBody>
          <a:bodyPr wrap="none">
            <a:prstTxWarp prst="textNoShape">
              <a:avLst/>
            </a:prstTxWarp>
            <a:spAutoFit/>
          </a:bodyPr>
          <a:lstStyle/>
          <a:p>
            <a:r>
              <a:rPr lang="en-AU" dirty="0" err="1" smtClean="0">
                <a:solidFill>
                  <a:srgbClr val="DBDFEA"/>
                </a:solidFill>
              </a:rPr>
              <a:t>Scutum</a:t>
            </a:r>
            <a:r>
              <a:rPr lang="en-AU" dirty="0">
                <a:solidFill>
                  <a:srgbClr val="DBDFEA"/>
                </a:solidFill>
              </a:rPr>
              <a:t> </a:t>
            </a:r>
            <a:r>
              <a:rPr lang="en-AU" dirty="0" smtClean="0">
                <a:solidFill>
                  <a:srgbClr val="DBDFEA"/>
                </a:solidFill>
              </a:rPr>
              <a:t>-  </a:t>
            </a:r>
          </a:p>
          <a:p>
            <a:r>
              <a:rPr lang="en-AU" dirty="0" smtClean="0">
                <a:solidFill>
                  <a:srgbClr val="DBDFEA"/>
                </a:solidFill>
              </a:rPr>
              <a:t>Crux</a:t>
            </a:r>
            <a:endParaRPr lang="en-AU" dirty="0">
              <a:solidFill>
                <a:srgbClr val="DBDFEA"/>
              </a:solidFill>
            </a:endParaRPr>
          </a:p>
        </p:txBody>
      </p:sp>
      <p:sp>
        <p:nvSpPr>
          <p:cNvPr id="11" name="TextBox 8"/>
          <p:cNvSpPr txBox="1">
            <a:spLocks noChangeArrowheads="1"/>
          </p:cNvSpPr>
          <p:nvPr/>
        </p:nvSpPr>
        <p:spPr bwMode="auto">
          <a:xfrm>
            <a:off x="212725" y="5837238"/>
            <a:ext cx="1017587" cy="657225"/>
          </a:xfrm>
          <a:prstGeom prst="rect">
            <a:avLst/>
          </a:prstGeom>
          <a:noFill/>
          <a:ln w="9525">
            <a:noFill/>
            <a:miter lim="800000"/>
            <a:headEnd/>
            <a:tailEnd/>
          </a:ln>
        </p:spPr>
        <p:txBody>
          <a:bodyPr wrap="none">
            <a:prstTxWarp prst="textNoShape">
              <a:avLst/>
            </a:prstTxWarp>
            <a:spAutoFit/>
          </a:bodyPr>
          <a:lstStyle/>
          <a:p>
            <a:r>
              <a:rPr lang="en-AU" dirty="0">
                <a:solidFill>
                  <a:srgbClr val="DBDFEA"/>
                </a:solidFill>
              </a:rPr>
              <a:t>Norma -</a:t>
            </a:r>
          </a:p>
          <a:p>
            <a:r>
              <a:rPr lang="en-AU" dirty="0">
                <a:solidFill>
                  <a:srgbClr val="DBDFEA"/>
                </a:solidFill>
              </a:rPr>
              <a:t>Cygnus</a:t>
            </a:r>
          </a:p>
        </p:txBody>
      </p:sp>
      <p:sp>
        <p:nvSpPr>
          <p:cNvPr id="12" name="TextBox 9"/>
          <p:cNvSpPr txBox="1">
            <a:spLocks noChangeArrowheads="1"/>
          </p:cNvSpPr>
          <p:nvPr/>
        </p:nvSpPr>
        <p:spPr bwMode="auto">
          <a:xfrm>
            <a:off x="288925" y="3017837"/>
            <a:ext cx="865187" cy="657225"/>
          </a:xfrm>
          <a:prstGeom prst="rect">
            <a:avLst/>
          </a:prstGeom>
          <a:noFill/>
          <a:ln w="9525">
            <a:noFill/>
            <a:miter lim="800000"/>
            <a:headEnd/>
            <a:tailEnd/>
          </a:ln>
        </p:spPr>
        <p:txBody>
          <a:bodyPr wrap="none">
            <a:prstTxWarp prst="textNoShape">
              <a:avLst/>
            </a:prstTxWarp>
            <a:spAutoFit/>
          </a:bodyPr>
          <a:lstStyle/>
          <a:p>
            <a:r>
              <a:rPr lang="en-AU" dirty="0">
                <a:solidFill>
                  <a:schemeClr val="bg2">
                    <a:lumMod val="20000"/>
                    <a:lumOff val="80000"/>
                  </a:schemeClr>
                </a:solidFill>
              </a:rPr>
              <a:t>Sag -</a:t>
            </a:r>
          </a:p>
          <a:p>
            <a:r>
              <a:rPr lang="en-AU" dirty="0">
                <a:solidFill>
                  <a:schemeClr val="bg2">
                    <a:lumMod val="20000"/>
                    <a:lumOff val="80000"/>
                  </a:schemeClr>
                </a:solidFill>
              </a:rPr>
              <a:t>Carina</a:t>
            </a:r>
          </a:p>
        </p:txBody>
      </p:sp>
      <p:sp>
        <p:nvSpPr>
          <p:cNvPr id="13" name="Rectangle 10"/>
          <p:cNvSpPr>
            <a:spLocks noChangeArrowheads="1"/>
          </p:cNvSpPr>
          <p:nvPr/>
        </p:nvSpPr>
        <p:spPr bwMode="auto">
          <a:xfrm>
            <a:off x="5726112" y="2713037"/>
            <a:ext cx="1609836" cy="342658"/>
          </a:xfrm>
          <a:prstGeom prst="rect">
            <a:avLst/>
          </a:prstGeom>
          <a:noFill/>
          <a:ln w="9525">
            <a:noFill/>
            <a:miter lim="800000"/>
            <a:headEnd/>
            <a:tailEnd/>
          </a:ln>
        </p:spPr>
        <p:txBody>
          <a:bodyPr wrap="none">
            <a:prstTxWarp prst="textNoShape">
              <a:avLst/>
            </a:prstTxWarp>
            <a:spAutoFit/>
          </a:bodyPr>
          <a:lstStyle/>
          <a:p>
            <a:r>
              <a:rPr lang="en-AU" sz="1600" dirty="0">
                <a:solidFill>
                  <a:srgbClr val="DBDFEA"/>
                </a:solidFill>
              </a:rPr>
              <a:t>[</a:t>
            </a:r>
            <a:r>
              <a:rPr lang="en-AU" sz="1600" dirty="0" err="1">
                <a:solidFill>
                  <a:srgbClr val="DBDFEA"/>
                </a:solidFill>
              </a:rPr>
              <a:t>Scutum</a:t>
            </a:r>
            <a:r>
              <a:rPr lang="en-AU" sz="1600" dirty="0">
                <a:solidFill>
                  <a:srgbClr val="DBDFEA"/>
                </a:solidFill>
              </a:rPr>
              <a:t> - Crux]</a:t>
            </a:r>
          </a:p>
        </p:txBody>
      </p:sp>
    </p:spTree>
    <p:extLst>
      <p:ext uri="{BB962C8B-B14F-4D97-AF65-F5344CB8AC3E}">
        <p14:creationId xmlns:p14="http://schemas.microsoft.com/office/powerpoint/2010/main" val="11156346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278313" y="639763"/>
            <a:ext cx="5802312" cy="2678112"/>
          </a:xfrm>
          <a:prstGeom prst="rect">
            <a:avLst/>
          </a:prstGeom>
          <a:noFill/>
          <a:ln w="9525">
            <a:noFill/>
            <a:round/>
            <a:headEnd/>
            <a:tailEnd/>
          </a:ln>
        </p:spPr>
        <p:txBody>
          <a:bodyPr lIns="89982" tIns="44991" rIns="89982" bIns="44991">
            <a:prstTxWarp prst="textNoShape">
              <a:avLst/>
            </a:prstTxWarp>
          </a:bodyPr>
          <a:lstStyle/>
          <a:p>
            <a:pPr algn="ct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sz="2400" b="1" dirty="0">
                <a:solidFill>
                  <a:schemeClr val="accent1"/>
                </a:solidFill>
              </a:rPr>
              <a:t>The Mopra CO Survey</a:t>
            </a:r>
          </a:p>
          <a:p>
            <a:pP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endParaRPr lang="en-US" sz="2400" dirty="0">
              <a:solidFill>
                <a:srgbClr val="000000"/>
              </a:solidFill>
            </a:endParaRPr>
          </a:p>
          <a:p>
            <a:pP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sz="2400" i="1" dirty="0">
                <a:solidFill>
                  <a:schemeClr val="bg2">
                    <a:lumMod val="20000"/>
                    <a:lumOff val="80000"/>
                  </a:schemeClr>
                </a:solidFill>
              </a:rPr>
              <a:t>l</a:t>
            </a:r>
            <a:r>
              <a:rPr lang="en-US" sz="2400" dirty="0">
                <a:solidFill>
                  <a:schemeClr val="bg2">
                    <a:lumMod val="20000"/>
                    <a:lumOff val="80000"/>
                  </a:schemeClr>
                </a:solidFill>
              </a:rPr>
              <a:t>=</a:t>
            </a:r>
            <a:r>
              <a:rPr lang="en-US" sz="2400" dirty="0" smtClean="0">
                <a:solidFill>
                  <a:schemeClr val="bg2">
                    <a:lumMod val="20000"/>
                    <a:lumOff val="80000"/>
                  </a:schemeClr>
                </a:solidFill>
              </a:rPr>
              <a:t>300</a:t>
            </a:r>
            <a:r>
              <a:rPr lang="en-US" sz="2400" baseline="33000" dirty="0" smtClean="0">
                <a:solidFill>
                  <a:schemeClr val="bg2">
                    <a:lumMod val="20000"/>
                    <a:lumOff val="80000"/>
                  </a:schemeClr>
                </a:solidFill>
              </a:rPr>
              <a:t>o</a:t>
            </a:r>
            <a:r>
              <a:rPr lang="en-US" sz="2400" dirty="0" smtClean="0">
                <a:solidFill>
                  <a:schemeClr val="bg2">
                    <a:lumMod val="20000"/>
                    <a:lumOff val="80000"/>
                  </a:schemeClr>
                </a:solidFill>
              </a:rPr>
              <a:t> </a:t>
            </a:r>
            <a:r>
              <a:rPr lang="en-US" sz="2400" dirty="0">
                <a:solidFill>
                  <a:schemeClr val="bg2">
                    <a:lumMod val="20000"/>
                    <a:lumOff val="80000"/>
                  </a:schemeClr>
                </a:solidFill>
              </a:rPr>
              <a:t>– 345</a:t>
            </a:r>
            <a:r>
              <a:rPr lang="en-US" sz="2400" baseline="33000" dirty="0">
                <a:solidFill>
                  <a:schemeClr val="bg2">
                    <a:lumMod val="20000"/>
                    <a:lumOff val="80000"/>
                  </a:schemeClr>
                </a:solidFill>
              </a:rPr>
              <a:t>o</a:t>
            </a:r>
            <a:r>
              <a:rPr lang="en-US" sz="2400" dirty="0">
                <a:solidFill>
                  <a:schemeClr val="bg2">
                    <a:lumMod val="20000"/>
                    <a:lumOff val="80000"/>
                  </a:schemeClr>
                </a:solidFill>
              </a:rPr>
              <a:t>, and |</a:t>
            </a:r>
            <a:r>
              <a:rPr lang="en-US" sz="2400" i="1" dirty="0">
                <a:solidFill>
                  <a:schemeClr val="bg2">
                    <a:lumMod val="20000"/>
                    <a:lumOff val="80000"/>
                  </a:schemeClr>
                </a:solidFill>
              </a:rPr>
              <a:t>b</a:t>
            </a:r>
            <a:r>
              <a:rPr lang="en-US" sz="2400" dirty="0">
                <a:solidFill>
                  <a:schemeClr val="bg2">
                    <a:lumMod val="20000"/>
                    <a:lumOff val="80000"/>
                  </a:schemeClr>
                </a:solidFill>
              </a:rPr>
              <a:t>|&lt;0.5° spanning the Molecular Ring through the Scutum-Centaurus spiral arm and two inter-arm regions. </a:t>
            </a:r>
          </a:p>
        </p:txBody>
      </p:sp>
      <p:pic>
        <p:nvPicPr>
          <p:cNvPr id="36867" name="Picture 3"/>
          <p:cNvPicPr>
            <a:picLocks noChangeAspect="1" noChangeArrowheads="1"/>
          </p:cNvPicPr>
          <p:nvPr/>
        </p:nvPicPr>
        <p:blipFill>
          <a:blip r:embed="rId3"/>
          <a:srcRect/>
          <a:stretch>
            <a:fillRect/>
          </a:stretch>
        </p:blipFill>
        <p:spPr bwMode="auto">
          <a:xfrm>
            <a:off x="0" y="4324350"/>
            <a:ext cx="10079038" cy="1111250"/>
          </a:xfrm>
          <a:prstGeom prst="rect">
            <a:avLst/>
          </a:prstGeom>
          <a:noFill/>
          <a:ln w="9525">
            <a:noFill/>
            <a:round/>
            <a:headEnd/>
            <a:tailEnd/>
          </a:ln>
        </p:spPr>
      </p:pic>
      <p:pic>
        <p:nvPicPr>
          <p:cNvPr id="36868" name="Picture 4"/>
          <p:cNvPicPr>
            <a:picLocks noChangeAspect="1" noChangeArrowheads="1"/>
          </p:cNvPicPr>
          <p:nvPr/>
        </p:nvPicPr>
        <p:blipFill>
          <a:blip r:embed="rId4"/>
          <a:srcRect/>
          <a:stretch>
            <a:fillRect/>
          </a:stretch>
        </p:blipFill>
        <p:spPr bwMode="auto">
          <a:xfrm>
            <a:off x="0" y="5453063"/>
            <a:ext cx="10079038" cy="966787"/>
          </a:xfrm>
          <a:prstGeom prst="rect">
            <a:avLst/>
          </a:prstGeom>
          <a:noFill/>
          <a:ln w="9525">
            <a:noFill/>
            <a:round/>
            <a:headEnd/>
            <a:tailEnd/>
          </a:ln>
        </p:spPr>
      </p:pic>
      <p:pic>
        <p:nvPicPr>
          <p:cNvPr id="36869" name="Picture 5"/>
          <p:cNvPicPr>
            <a:picLocks noChangeAspect="1" noChangeArrowheads="1"/>
          </p:cNvPicPr>
          <p:nvPr/>
        </p:nvPicPr>
        <p:blipFill>
          <a:blip r:embed="rId5"/>
          <a:srcRect/>
          <a:stretch>
            <a:fillRect/>
          </a:stretch>
        </p:blipFill>
        <p:spPr bwMode="auto">
          <a:xfrm>
            <a:off x="0" y="6480175"/>
            <a:ext cx="10079038" cy="1079500"/>
          </a:xfrm>
          <a:prstGeom prst="rect">
            <a:avLst/>
          </a:prstGeom>
          <a:noFill/>
          <a:ln w="9525">
            <a:noFill/>
            <a:round/>
            <a:headEnd/>
            <a:tailEnd/>
          </a:ln>
        </p:spPr>
      </p:pic>
      <p:sp>
        <p:nvSpPr>
          <p:cNvPr id="36870" name="Text Box 6"/>
          <p:cNvSpPr txBox="1">
            <a:spLocks noChangeArrowheads="1"/>
          </p:cNvSpPr>
          <p:nvPr/>
        </p:nvSpPr>
        <p:spPr bwMode="auto">
          <a:xfrm>
            <a:off x="1641475" y="4316413"/>
            <a:ext cx="2982913" cy="403225"/>
          </a:xfrm>
          <a:prstGeom prst="rect">
            <a:avLst/>
          </a:prstGeom>
          <a:noFill/>
          <a:ln w="9525">
            <a:noFill/>
            <a:round/>
            <a:headEnd/>
            <a:tailEnd/>
          </a:ln>
        </p:spPr>
        <p:txBody>
          <a:bodyPr wrap="none" lIns="89982" tIns="44991" rIns="89982" bIns="44991">
            <a:prstTxWarp prst="textNoShape">
              <a:avLst/>
            </a:prstTxWarp>
          </a:bodyPr>
          <a:lstStyle/>
          <a:p>
            <a:pP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b="1">
                <a:solidFill>
                  <a:srgbClr val="FFFFFF"/>
                </a:solidFill>
              </a:rPr>
              <a:t>Spitzer/MIPS 24 micron</a:t>
            </a:r>
          </a:p>
        </p:txBody>
      </p:sp>
      <p:sp>
        <p:nvSpPr>
          <p:cNvPr id="36871" name="Text Box 7"/>
          <p:cNvSpPr txBox="1">
            <a:spLocks noChangeArrowheads="1"/>
          </p:cNvSpPr>
          <p:nvPr/>
        </p:nvSpPr>
        <p:spPr bwMode="auto">
          <a:xfrm>
            <a:off x="1562100" y="5453063"/>
            <a:ext cx="2117725" cy="403225"/>
          </a:xfrm>
          <a:prstGeom prst="rect">
            <a:avLst/>
          </a:prstGeom>
          <a:noFill/>
          <a:ln w="9525">
            <a:noFill/>
            <a:round/>
            <a:headEnd/>
            <a:tailEnd/>
          </a:ln>
        </p:spPr>
        <p:txBody>
          <a:bodyPr wrap="none" lIns="89982" tIns="44991" rIns="89982" bIns="44991">
            <a:prstTxWarp prst="textNoShape">
              <a:avLst/>
            </a:prstTxWarp>
          </a:bodyPr>
          <a:lstStyle/>
          <a:p>
            <a:pP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b="1">
                <a:solidFill>
                  <a:srgbClr val="000000"/>
                </a:solidFill>
              </a:rPr>
              <a:t>Parkes 21 cm HI</a:t>
            </a:r>
          </a:p>
        </p:txBody>
      </p:sp>
      <p:sp>
        <p:nvSpPr>
          <p:cNvPr id="36872" name="Text Box 8"/>
          <p:cNvSpPr txBox="1">
            <a:spLocks noChangeArrowheads="1"/>
          </p:cNvSpPr>
          <p:nvPr/>
        </p:nvSpPr>
        <p:spPr bwMode="auto">
          <a:xfrm>
            <a:off x="1619250" y="6430963"/>
            <a:ext cx="3043238" cy="403225"/>
          </a:xfrm>
          <a:prstGeom prst="rect">
            <a:avLst/>
          </a:prstGeom>
          <a:noFill/>
          <a:ln w="9525">
            <a:noFill/>
            <a:round/>
            <a:headEnd/>
            <a:tailEnd/>
          </a:ln>
        </p:spPr>
        <p:txBody>
          <a:bodyPr wrap="none" lIns="89982" tIns="44991" rIns="89982" bIns="44991">
            <a:prstTxWarp prst="textNoShape">
              <a:avLst/>
            </a:prstTxWarp>
          </a:bodyPr>
          <a:lstStyle/>
          <a:p>
            <a:pP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b="1">
                <a:solidFill>
                  <a:srgbClr val="FFFFFF"/>
                </a:solidFill>
              </a:rPr>
              <a:t>Columbia/CfA CO J=1-0</a:t>
            </a:r>
          </a:p>
        </p:txBody>
      </p:sp>
      <p:sp>
        <p:nvSpPr>
          <p:cNvPr id="36873" name="Text Box 9"/>
          <p:cNvSpPr txBox="1">
            <a:spLocks noChangeArrowheads="1"/>
          </p:cNvSpPr>
          <p:nvPr/>
        </p:nvSpPr>
        <p:spPr bwMode="auto">
          <a:xfrm>
            <a:off x="0" y="5016500"/>
            <a:ext cx="838200" cy="398463"/>
          </a:xfrm>
          <a:prstGeom prst="rect">
            <a:avLst/>
          </a:prstGeom>
          <a:noFill/>
          <a:ln w="9525">
            <a:noFill/>
            <a:round/>
            <a:headEnd/>
            <a:tailEnd/>
          </a:ln>
        </p:spPr>
        <p:txBody>
          <a:bodyPr wrap="none" lIns="89982" tIns="44991" rIns="89982" bIns="44991">
            <a:prstTxWarp prst="textNoShape">
              <a:avLst/>
            </a:prstTxWarp>
          </a:bodyPr>
          <a:lstStyle/>
          <a:p>
            <a:pP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i="1">
                <a:solidFill>
                  <a:srgbClr val="FFFFFF"/>
                </a:solidFill>
              </a:rPr>
              <a:t>l</a:t>
            </a:r>
            <a:r>
              <a:rPr lang="en-US">
                <a:solidFill>
                  <a:srgbClr val="FFFFFF"/>
                </a:solidFill>
              </a:rPr>
              <a:t>=340</a:t>
            </a:r>
            <a:r>
              <a:rPr lang="en-US" baseline="33000">
                <a:solidFill>
                  <a:srgbClr val="FFFFFF"/>
                </a:solidFill>
              </a:rPr>
              <a:t>o</a:t>
            </a:r>
          </a:p>
        </p:txBody>
      </p:sp>
      <p:sp>
        <p:nvSpPr>
          <p:cNvPr id="36874" name="Text Box 10"/>
          <p:cNvSpPr txBox="1">
            <a:spLocks noChangeArrowheads="1"/>
          </p:cNvSpPr>
          <p:nvPr/>
        </p:nvSpPr>
        <p:spPr bwMode="auto">
          <a:xfrm>
            <a:off x="9242425" y="5038725"/>
            <a:ext cx="838200" cy="398463"/>
          </a:xfrm>
          <a:prstGeom prst="rect">
            <a:avLst/>
          </a:prstGeom>
          <a:noFill/>
          <a:ln w="9525">
            <a:noFill/>
            <a:round/>
            <a:headEnd/>
            <a:tailEnd/>
          </a:ln>
        </p:spPr>
        <p:txBody>
          <a:bodyPr wrap="none" lIns="89982" tIns="44991" rIns="89982" bIns="44991">
            <a:prstTxWarp prst="textNoShape">
              <a:avLst/>
            </a:prstTxWarp>
          </a:bodyPr>
          <a:lstStyle/>
          <a:p>
            <a:pPr>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69225" algn="l"/>
                <a:tab pos="8226425" algn="l"/>
                <a:tab pos="8683625" algn="l"/>
                <a:tab pos="9140825" algn="l"/>
              </a:tabLst>
            </a:pPr>
            <a:r>
              <a:rPr lang="en-US" i="1">
                <a:solidFill>
                  <a:srgbClr val="FFFFFF"/>
                </a:solidFill>
              </a:rPr>
              <a:t>l</a:t>
            </a:r>
            <a:r>
              <a:rPr lang="en-US">
                <a:solidFill>
                  <a:srgbClr val="FFFFFF"/>
                </a:solidFill>
              </a:rPr>
              <a:t>=310</a:t>
            </a:r>
            <a:r>
              <a:rPr lang="en-US" baseline="33000">
                <a:solidFill>
                  <a:srgbClr val="FFFFFF"/>
                </a:solidFill>
              </a:rPr>
              <a:t>o</a:t>
            </a:r>
          </a:p>
        </p:txBody>
      </p:sp>
      <p:pic>
        <p:nvPicPr>
          <p:cNvPr id="36875" name="Picture 11" descr="galaxyoverviewssc2008-10b_Sm.jpg"/>
          <p:cNvPicPr>
            <a:picLocks noChangeAspect="1"/>
          </p:cNvPicPr>
          <p:nvPr/>
        </p:nvPicPr>
        <p:blipFill>
          <a:blip r:embed="rId6"/>
          <a:srcRect b="14172"/>
          <a:stretch>
            <a:fillRect/>
          </a:stretch>
        </p:blipFill>
        <p:spPr bwMode="auto">
          <a:xfrm>
            <a:off x="0" y="0"/>
            <a:ext cx="3522663" cy="3779838"/>
          </a:xfrm>
          <a:prstGeom prst="rect">
            <a:avLst/>
          </a:prstGeom>
          <a:noFill/>
          <a:ln w="9525">
            <a:solidFill>
              <a:srgbClr val="FF0000"/>
            </a:solidFill>
            <a:miter lim="800000"/>
            <a:headEnd/>
            <a:tailEnd/>
          </a:ln>
        </p:spPr>
      </p:pic>
      <p:cxnSp>
        <p:nvCxnSpPr>
          <p:cNvPr id="14" name="Straight Connector 13"/>
          <p:cNvCxnSpPr/>
          <p:nvPr/>
        </p:nvCxnSpPr>
        <p:spPr>
          <a:xfrm flipV="1">
            <a:off x="1763713" y="1646238"/>
            <a:ext cx="1676400" cy="990600"/>
          </a:xfrm>
          <a:prstGeom prst="line">
            <a:avLst/>
          </a:prstGeom>
          <a:ln w="57150" cap="flat" cmpd="sng" algn="ctr">
            <a:solidFill>
              <a:srgbClr val="FFAF0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1039813" y="1379538"/>
            <a:ext cx="1981200" cy="533400"/>
          </a:xfrm>
          <a:prstGeom prst="line">
            <a:avLst/>
          </a:prstGeom>
          <a:ln w="57150" cap="flat" cmpd="sng" algn="ctr">
            <a:solidFill>
              <a:srgbClr val="FFAF0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560637"/>
            <a:ext cx="4964112" cy="3505200"/>
          </a:xfrm>
          <a:prstGeom prst="rect">
            <a:avLst/>
          </a:prstGeom>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Content Placeholder 8" descr="tsys.eps"/>
          <p:cNvPicPr>
            <a:picLocks noGrp="1" noChangeAspect="1"/>
          </p:cNvPicPr>
          <p:nvPr>
            <p:ph sz="half" idx="2"/>
          </p:nvPr>
        </p:nvPicPr>
        <p:blipFill>
          <a:blip r:embed="rId2">
            <a:alphaModFix/>
            <a:extLst>
              <a:ext uri="{28A0092B-C50C-407E-A947-70E740481C1C}">
                <a14:useLocalDpi xmlns:a14="http://schemas.microsoft.com/office/drawing/2010/main" val="0"/>
              </a:ext>
            </a:extLst>
          </a:blip>
          <a:srcRect t="-16191" b="-16191"/>
          <a:stretch>
            <a:fillRect/>
          </a:stretch>
        </p:blipFill>
        <p:spPr>
          <a:xfrm>
            <a:off x="0" y="2027237"/>
            <a:ext cx="4959350" cy="4689475"/>
          </a:xfrm>
        </p:spPr>
      </p:pic>
      <p:sp>
        <p:nvSpPr>
          <p:cNvPr id="3" name="Title 2"/>
          <p:cNvSpPr>
            <a:spLocks noGrp="1"/>
          </p:cNvSpPr>
          <p:nvPr>
            <p:ph type="title"/>
          </p:nvPr>
        </p:nvSpPr>
        <p:spPr/>
        <p:txBody>
          <a:bodyPr/>
          <a:lstStyle/>
          <a:p>
            <a:r>
              <a:rPr lang="en-US" dirty="0" err="1" smtClean="0"/>
              <a:t>Tsys</a:t>
            </a:r>
            <a:r>
              <a:rPr lang="en-US" dirty="0" smtClean="0"/>
              <a:t> comparison</a:t>
            </a:r>
            <a:endParaRPr lang="en-US" dirty="0"/>
          </a:p>
        </p:txBody>
      </p:sp>
      <p:sp>
        <p:nvSpPr>
          <p:cNvPr id="4" name="Text Placeholder 3"/>
          <p:cNvSpPr>
            <a:spLocks noGrp="1"/>
          </p:cNvSpPr>
          <p:nvPr>
            <p:ph type="body" idx="1"/>
          </p:nvPr>
        </p:nvSpPr>
        <p:spPr/>
        <p:txBody>
          <a:bodyPr/>
          <a:lstStyle/>
          <a:p>
            <a:r>
              <a:rPr lang="en-US" smtClean="0"/>
              <a:t>G322</a:t>
            </a:r>
            <a:endParaRPr lang="en-US" dirty="0"/>
          </a:p>
        </p:txBody>
      </p:sp>
      <p:sp>
        <p:nvSpPr>
          <p:cNvPr id="6" name="Text Placeholder 5"/>
          <p:cNvSpPr>
            <a:spLocks noGrp="1"/>
          </p:cNvSpPr>
          <p:nvPr>
            <p:ph type="body" sz="quarter" idx="3"/>
          </p:nvPr>
        </p:nvSpPr>
        <p:spPr/>
        <p:txBody>
          <a:bodyPr/>
          <a:lstStyle/>
          <a:p>
            <a:r>
              <a:rPr lang="en-US" dirty="0" smtClean="0"/>
              <a:t>G323</a:t>
            </a:r>
            <a:endParaRPr lang="en-US" dirty="0"/>
          </a:p>
        </p:txBody>
      </p:sp>
      <p:pic>
        <p:nvPicPr>
          <p:cNvPr id="8" name="Content Placeholder 7" descr="tsysdist.jpg"/>
          <p:cNvPicPr>
            <a:picLocks noGrp="1" noChangeAspect="1"/>
          </p:cNvPicPr>
          <p:nvPr>
            <p:ph sz="quarter" idx="4"/>
          </p:nvPr>
        </p:nvPicPr>
        <p:blipFill>
          <a:blip r:embed="rId3"/>
          <a:srcRect t="-21512" b="-21512"/>
          <a:stretch>
            <a:fillRect/>
          </a:stretch>
        </p:blipFill>
        <p:spPr>
          <a:xfrm>
            <a:off x="5140325" y="1780859"/>
            <a:ext cx="4940300" cy="5046978"/>
          </a:xfrm>
          <a:prstGeom prst="rect">
            <a:avLst/>
          </a:prstGeom>
        </p:spPr>
      </p:pic>
      <p:sp>
        <p:nvSpPr>
          <p:cNvPr id="2" name="TextBox 1"/>
          <p:cNvSpPr txBox="1"/>
          <p:nvPr/>
        </p:nvSpPr>
        <p:spPr>
          <a:xfrm>
            <a:off x="3039270" y="6904037"/>
            <a:ext cx="3982242" cy="373949"/>
          </a:xfrm>
          <a:prstGeom prst="rect">
            <a:avLst/>
          </a:prstGeom>
          <a:noFill/>
        </p:spPr>
        <p:txBody>
          <a:bodyPr wrap="none" rtlCol="0">
            <a:spAutoFit/>
          </a:bodyPr>
          <a:lstStyle/>
          <a:p>
            <a:pPr algn="dist"/>
            <a:r>
              <a:rPr lang="en-US" dirty="0" smtClean="0">
                <a:solidFill>
                  <a:schemeClr val="tx2">
                    <a:lumMod val="20000"/>
                    <a:lumOff val="80000"/>
                  </a:schemeClr>
                </a:solidFill>
              </a:rPr>
              <a:t>Get winter observing time, if you can!</a:t>
            </a:r>
            <a:endParaRPr lang="en-US" dirty="0">
              <a:solidFill>
                <a:schemeClr val="tx2">
                  <a:lumMod val="20000"/>
                  <a:lumOff val="80000"/>
                </a:schemeClr>
              </a:solidFill>
            </a:endParaRPr>
          </a:p>
        </p:txBody>
      </p:sp>
    </p:spTree>
    <p:extLst>
      <p:ext uri="{BB962C8B-B14F-4D97-AF65-F5344CB8AC3E}">
        <p14:creationId xmlns:p14="http://schemas.microsoft.com/office/powerpoint/2010/main" val="2042985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7312" y="2560637"/>
            <a:ext cx="4800600" cy="3505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AU" dirty="0" err="1" smtClean="0"/>
              <a:t>σ</a:t>
            </a:r>
            <a:r>
              <a:rPr lang="en-AU" baseline="-25000" dirty="0" err="1" smtClean="0"/>
              <a:t>rms</a:t>
            </a:r>
            <a:r>
              <a:rPr lang="en-AU" baseline="-25000" dirty="0" smtClean="0"/>
              <a:t> comparison</a:t>
            </a:r>
            <a:endParaRPr lang="en-US" dirty="0"/>
          </a:p>
        </p:txBody>
      </p:sp>
      <p:sp>
        <p:nvSpPr>
          <p:cNvPr id="3" name="Text Placeholder 2"/>
          <p:cNvSpPr>
            <a:spLocks noGrp="1"/>
          </p:cNvSpPr>
          <p:nvPr>
            <p:ph type="body" idx="1"/>
          </p:nvPr>
        </p:nvSpPr>
        <p:spPr/>
        <p:txBody>
          <a:bodyPr/>
          <a:lstStyle/>
          <a:p>
            <a:r>
              <a:rPr lang="en-US" dirty="0" smtClean="0"/>
              <a:t>G322</a:t>
            </a:r>
            <a:endParaRPr lang="en-US" dirty="0"/>
          </a:p>
        </p:txBody>
      </p:sp>
      <p:pic>
        <p:nvPicPr>
          <p:cNvPr id="9" name="Content Placeholder 8" descr="sigma.eps"/>
          <p:cNvPicPr>
            <a:picLocks noGrp="1" noChangeAspect="1"/>
          </p:cNvPicPr>
          <p:nvPr>
            <p:ph sz="half" idx="2"/>
          </p:nvPr>
        </p:nvPicPr>
        <p:blipFill>
          <a:blip r:embed="rId2">
            <a:extLst>
              <a:ext uri="{28A0092B-C50C-407E-A947-70E740481C1C}">
                <a14:useLocalDpi xmlns:a14="http://schemas.microsoft.com/office/drawing/2010/main" val="0"/>
              </a:ext>
            </a:extLst>
          </a:blip>
          <a:srcRect t="-21501" b="-21501"/>
          <a:stretch>
            <a:fillRect/>
          </a:stretch>
        </p:blipFill>
        <p:spPr>
          <a:xfrm>
            <a:off x="0" y="1798637"/>
            <a:ext cx="4959350" cy="5065713"/>
          </a:xfrm>
        </p:spPr>
      </p:pic>
      <p:sp>
        <p:nvSpPr>
          <p:cNvPr id="5" name="Text Placeholder 4"/>
          <p:cNvSpPr>
            <a:spLocks noGrp="1"/>
          </p:cNvSpPr>
          <p:nvPr>
            <p:ph type="body" sz="quarter" idx="3"/>
          </p:nvPr>
        </p:nvSpPr>
        <p:spPr/>
        <p:txBody>
          <a:bodyPr/>
          <a:lstStyle/>
          <a:p>
            <a:r>
              <a:rPr lang="en-US" dirty="0" smtClean="0"/>
              <a:t>G323</a:t>
            </a:r>
            <a:endParaRPr lang="en-US" dirty="0"/>
          </a:p>
        </p:txBody>
      </p:sp>
      <p:pic>
        <p:nvPicPr>
          <p:cNvPr id="8" name="Content Placeholder 7" descr="sigmadist.jpg"/>
          <p:cNvPicPr>
            <a:picLocks noGrp="1" noChangeAspect="1"/>
          </p:cNvPicPr>
          <p:nvPr>
            <p:ph sz="quarter" idx="4"/>
          </p:nvPr>
        </p:nvPicPr>
        <p:blipFill>
          <a:blip r:embed="rId3"/>
          <a:srcRect t="-21501" b="-21501"/>
          <a:stretch>
            <a:fillRect/>
          </a:stretch>
        </p:blipFill>
        <p:spPr>
          <a:xfrm>
            <a:off x="5140979" y="1798637"/>
            <a:ext cx="4939646" cy="5045594"/>
          </a:xfrm>
          <a:prstGeom prst="rect">
            <a:avLst/>
          </a:prstGeom>
        </p:spPr>
      </p:pic>
    </p:spTree>
    <p:extLst>
      <p:ext uri="{BB962C8B-B14F-4D97-AF65-F5344CB8AC3E}">
        <p14:creationId xmlns:p14="http://schemas.microsoft.com/office/powerpoint/2010/main" val="2705548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a:t>
            </a:r>
            <a:endParaRPr lang="en-US" dirty="0"/>
          </a:p>
        </p:txBody>
      </p:sp>
      <p:pic>
        <p:nvPicPr>
          <p:cNvPr id="3" name="Picture 2" descr="mosai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2" y="0"/>
            <a:ext cx="6409517" cy="7559675"/>
          </a:xfrm>
          <a:prstGeom prst="rect">
            <a:avLst/>
          </a:prstGeom>
        </p:spPr>
      </p:pic>
      <p:sp>
        <p:nvSpPr>
          <p:cNvPr id="4" name="TextBox 3"/>
          <p:cNvSpPr txBox="1"/>
          <p:nvPr/>
        </p:nvSpPr>
        <p:spPr>
          <a:xfrm>
            <a:off x="7173912" y="1570037"/>
            <a:ext cx="2743201" cy="3229602"/>
          </a:xfrm>
          <a:prstGeom prst="rect">
            <a:avLst/>
          </a:prstGeom>
          <a:noFill/>
        </p:spPr>
        <p:txBody>
          <a:bodyPr wrap="square" rtlCol="0">
            <a:spAutoFit/>
          </a:bodyPr>
          <a:lstStyle/>
          <a:p>
            <a:r>
              <a:rPr lang="en-AU" sz="4000" dirty="0" smtClean="0">
                <a:solidFill>
                  <a:schemeClr val="accent1"/>
                </a:solidFill>
                <a:effectLst>
                  <a:outerShdw blurRad="38100" dist="38100" dir="2700000" algn="tl">
                    <a:srgbClr val="000000">
                      <a:alpha val="43137"/>
                    </a:srgbClr>
                  </a:outerShdw>
                </a:effectLst>
              </a:rPr>
              <a:t>Survey</a:t>
            </a:r>
          </a:p>
          <a:p>
            <a:pPr algn="ctr"/>
            <a:endParaRPr lang="en-AU" sz="4000" dirty="0" smtClean="0">
              <a:solidFill>
                <a:schemeClr val="accent1"/>
              </a:solidFill>
              <a:effectLst>
                <a:outerShdw blurRad="38100" dist="38100" dir="2700000" algn="tl">
                  <a:srgbClr val="000000">
                    <a:alpha val="43137"/>
                  </a:srgbClr>
                </a:outerShdw>
              </a:effectLst>
            </a:endParaRPr>
          </a:p>
          <a:p>
            <a:pPr algn="ctr"/>
            <a:r>
              <a:rPr lang="en-AU" sz="4000" dirty="0" smtClean="0">
                <a:solidFill>
                  <a:schemeClr val="accent1"/>
                </a:solidFill>
                <a:effectLst>
                  <a:outerShdw blurRad="38100" dist="38100" dir="2700000" algn="tl">
                    <a:srgbClr val="000000">
                      <a:alpha val="43137"/>
                    </a:srgbClr>
                  </a:outerShdw>
                </a:effectLst>
              </a:rPr>
              <a:t>(starting again in  </a:t>
            </a:r>
          </a:p>
          <a:p>
            <a:pPr algn="ctr"/>
            <a:r>
              <a:rPr lang="en-AU" sz="4000" dirty="0" smtClean="0">
                <a:solidFill>
                  <a:schemeClr val="accent1"/>
                </a:solidFill>
                <a:effectLst>
                  <a:outerShdw blurRad="38100" dist="38100" dir="2700000" algn="tl">
                    <a:srgbClr val="000000">
                      <a:alpha val="43137"/>
                    </a:srgbClr>
                  </a:outerShdw>
                </a:effectLst>
              </a:rPr>
              <a:t>March)</a:t>
            </a:r>
            <a:endParaRPr lang="en-AU" sz="4000" dirty="0">
              <a:solidFill>
                <a:schemeClr val="accent1"/>
              </a:solidFill>
              <a:effectLst>
                <a:outerShdw blurRad="38100" dist="38100" dir="2700000" algn="tl">
                  <a:srgbClr val="000000">
                    <a:alpha val="43137"/>
                  </a:srgbClr>
                </a:outerShdw>
              </a:effectLst>
            </a:endParaRPr>
          </a:p>
        </p:txBody>
      </p:sp>
      <p:cxnSp>
        <p:nvCxnSpPr>
          <p:cNvPr id="6" name="Straight Connector 5"/>
          <p:cNvCxnSpPr/>
          <p:nvPr/>
        </p:nvCxnSpPr>
        <p:spPr>
          <a:xfrm flipV="1">
            <a:off x="2601912" y="350837"/>
            <a:ext cx="0" cy="609600"/>
          </a:xfrm>
          <a:prstGeom prst="line">
            <a:avLst/>
          </a:prstGeom>
          <a:ln w="76200" cmpd="sng">
            <a:solidFill>
              <a:srgbClr val="BF2B2B"/>
            </a:solidFill>
          </a:ln>
        </p:spPr>
        <p:style>
          <a:lnRef idx="3">
            <a:schemeClr val="accent5"/>
          </a:lnRef>
          <a:fillRef idx="0">
            <a:schemeClr val="accent5"/>
          </a:fillRef>
          <a:effectRef idx="2">
            <a:schemeClr val="accent5"/>
          </a:effectRef>
          <a:fontRef idx="minor">
            <a:schemeClr val="tx1"/>
          </a:fontRef>
        </p:style>
      </p:cxnSp>
      <p:sp>
        <p:nvSpPr>
          <p:cNvPr id="7" name="Left Arrow 6"/>
          <p:cNvSpPr/>
          <p:nvPr/>
        </p:nvSpPr>
        <p:spPr>
          <a:xfrm>
            <a:off x="1230312" y="655637"/>
            <a:ext cx="1143000" cy="76200"/>
          </a:xfrm>
          <a:prstGeom prst="lef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8" name="Straight Connector 7"/>
          <p:cNvCxnSpPr/>
          <p:nvPr/>
        </p:nvCxnSpPr>
        <p:spPr>
          <a:xfrm flipV="1">
            <a:off x="6945312" y="3398837"/>
            <a:ext cx="0" cy="609600"/>
          </a:xfrm>
          <a:prstGeom prst="line">
            <a:avLst/>
          </a:prstGeom>
          <a:ln w="76200" cmpd="sng">
            <a:solidFill>
              <a:srgbClr val="BF2B2B"/>
            </a:solidFill>
          </a:ln>
        </p:spPr>
        <p:style>
          <a:lnRef idx="3">
            <a:schemeClr val="accent5"/>
          </a:lnRef>
          <a:fillRef idx="0">
            <a:schemeClr val="accent5"/>
          </a:fillRef>
          <a:effectRef idx="2">
            <a:schemeClr val="accent5"/>
          </a:effectRef>
          <a:fontRef idx="minor">
            <a:schemeClr val="tx1"/>
          </a:fontRef>
        </p:style>
      </p:cxnSp>
      <p:sp>
        <p:nvSpPr>
          <p:cNvPr id="10" name="Right Arrow 9"/>
          <p:cNvSpPr/>
          <p:nvPr/>
        </p:nvSpPr>
        <p:spPr>
          <a:xfrm>
            <a:off x="1001712" y="5151437"/>
            <a:ext cx="1219200" cy="76200"/>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Box 4"/>
          <p:cNvSpPr txBox="1"/>
          <p:nvPr/>
        </p:nvSpPr>
        <p:spPr>
          <a:xfrm>
            <a:off x="7326312" y="5913437"/>
            <a:ext cx="2323585" cy="1221565"/>
          </a:xfrm>
          <a:prstGeom prst="rect">
            <a:avLst/>
          </a:prstGeom>
          <a:noFill/>
        </p:spPr>
        <p:txBody>
          <a:bodyPr wrap="none" rtlCol="0">
            <a:spAutoFit/>
          </a:bodyPr>
          <a:lstStyle/>
          <a:p>
            <a:r>
              <a:rPr lang="en-US" dirty="0" smtClean="0">
                <a:solidFill>
                  <a:srgbClr val="FF0000"/>
                </a:solidFill>
              </a:rPr>
              <a:t>Spitzer 8 </a:t>
            </a:r>
            <a:r>
              <a:rPr lang="en-US" dirty="0" smtClean="0">
                <a:solidFill>
                  <a:srgbClr val="FF0000"/>
                </a:solidFill>
                <a:latin typeface="Symbol" charset="2"/>
                <a:cs typeface="Symbol" charset="2"/>
              </a:rPr>
              <a:t>m</a:t>
            </a:r>
            <a:r>
              <a:rPr lang="en-US" dirty="0" smtClean="0">
                <a:solidFill>
                  <a:srgbClr val="FF0000"/>
                </a:solidFill>
              </a:rPr>
              <a:t>m, </a:t>
            </a:r>
            <a:r>
              <a:rPr lang="en-US" dirty="0" smtClean="0">
                <a:solidFill>
                  <a:srgbClr val="5AFF4D"/>
                </a:solidFill>
              </a:rPr>
              <a:t>24 </a:t>
            </a:r>
            <a:r>
              <a:rPr lang="en-US" dirty="0" smtClean="0">
                <a:solidFill>
                  <a:srgbClr val="5AFF4D"/>
                </a:solidFill>
                <a:latin typeface="Symbol" charset="2"/>
                <a:cs typeface="Symbol" charset="2"/>
              </a:rPr>
              <a:t>m</a:t>
            </a:r>
            <a:r>
              <a:rPr lang="en-US" dirty="0" smtClean="0">
                <a:solidFill>
                  <a:srgbClr val="5AFF4D"/>
                </a:solidFill>
              </a:rPr>
              <a:t>m,</a:t>
            </a:r>
          </a:p>
          <a:p>
            <a:r>
              <a:rPr lang="en-US" dirty="0" smtClean="0">
                <a:solidFill>
                  <a:srgbClr val="18DBFF"/>
                </a:solidFill>
              </a:rPr>
              <a:t>Dame et al </a:t>
            </a:r>
            <a:r>
              <a:rPr lang="en-US" baseline="30000" dirty="0" smtClean="0">
                <a:solidFill>
                  <a:srgbClr val="18DBFF"/>
                </a:solidFill>
              </a:rPr>
              <a:t>12</a:t>
            </a:r>
            <a:r>
              <a:rPr lang="en-US" dirty="0" smtClean="0">
                <a:solidFill>
                  <a:srgbClr val="18DBFF"/>
                </a:solidFill>
              </a:rPr>
              <a:t>CO </a:t>
            </a:r>
          </a:p>
          <a:p>
            <a:r>
              <a:rPr lang="en-US" dirty="0" smtClean="0">
                <a:solidFill>
                  <a:srgbClr val="18DBFF"/>
                </a:solidFill>
              </a:rPr>
              <a:t>(+contours), </a:t>
            </a:r>
          </a:p>
          <a:p>
            <a:r>
              <a:rPr lang="en-US" dirty="0" err="1" smtClean="0">
                <a:solidFill>
                  <a:schemeClr val="tx1"/>
                </a:solidFill>
              </a:rPr>
              <a:t>MopraCO</a:t>
            </a:r>
            <a:r>
              <a:rPr lang="en-US" dirty="0" smtClean="0">
                <a:solidFill>
                  <a:schemeClr val="tx1"/>
                </a:solidFill>
              </a:rPr>
              <a:t> contours</a:t>
            </a:r>
            <a:endParaRPr lang="en-US" dirty="0">
              <a:solidFill>
                <a:srgbClr val="18DBFF"/>
              </a:solidFill>
            </a:endParaRPr>
          </a:p>
        </p:txBody>
      </p:sp>
    </p:spTree>
    <p:extLst>
      <p:ext uri="{BB962C8B-B14F-4D97-AF65-F5344CB8AC3E}">
        <p14:creationId xmlns:p14="http://schemas.microsoft.com/office/powerpoint/2010/main" val="35948185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7"/>
          <p:cNvSpPr txBox="1">
            <a:spLocks noChangeArrowheads="1"/>
          </p:cNvSpPr>
          <p:nvPr/>
        </p:nvSpPr>
        <p:spPr bwMode="auto">
          <a:xfrm>
            <a:off x="620712" y="5532437"/>
            <a:ext cx="8896183" cy="1660967"/>
          </a:xfrm>
          <a:prstGeom prst="rect">
            <a:avLst/>
          </a:prstGeom>
          <a:noFill/>
          <a:ln w="9525">
            <a:noFill/>
            <a:miter lim="800000"/>
            <a:headEnd/>
            <a:tailEnd/>
          </a:ln>
        </p:spPr>
        <p:txBody>
          <a:bodyPr wrap="none">
            <a:prstTxWarp prst="textNoShape">
              <a:avLst/>
            </a:prstTxWarp>
            <a:spAutoFit/>
          </a:bodyPr>
          <a:lstStyle/>
          <a:p>
            <a:pPr algn="ctr"/>
            <a:r>
              <a:rPr lang="en-AU" sz="2000" i="1" dirty="0" smtClean="0">
                <a:solidFill>
                  <a:schemeClr val="accent2"/>
                </a:solidFill>
              </a:rPr>
              <a:t>PASA </a:t>
            </a:r>
            <a:r>
              <a:rPr lang="en-AU" sz="2000" i="1" dirty="0">
                <a:solidFill>
                  <a:schemeClr val="accent2"/>
                </a:solidFill>
              </a:rPr>
              <a:t>(Publications of the Astronomical Society of Australia</a:t>
            </a:r>
            <a:r>
              <a:rPr lang="en-AU" sz="2000" i="1" dirty="0" smtClean="0">
                <a:solidFill>
                  <a:schemeClr val="accent2"/>
                </a:solidFill>
              </a:rPr>
              <a:t>), 2013, 30, e044</a:t>
            </a:r>
          </a:p>
          <a:p>
            <a:pPr algn="ctr"/>
            <a:endParaRPr lang="en-AU" sz="2000" i="1" dirty="0" smtClean="0">
              <a:solidFill>
                <a:srgbClr val="FFFF00"/>
              </a:solidFill>
            </a:endParaRPr>
          </a:p>
          <a:p>
            <a:pPr algn="ctr"/>
            <a:r>
              <a:rPr lang="en-AU" sz="2000" dirty="0" smtClean="0">
                <a:solidFill>
                  <a:schemeClr val="bg2">
                    <a:lumMod val="20000"/>
                    <a:lumOff val="80000"/>
                  </a:schemeClr>
                </a:solidFill>
              </a:rPr>
              <a:t> G323 data available on </a:t>
            </a:r>
            <a:r>
              <a:rPr lang="en-AU" sz="2000" dirty="0">
                <a:solidFill>
                  <a:schemeClr val="bg2">
                    <a:lumMod val="20000"/>
                    <a:lumOff val="80000"/>
                  </a:schemeClr>
                </a:solidFill>
              </a:rPr>
              <a:t>the ATNF </a:t>
            </a:r>
            <a:r>
              <a:rPr lang="en-AU" sz="2000" dirty="0" smtClean="0">
                <a:solidFill>
                  <a:schemeClr val="bg2">
                    <a:lumMod val="20000"/>
                    <a:lumOff val="80000"/>
                  </a:schemeClr>
                </a:solidFill>
              </a:rPr>
              <a:t>online archive: </a:t>
            </a:r>
            <a:r>
              <a:rPr lang="en-AU" sz="2000" dirty="0" err="1" smtClean="0">
                <a:solidFill>
                  <a:schemeClr val="bg2">
                    <a:lumMod val="20000"/>
                    <a:lumOff val="80000"/>
                  </a:schemeClr>
                </a:solidFill>
              </a:rPr>
              <a:t>atoa.atnf.csiro.au</a:t>
            </a:r>
            <a:endParaRPr lang="en-AU" sz="2000" dirty="0" smtClean="0">
              <a:solidFill>
                <a:schemeClr val="bg2">
                  <a:lumMod val="20000"/>
                  <a:lumOff val="80000"/>
                </a:schemeClr>
              </a:solidFill>
            </a:endParaRPr>
          </a:p>
          <a:p>
            <a:pPr algn="ctr"/>
            <a:r>
              <a:rPr lang="en-AU" sz="2000" dirty="0" smtClean="0">
                <a:solidFill>
                  <a:schemeClr val="bg2">
                    <a:lumMod val="20000"/>
                    <a:lumOff val="80000"/>
                  </a:schemeClr>
                </a:solidFill>
              </a:rPr>
              <a:t>G320-330 coming soon. </a:t>
            </a:r>
          </a:p>
          <a:p>
            <a:pPr algn="ctr"/>
            <a:r>
              <a:rPr lang="en-AU" sz="2000" dirty="0" smtClean="0">
                <a:solidFill>
                  <a:schemeClr val="bg2">
                    <a:lumMod val="20000"/>
                    <a:lumOff val="80000"/>
                  </a:schemeClr>
                </a:solidFill>
              </a:rPr>
              <a:t>(email </a:t>
            </a:r>
            <a:r>
              <a:rPr lang="en-AU" sz="2000" dirty="0" smtClean="0">
                <a:solidFill>
                  <a:schemeClr val="bg2">
                    <a:lumMod val="20000"/>
                    <a:lumOff val="80000"/>
                  </a:schemeClr>
                </a:solidFill>
                <a:hlinkClick r:id="rId2"/>
              </a:rPr>
              <a:t>c.braiding@unsw.edu.au</a:t>
            </a:r>
            <a:r>
              <a:rPr lang="en-AU" sz="2000" dirty="0" smtClean="0">
                <a:solidFill>
                  <a:schemeClr val="bg2">
                    <a:lumMod val="20000"/>
                    <a:lumOff val="80000"/>
                  </a:schemeClr>
                </a:solidFill>
              </a:rPr>
              <a:t> for &gt;330 and &lt;320)</a:t>
            </a:r>
            <a:endParaRPr lang="en-AU" sz="2000" dirty="0">
              <a:solidFill>
                <a:schemeClr val="bg2">
                  <a:lumMod val="20000"/>
                  <a:lumOff val="80000"/>
                </a:schemeClr>
              </a:solidFill>
            </a:endParaRPr>
          </a:p>
        </p:txBody>
      </p:sp>
      <p:pic>
        <p:nvPicPr>
          <p:cNvPr id="5" name="Picture 4" descr="pasatitle.png"/>
          <p:cNvPicPr>
            <a:picLocks noChangeAspect="1"/>
          </p:cNvPicPr>
          <p:nvPr/>
        </p:nvPicPr>
        <p:blipFill>
          <a:blip r:embed="rId3"/>
          <a:srcRect r="12977"/>
          <a:stretch>
            <a:fillRect/>
          </a:stretch>
        </p:blipFill>
        <p:spPr>
          <a:xfrm>
            <a:off x="0" y="731837"/>
            <a:ext cx="10142818" cy="416207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7" descr="mopra_2"/>
          <p:cNvPicPr>
            <a:picLocks noChangeAspect="1" noChangeArrowheads="1"/>
          </p:cNvPicPr>
          <p:nvPr/>
        </p:nvPicPr>
        <p:blipFill>
          <a:blip r:embed="rId3"/>
          <a:srcRect/>
          <a:stretch>
            <a:fillRect/>
          </a:stretch>
        </p:blipFill>
        <p:spPr bwMode="auto">
          <a:xfrm>
            <a:off x="-446088" y="0"/>
            <a:ext cx="10936288" cy="7559675"/>
          </a:xfrm>
          <a:prstGeom prst="rect">
            <a:avLst/>
          </a:prstGeom>
          <a:noFill/>
          <a:ln w="9525">
            <a:noFill/>
            <a:miter lim="800000"/>
            <a:headEnd/>
            <a:tailEnd/>
          </a:ln>
        </p:spPr>
      </p:pic>
      <p:sp>
        <p:nvSpPr>
          <p:cNvPr id="63491" name="Rectangle 7"/>
          <p:cNvSpPr>
            <a:spLocks noGrp="1" noChangeArrowheads="1"/>
          </p:cNvSpPr>
          <p:nvPr>
            <p:ph type="dt" sz="quarter" idx="10"/>
          </p:nvPr>
        </p:nvSpPr>
        <p:spPr bwMode="auto">
          <a:noFill/>
          <a:ln>
            <a:miter lim="800000"/>
            <a:headEnd/>
            <a:tailEnd/>
          </a:ln>
        </p:spPr>
        <p:txBody>
          <a:bodyPr wrap="square" numCol="1" anchorCtr="0" compatLnSpc="1">
            <a:prstTxWarp prst="textNoShape">
              <a:avLst/>
            </a:prstTxWarp>
          </a:bodyPr>
          <a:lstStyle/>
          <a:p>
            <a:pPr defTabSz="1008063"/>
            <a:endParaRPr lang="en-US"/>
          </a:p>
        </p:txBody>
      </p:sp>
      <p:sp>
        <p:nvSpPr>
          <p:cNvPr id="63492" name="Rectangle 5"/>
          <p:cNvSpPr>
            <a:spLocks noGrp="1" noChangeArrowheads="1"/>
          </p:cNvSpPr>
          <p:nvPr>
            <p:ph type="ftr" sz="quarter" idx="11"/>
          </p:nvPr>
        </p:nvSpPr>
        <p:spPr bwMode="auto">
          <a:noFill/>
          <a:ln>
            <a:miter lim="800000"/>
            <a:headEnd/>
            <a:tailEnd/>
          </a:ln>
        </p:spPr>
        <p:txBody>
          <a:bodyPr wrap="square" numCol="1" anchorCtr="0" compatLnSpc="1">
            <a:prstTxWarp prst="textNoShape">
              <a:avLst/>
            </a:prstTxWarp>
          </a:bodyPr>
          <a:lstStyle/>
          <a:p>
            <a:pPr defTabSz="1008063"/>
            <a:endParaRPr lang="en-US"/>
          </a:p>
        </p:txBody>
      </p:sp>
      <p:sp>
        <p:nvSpPr>
          <p:cNvPr id="63493"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defTabSz="1008063"/>
            <a:fld id="{4DCCA443-CA4F-5744-B59A-F536B06A2803}" type="slidenum">
              <a:rPr lang="en-US"/>
              <a:pPr defTabSz="1008063"/>
              <a:t>24</a:t>
            </a:fld>
            <a:endParaRPr lang="en-US"/>
          </a:p>
        </p:txBody>
      </p:sp>
      <p:sp>
        <p:nvSpPr>
          <p:cNvPr id="63494" name="Title 6"/>
          <p:cNvSpPr>
            <a:spLocks noGrp="1"/>
          </p:cNvSpPr>
          <p:nvPr>
            <p:ph type="title"/>
          </p:nvPr>
        </p:nvSpPr>
        <p:spPr>
          <a:xfrm>
            <a:off x="392113" y="655638"/>
            <a:ext cx="8728075" cy="868362"/>
          </a:xfrm>
        </p:spPr>
        <p:txBody>
          <a:bodyPr/>
          <a:lstStyle/>
          <a:p>
            <a:r>
              <a:rPr lang="en-AU" dirty="0" smtClean="0">
                <a:ea typeface="Comic Sans MS" charset="0"/>
                <a:cs typeface="Comic Sans MS" charset="0"/>
              </a:rPr>
              <a:t>Thank-you!</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Date Placeholder 4"/>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defTabSz="1008063"/>
            <a:endParaRPr lang="en-US"/>
          </a:p>
          <a:p>
            <a:pPr defTabSz="1008063"/>
            <a:endParaRPr lang="en-US"/>
          </a:p>
        </p:txBody>
      </p:sp>
      <p:sp>
        <p:nvSpPr>
          <p:cNvPr id="31747" name="Footer Placeholder 5"/>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defTabSz="1008063"/>
            <a:endParaRPr lang="en-US"/>
          </a:p>
          <a:p>
            <a:pPr defTabSz="1008063"/>
            <a:endParaRPr lang="en-US"/>
          </a:p>
        </p:txBody>
      </p:sp>
      <p:sp>
        <p:nvSpPr>
          <p:cNvPr id="31748" name="Slide Number Placeholder 6"/>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defTabSz="1008063"/>
            <a:endParaRPr lang="en-US"/>
          </a:p>
          <a:p>
            <a:pPr defTabSz="1008063"/>
            <a:fld id="{955CBC33-A0B9-4A49-9C1A-397F8A9FF4BC}" type="slidenum">
              <a:rPr lang="en-US"/>
              <a:pPr defTabSz="1008063"/>
              <a:t>3</a:t>
            </a:fld>
            <a:endParaRPr lang="en-US"/>
          </a:p>
        </p:txBody>
      </p:sp>
      <p:sp>
        <p:nvSpPr>
          <p:cNvPr id="31749" name="Rectangle 2"/>
          <p:cNvSpPr>
            <a:spLocks noGrp="1" noChangeArrowheads="1"/>
          </p:cNvSpPr>
          <p:nvPr>
            <p:ph type="title"/>
          </p:nvPr>
        </p:nvSpPr>
        <p:spPr>
          <a:xfrm>
            <a:off x="0" y="252413"/>
            <a:ext cx="10080625" cy="1260475"/>
          </a:xfrm>
        </p:spPr>
        <p:txBody>
          <a:bodyPr/>
          <a:lstStyle/>
          <a:p>
            <a:pPr eaLnBrk="1" hangingPunct="1"/>
            <a:r>
              <a:rPr lang="en-AU" smtClean="0">
                <a:ea typeface="ＭＳ Ｐゴシック" charset="-128"/>
                <a:cs typeface="ＭＳ Ｐゴシック" charset="-128"/>
              </a:rPr>
              <a:t>Mopra Telescope MM Capabilities</a:t>
            </a:r>
          </a:p>
        </p:txBody>
      </p:sp>
      <p:sp>
        <p:nvSpPr>
          <p:cNvPr id="133123" name="Rectangle 3"/>
          <p:cNvSpPr>
            <a:spLocks noGrp="1" noChangeArrowheads="1"/>
          </p:cNvSpPr>
          <p:nvPr>
            <p:ph type="body" sz="half" idx="1"/>
          </p:nvPr>
        </p:nvSpPr>
        <p:spPr>
          <a:xfrm>
            <a:off x="252413" y="1260475"/>
            <a:ext cx="9407525" cy="4870450"/>
          </a:xfrm>
        </p:spPr>
        <p:txBody>
          <a:bodyPr/>
          <a:lstStyle/>
          <a:p>
            <a:pPr eaLnBrk="1" hangingPunct="1">
              <a:lnSpc>
                <a:spcPct val="90000"/>
              </a:lnSpc>
            </a:pPr>
            <a:r>
              <a:rPr lang="en-AU" sz="2200" dirty="0">
                <a:ea typeface="ＭＳ Ｐゴシック" charset="-128"/>
                <a:cs typeface="ＭＳ Ｐゴシック" charset="-128"/>
              </a:rPr>
              <a:t>22-m Telescope for </a:t>
            </a:r>
            <a:r>
              <a:rPr lang="en-AU" sz="2200" dirty="0">
                <a:ea typeface="ＭＳ Ｐゴシック" charset="-128"/>
                <a:cs typeface="ＭＳ Ｐゴシック" charset="-128"/>
                <a:sym typeface="Symbol" charset="2"/>
              </a:rPr>
              <a:t>long-wave mm astronomy</a:t>
            </a:r>
          </a:p>
          <a:p>
            <a:pPr lvl="1" eaLnBrk="1" hangingPunct="1">
              <a:lnSpc>
                <a:spcPct val="90000"/>
              </a:lnSpc>
            </a:pPr>
            <a:r>
              <a:rPr lang="en-AU" sz="2000" dirty="0">
                <a:sym typeface="Symbol" charset="2"/>
              </a:rPr>
              <a:t>3mm + 7mm + 12mm</a:t>
            </a:r>
          </a:p>
          <a:p>
            <a:pPr eaLnBrk="1" hangingPunct="1">
              <a:lnSpc>
                <a:spcPct val="90000"/>
              </a:lnSpc>
            </a:pPr>
            <a:r>
              <a:rPr lang="en-AU" sz="2200" dirty="0">
                <a:ea typeface="ＭＳ Ｐゴシック" charset="-128"/>
                <a:cs typeface="ＭＳ Ｐゴシック" charset="-128"/>
                <a:sym typeface="Symbol" charset="2"/>
              </a:rPr>
              <a:t>77–116 GHz MMIC receiver (2.5-4 mm)</a:t>
            </a:r>
          </a:p>
          <a:p>
            <a:pPr lvl="1" eaLnBrk="1" hangingPunct="1">
              <a:lnSpc>
                <a:spcPct val="90000"/>
              </a:lnSpc>
            </a:pPr>
            <a:r>
              <a:rPr lang="en-AU" sz="2000" dirty="0" err="1">
                <a:sym typeface="Symbol" charset="2"/>
              </a:rPr>
              <a:t>T</a:t>
            </a:r>
            <a:r>
              <a:rPr lang="en-AU" sz="2000" baseline="-25000" dirty="0" err="1">
                <a:sym typeface="Symbol" charset="2"/>
              </a:rPr>
              <a:t>sys</a:t>
            </a:r>
            <a:r>
              <a:rPr lang="en-AU" sz="2000" dirty="0">
                <a:sym typeface="Symbol" charset="2"/>
              </a:rPr>
              <a:t> ~ 150K (@85GHz) – 300K (@115GHz)</a:t>
            </a:r>
          </a:p>
          <a:p>
            <a:pPr lvl="1" eaLnBrk="1" hangingPunct="1">
              <a:lnSpc>
                <a:spcPct val="90000"/>
              </a:lnSpc>
            </a:pPr>
            <a:r>
              <a:rPr lang="en-AU" sz="2000" dirty="0">
                <a:sym typeface="Symbol" charset="2"/>
              </a:rPr>
              <a:t>35” beam</a:t>
            </a:r>
          </a:p>
          <a:p>
            <a:pPr lvl="1" eaLnBrk="1" hangingPunct="1">
              <a:lnSpc>
                <a:spcPct val="90000"/>
              </a:lnSpc>
            </a:pPr>
            <a:r>
              <a:rPr lang="en-AU" sz="2300" dirty="0" err="1">
                <a:sym typeface="Symbol" charset="2"/>
              </a:rPr>
              <a:t></a:t>
            </a:r>
            <a:r>
              <a:rPr lang="en-AU" sz="2300" baseline="-25000" dirty="0" err="1">
                <a:sym typeface="Symbol" charset="2"/>
              </a:rPr>
              <a:t>mb</a:t>
            </a:r>
            <a:r>
              <a:rPr lang="en-AU" sz="2300" dirty="0">
                <a:sym typeface="Symbol" charset="2"/>
              </a:rPr>
              <a:t> (86 GHz) = 0.49, </a:t>
            </a:r>
            <a:r>
              <a:rPr lang="en-AU" sz="2300" dirty="0" err="1">
                <a:sym typeface="Symbol" charset="2"/>
              </a:rPr>
              <a:t></a:t>
            </a:r>
            <a:r>
              <a:rPr lang="en-AU" sz="2300" baseline="-25000" dirty="0" err="1">
                <a:sym typeface="Symbol" charset="2"/>
              </a:rPr>
              <a:t>mb</a:t>
            </a:r>
            <a:r>
              <a:rPr lang="en-AU" sz="2300" dirty="0">
                <a:sym typeface="Symbol" charset="2"/>
              </a:rPr>
              <a:t> (115 GHz) = 0.42</a:t>
            </a:r>
          </a:p>
          <a:p>
            <a:pPr lvl="1" eaLnBrk="1" hangingPunct="1">
              <a:lnSpc>
                <a:spcPct val="90000"/>
              </a:lnSpc>
            </a:pPr>
            <a:r>
              <a:rPr lang="en-AU" sz="2300" dirty="0" err="1">
                <a:sym typeface="Symbol" charset="2"/>
              </a:rPr>
              <a:t></a:t>
            </a:r>
            <a:r>
              <a:rPr lang="en-AU" sz="2300" baseline="-25000" dirty="0" err="1">
                <a:sym typeface="Symbol" charset="2"/>
              </a:rPr>
              <a:t>xb</a:t>
            </a:r>
            <a:r>
              <a:rPr lang="en-AU" sz="2300" dirty="0">
                <a:sym typeface="Symbol" charset="2"/>
              </a:rPr>
              <a:t>  (86 GHz) = 0.65, </a:t>
            </a:r>
            <a:r>
              <a:rPr lang="en-AU" sz="2300" dirty="0" err="1">
                <a:sym typeface="Symbol" charset="2"/>
              </a:rPr>
              <a:t></a:t>
            </a:r>
            <a:r>
              <a:rPr lang="en-AU" sz="2300" baseline="-25000" dirty="0" err="1">
                <a:sym typeface="Symbol" charset="2"/>
              </a:rPr>
              <a:t>xb</a:t>
            </a:r>
            <a:r>
              <a:rPr lang="en-AU" sz="2300" dirty="0">
                <a:sym typeface="Symbol" charset="2"/>
              </a:rPr>
              <a:t>  (115 GHz) = 0.55 </a:t>
            </a:r>
            <a:endParaRPr lang="en-AU" sz="2000" dirty="0">
              <a:sym typeface="Symbol" charset="2"/>
            </a:endParaRPr>
          </a:p>
          <a:p>
            <a:pPr eaLnBrk="1" hangingPunct="1">
              <a:lnSpc>
                <a:spcPct val="90000"/>
              </a:lnSpc>
            </a:pPr>
            <a:r>
              <a:rPr lang="en-AU" sz="2200" dirty="0">
                <a:ea typeface="ＭＳ Ｐゴシック" charset="-128"/>
                <a:cs typeface="ＭＳ Ｐゴシック" charset="-128"/>
                <a:sym typeface="Symbol" charset="2"/>
              </a:rPr>
              <a:t>30-50 GHz receiver (5-10mm)</a:t>
            </a:r>
          </a:p>
          <a:p>
            <a:pPr lvl="1" eaLnBrk="1" hangingPunct="1">
              <a:lnSpc>
                <a:spcPct val="90000"/>
              </a:lnSpc>
            </a:pPr>
            <a:r>
              <a:rPr lang="en-AU" sz="1800" dirty="0" err="1">
                <a:sym typeface="Symbol" charset="2"/>
              </a:rPr>
              <a:t>T</a:t>
            </a:r>
            <a:r>
              <a:rPr lang="en-AU" sz="1800" baseline="-25000" dirty="0" err="1">
                <a:sym typeface="Symbol" charset="2"/>
              </a:rPr>
              <a:t>sys</a:t>
            </a:r>
            <a:r>
              <a:rPr lang="en-AU" sz="1800" dirty="0">
                <a:sym typeface="Symbol" charset="2"/>
              </a:rPr>
              <a:t> ~ 65K, 75” beam</a:t>
            </a:r>
          </a:p>
          <a:p>
            <a:pPr eaLnBrk="1" hangingPunct="1">
              <a:lnSpc>
                <a:spcPct val="90000"/>
              </a:lnSpc>
            </a:pPr>
            <a:r>
              <a:rPr lang="en-AU" sz="2200" dirty="0">
                <a:ea typeface="ＭＳ Ｐゴシック" charset="-128"/>
                <a:cs typeface="ＭＳ Ｐゴシック" charset="-128"/>
                <a:sym typeface="Symbol" charset="2"/>
              </a:rPr>
              <a:t>16-25 GHz receiver (12-18mm) </a:t>
            </a:r>
          </a:p>
          <a:p>
            <a:pPr lvl="1" eaLnBrk="1" hangingPunct="1">
              <a:lnSpc>
                <a:spcPct val="90000"/>
              </a:lnSpc>
            </a:pPr>
            <a:r>
              <a:rPr lang="en-AU" sz="1800" dirty="0" err="1">
                <a:sym typeface="Symbol" charset="2"/>
              </a:rPr>
              <a:t>T</a:t>
            </a:r>
            <a:r>
              <a:rPr lang="en-AU" sz="1800" baseline="-25000" dirty="0" err="1">
                <a:sym typeface="Symbol" charset="2"/>
              </a:rPr>
              <a:t>sys</a:t>
            </a:r>
            <a:r>
              <a:rPr lang="en-AU" sz="1800" dirty="0">
                <a:sym typeface="Symbol" charset="2"/>
              </a:rPr>
              <a:t> ~ 45K, </a:t>
            </a:r>
            <a:r>
              <a:rPr lang="en-AU" sz="1800" dirty="0" err="1">
                <a:sym typeface="Symbol" charset="2"/>
              </a:rPr>
              <a:t></a:t>
            </a:r>
            <a:r>
              <a:rPr lang="en-AU" sz="1800" baseline="-25000" dirty="0" err="1">
                <a:sym typeface="Symbol" charset="2"/>
              </a:rPr>
              <a:t>mb</a:t>
            </a:r>
            <a:r>
              <a:rPr lang="en-AU" sz="1800" dirty="0">
                <a:sym typeface="Symbol" charset="2"/>
              </a:rPr>
              <a:t> ~ 0.7, 150” beam</a:t>
            </a:r>
          </a:p>
          <a:p>
            <a:pPr eaLnBrk="1" hangingPunct="1">
              <a:lnSpc>
                <a:spcPct val="90000"/>
              </a:lnSpc>
            </a:pPr>
            <a:r>
              <a:rPr lang="en-AU" sz="2200" dirty="0">
                <a:solidFill>
                  <a:schemeClr val="accent2"/>
                </a:solidFill>
                <a:ea typeface="ＭＳ Ｐゴシック" charset="-128"/>
                <a:cs typeface="ＭＳ Ｐゴシック" charset="-128"/>
                <a:sym typeface="Symbol" charset="2"/>
              </a:rPr>
              <a:t>Bandwidth 8 GHz: UNSW-MOPS correlator</a:t>
            </a:r>
          </a:p>
          <a:p>
            <a:pPr lvl="1" eaLnBrk="1" hangingPunct="1">
              <a:lnSpc>
                <a:spcPct val="90000"/>
              </a:lnSpc>
            </a:pPr>
            <a:r>
              <a:rPr lang="en-AU" sz="2000" dirty="0" smtClean="0">
                <a:solidFill>
                  <a:schemeClr val="accent2"/>
                </a:solidFill>
                <a:sym typeface="Symbol" charset="2"/>
              </a:rPr>
              <a:t>Broadband </a:t>
            </a:r>
            <a:r>
              <a:rPr lang="en-AU" sz="2000" dirty="0">
                <a:solidFill>
                  <a:schemeClr val="accent2"/>
                </a:solidFill>
                <a:sym typeface="Symbol" charset="2"/>
              </a:rPr>
              <a:t>32,000 channels, 0.8 km/s </a:t>
            </a:r>
            <a:r>
              <a:rPr lang="en-AU" sz="2000" dirty="0" err="1">
                <a:solidFill>
                  <a:schemeClr val="accent2"/>
                </a:solidFill>
                <a:sym typeface="Symbol" charset="2"/>
              </a:rPr>
              <a:t>resn</a:t>
            </a:r>
            <a:r>
              <a:rPr lang="en-AU" sz="2000" dirty="0">
                <a:solidFill>
                  <a:schemeClr val="accent2"/>
                </a:solidFill>
                <a:sym typeface="Symbol" charset="2"/>
              </a:rPr>
              <a:t>.</a:t>
            </a:r>
          </a:p>
          <a:p>
            <a:pPr lvl="1" eaLnBrk="1" hangingPunct="1">
              <a:lnSpc>
                <a:spcPct val="90000"/>
              </a:lnSpc>
            </a:pPr>
            <a:r>
              <a:rPr lang="en-AU" sz="2000" dirty="0">
                <a:solidFill>
                  <a:schemeClr val="accent2"/>
                </a:solidFill>
                <a:sym typeface="Symbol" charset="2"/>
              </a:rPr>
              <a:t>16 Zooms modes over 137 MHz</a:t>
            </a:r>
          </a:p>
          <a:p>
            <a:pPr lvl="2" eaLnBrk="1" hangingPunct="1">
              <a:lnSpc>
                <a:spcPct val="90000"/>
              </a:lnSpc>
              <a:buFont typeface="Wingdings 2" charset="2"/>
              <a:buNone/>
            </a:pPr>
            <a:r>
              <a:rPr lang="en-AU" sz="1800" dirty="0">
                <a:solidFill>
                  <a:schemeClr val="accent2"/>
                </a:solidFill>
                <a:ea typeface="ＭＳ Ｐゴシック" charset="-128"/>
                <a:sym typeface="Symbol" charset="2"/>
              </a:rPr>
              <a:t>4 per band, 4096 channels/zoom, 0.1 km/s@3mm</a:t>
            </a:r>
            <a:endParaRPr lang="en-AU" sz="1800" dirty="0">
              <a:solidFill>
                <a:schemeClr val="accent2"/>
              </a:solidFill>
              <a:ea typeface="ＭＳ Ｐゴシック" charset="-128"/>
            </a:endParaRPr>
          </a:p>
          <a:p>
            <a:pPr eaLnBrk="1" hangingPunct="1">
              <a:lnSpc>
                <a:spcPct val="90000"/>
              </a:lnSpc>
            </a:pPr>
            <a:r>
              <a:rPr lang="en-AU" sz="2200" dirty="0">
                <a:ea typeface="ＭＳ Ｐゴシック" charset="-128"/>
                <a:cs typeface="ＭＳ Ｐゴシック" charset="-128"/>
              </a:rPr>
              <a:t>2 Polarizations </a:t>
            </a:r>
            <a:r>
              <a:rPr lang="en-AU" sz="1500" dirty="0">
                <a:ea typeface="ＭＳ Ｐゴシック" charset="-128"/>
                <a:cs typeface="ＭＳ Ｐゴシック" charset="-128"/>
              </a:rPr>
              <a:t>(i.e. 64,000 channels)</a:t>
            </a:r>
            <a:endParaRPr lang="en-AU" sz="2200" dirty="0">
              <a:ea typeface="ＭＳ Ｐゴシック" charset="-128"/>
              <a:cs typeface="ＭＳ Ｐゴシック" charset="-128"/>
            </a:endParaRPr>
          </a:p>
          <a:p>
            <a:pPr eaLnBrk="1" hangingPunct="1">
              <a:lnSpc>
                <a:spcPct val="90000"/>
              </a:lnSpc>
            </a:pPr>
            <a:r>
              <a:rPr lang="en-AU" sz="2200" dirty="0" smtClean="0">
                <a:ea typeface="ＭＳ Ｐゴシック" charset="-128"/>
                <a:cs typeface="ＭＳ Ｐゴシック" charset="-128"/>
              </a:rPr>
              <a:t>“Fast-On</a:t>
            </a:r>
            <a:r>
              <a:rPr lang="en-AU" sz="2200" dirty="0">
                <a:ea typeface="ＭＳ Ｐゴシック" charset="-128"/>
                <a:cs typeface="ＭＳ Ｐゴシック" charset="-128"/>
              </a:rPr>
              <a:t>-the-Fly” </a:t>
            </a:r>
            <a:r>
              <a:rPr lang="en-AU" sz="2200" dirty="0" smtClean="0">
                <a:ea typeface="ＭＳ Ｐゴシック" charset="-128"/>
                <a:cs typeface="ＭＳ Ｐゴシック" charset="-128"/>
              </a:rPr>
              <a:t>(FOTF) </a:t>
            </a:r>
            <a:r>
              <a:rPr lang="en-AU" sz="2200" dirty="0">
                <a:ea typeface="ＭＳ Ｐゴシック" charset="-128"/>
                <a:cs typeface="ＭＳ Ｐゴシック" charset="-128"/>
              </a:rPr>
              <a:t>Mapping</a:t>
            </a:r>
          </a:p>
          <a:p>
            <a:pPr eaLnBrk="1" hangingPunct="1">
              <a:lnSpc>
                <a:spcPct val="90000"/>
              </a:lnSpc>
            </a:pPr>
            <a:endParaRPr lang="en-AU" sz="2000" dirty="0">
              <a:solidFill>
                <a:schemeClr val="tx2"/>
              </a:solidFill>
              <a:ea typeface="ＭＳ Ｐゴシック" charset="-128"/>
              <a:cs typeface="ＭＳ Ｐゴシック" charset="-128"/>
              <a:sym typeface="Symbol" charset="2"/>
            </a:endParaRPr>
          </a:p>
        </p:txBody>
      </p:sp>
      <p:pic>
        <p:nvPicPr>
          <p:cNvPr id="31751" name="Picture 4"/>
          <p:cNvPicPr>
            <a:picLocks noGrp="1" noChangeArrowheads="1"/>
          </p:cNvPicPr>
          <p:nvPr>
            <p:ph sz="half" idx="2"/>
          </p:nvPr>
        </p:nvPicPr>
        <p:blipFill>
          <a:blip r:embed="rId3"/>
          <a:srcRect/>
          <a:stretch>
            <a:fillRect/>
          </a:stretch>
        </p:blipFill>
        <p:spPr>
          <a:xfrm>
            <a:off x="6869113" y="1665288"/>
            <a:ext cx="3252787" cy="5160962"/>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additive="base">
                                        <p:cTn id="7" dur="500" fill="hold"/>
                                        <p:tgtEl>
                                          <p:spTgt spid="133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3">
                                            <p:txEl>
                                              <p:pRg st="1" end="1"/>
                                            </p:txEl>
                                          </p:spTgt>
                                        </p:tgtEl>
                                        <p:attrNameLst>
                                          <p:attrName>style.visibility</p:attrName>
                                        </p:attrNameLst>
                                      </p:cBhvr>
                                      <p:to>
                                        <p:strVal val="visible"/>
                                      </p:to>
                                    </p:set>
                                    <p:anim calcmode="lin" valueType="num">
                                      <p:cBhvr additive="base">
                                        <p:cTn id="11" dur="500" fill="hold"/>
                                        <p:tgtEl>
                                          <p:spTgt spid="1331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123">
                                            <p:txEl>
                                              <p:pRg st="2" end="2"/>
                                            </p:txEl>
                                          </p:spTgt>
                                        </p:tgtEl>
                                        <p:attrNameLst>
                                          <p:attrName>style.visibility</p:attrName>
                                        </p:attrNameLst>
                                      </p:cBhvr>
                                      <p:to>
                                        <p:strVal val="visible"/>
                                      </p:to>
                                    </p:set>
                                    <p:anim calcmode="lin" valueType="num">
                                      <p:cBhvr additive="base">
                                        <p:cTn id="17" dur="5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312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3123">
                                            <p:txEl>
                                              <p:pRg st="3" end="3"/>
                                            </p:txEl>
                                          </p:spTgt>
                                        </p:tgtEl>
                                        <p:attrNameLst>
                                          <p:attrName>style.visibility</p:attrName>
                                        </p:attrNameLst>
                                      </p:cBhvr>
                                      <p:to>
                                        <p:strVal val="visible"/>
                                      </p:to>
                                    </p:set>
                                    <p:anim calcmode="lin" valueType="num">
                                      <p:cBhvr additive="base">
                                        <p:cTn id="21" dur="5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312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3123">
                                            <p:txEl>
                                              <p:pRg st="4" end="4"/>
                                            </p:txEl>
                                          </p:spTgt>
                                        </p:tgtEl>
                                        <p:attrNameLst>
                                          <p:attrName>style.visibility</p:attrName>
                                        </p:attrNameLst>
                                      </p:cBhvr>
                                      <p:to>
                                        <p:strVal val="visible"/>
                                      </p:to>
                                    </p:set>
                                    <p:anim calcmode="lin" valueType="num">
                                      <p:cBhvr additive="base">
                                        <p:cTn id="25" dur="500" fill="hold"/>
                                        <p:tgtEl>
                                          <p:spTgt spid="1331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2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3123">
                                            <p:txEl>
                                              <p:pRg st="5" end="5"/>
                                            </p:txEl>
                                          </p:spTgt>
                                        </p:tgtEl>
                                        <p:attrNameLst>
                                          <p:attrName>style.visibility</p:attrName>
                                        </p:attrNameLst>
                                      </p:cBhvr>
                                      <p:to>
                                        <p:strVal val="visible"/>
                                      </p:to>
                                    </p:set>
                                    <p:anim calcmode="lin" valueType="num">
                                      <p:cBhvr additive="base">
                                        <p:cTn id="29" dur="500" fill="hold"/>
                                        <p:tgtEl>
                                          <p:spTgt spid="13312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312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3123">
                                            <p:txEl>
                                              <p:pRg st="6" end="6"/>
                                            </p:txEl>
                                          </p:spTgt>
                                        </p:tgtEl>
                                        <p:attrNameLst>
                                          <p:attrName>style.visibility</p:attrName>
                                        </p:attrNameLst>
                                      </p:cBhvr>
                                      <p:to>
                                        <p:strVal val="visible"/>
                                      </p:to>
                                    </p:set>
                                    <p:anim calcmode="lin" valueType="num">
                                      <p:cBhvr additive="base">
                                        <p:cTn id="33" dur="500" fill="hold"/>
                                        <p:tgtEl>
                                          <p:spTgt spid="13312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3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3123">
                                            <p:txEl>
                                              <p:pRg st="7" end="7"/>
                                            </p:txEl>
                                          </p:spTgt>
                                        </p:tgtEl>
                                        <p:attrNameLst>
                                          <p:attrName>style.visibility</p:attrName>
                                        </p:attrNameLst>
                                      </p:cBhvr>
                                      <p:to>
                                        <p:strVal val="visible"/>
                                      </p:to>
                                    </p:set>
                                    <p:anim calcmode="lin" valueType="num">
                                      <p:cBhvr additive="base">
                                        <p:cTn id="39" dur="500" fill="hold"/>
                                        <p:tgtEl>
                                          <p:spTgt spid="13312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312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3123">
                                            <p:txEl>
                                              <p:pRg st="8" end="8"/>
                                            </p:txEl>
                                          </p:spTgt>
                                        </p:tgtEl>
                                        <p:attrNameLst>
                                          <p:attrName>style.visibility</p:attrName>
                                        </p:attrNameLst>
                                      </p:cBhvr>
                                      <p:to>
                                        <p:strVal val="visible"/>
                                      </p:to>
                                    </p:set>
                                    <p:anim calcmode="lin" valueType="num">
                                      <p:cBhvr additive="base">
                                        <p:cTn id="43" dur="500" fill="hold"/>
                                        <p:tgtEl>
                                          <p:spTgt spid="13312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31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3123">
                                            <p:txEl>
                                              <p:pRg st="9" end="9"/>
                                            </p:txEl>
                                          </p:spTgt>
                                        </p:tgtEl>
                                        <p:attrNameLst>
                                          <p:attrName>style.visibility</p:attrName>
                                        </p:attrNameLst>
                                      </p:cBhvr>
                                      <p:to>
                                        <p:strVal val="visible"/>
                                      </p:to>
                                    </p:set>
                                    <p:anim calcmode="lin" valueType="num">
                                      <p:cBhvr additive="base">
                                        <p:cTn id="49" dur="500" fill="hold"/>
                                        <p:tgtEl>
                                          <p:spTgt spid="13312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312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3123">
                                            <p:txEl>
                                              <p:pRg st="10" end="10"/>
                                            </p:txEl>
                                          </p:spTgt>
                                        </p:tgtEl>
                                        <p:attrNameLst>
                                          <p:attrName>style.visibility</p:attrName>
                                        </p:attrNameLst>
                                      </p:cBhvr>
                                      <p:to>
                                        <p:strVal val="visible"/>
                                      </p:to>
                                    </p:set>
                                    <p:anim calcmode="lin" valueType="num">
                                      <p:cBhvr additive="base">
                                        <p:cTn id="53" dur="500" fill="hold"/>
                                        <p:tgtEl>
                                          <p:spTgt spid="13312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3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3123">
                                            <p:txEl>
                                              <p:pRg st="11" end="11"/>
                                            </p:txEl>
                                          </p:spTgt>
                                        </p:tgtEl>
                                        <p:attrNameLst>
                                          <p:attrName>style.visibility</p:attrName>
                                        </p:attrNameLst>
                                      </p:cBhvr>
                                      <p:to>
                                        <p:strVal val="visible"/>
                                      </p:to>
                                    </p:set>
                                    <p:anim calcmode="lin" valueType="num">
                                      <p:cBhvr additive="base">
                                        <p:cTn id="59" dur="500" fill="hold"/>
                                        <p:tgtEl>
                                          <p:spTgt spid="13312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3123">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3123">
                                            <p:txEl>
                                              <p:pRg st="12" end="12"/>
                                            </p:txEl>
                                          </p:spTgt>
                                        </p:tgtEl>
                                        <p:attrNameLst>
                                          <p:attrName>style.visibility</p:attrName>
                                        </p:attrNameLst>
                                      </p:cBhvr>
                                      <p:to>
                                        <p:strVal val="visible"/>
                                      </p:to>
                                    </p:set>
                                    <p:anim calcmode="lin" valueType="num">
                                      <p:cBhvr additive="base">
                                        <p:cTn id="63" dur="500" fill="hold"/>
                                        <p:tgtEl>
                                          <p:spTgt spid="13312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33123">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33123">
                                            <p:txEl>
                                              <p:pRg st="13" end="13"/>
                                            </p:txEl>
                                          </p:spTgt>
                                        </p:tgtEl>
                                        <p:attrNameLst>
                                          <p:attrName>style.visibility</p:attrName>
                                        </p:attrNameLst>
                                      </p:cBhvr>
                                      <p:to>
                                        <p:strVal val="visible"/>
                                      </p:to>
                                    </p:set>
                                    <p:anim calcmode="lin" valueType="num">
                                      <p:cBhvr additive="base">
                                        <p:cTn id="67" dur="500" fill="hold"/>
                                        <p:tgtEl>
                                          <p:spTgt spid="13312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33123">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3123">
                                            <p:txEl>
                                              <p:pRg st="14" end="14"/>
                                            </p:txEl>
                                          </p:spTgt>
                                        </p:tgtEl>
                                        <p:attrNameLst>
                                          <p:attrName>style.visibility</p:attrName>
                                        </p:attrNameLst>
                                      </p:cBhvr>
                                      <p:to>
                                        <p:strVal val="visible"/>
                                      </p:to>
                                    </p:set>
                                    <p:anim calcmode="lin" valueType="num">
                                      <p:cBhvr additive="base">
                                        <p:cTn id="71" dur="500" fill="hold"/>
                                        <p:tgtEl>
                                          <p:spTgt spid="133123">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3312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33123">
                                            <p:txEl>
                                              <p:pRg st="15" end="15"/>
                                            </p:txEl>
                                          </p:spTgt>
                                        </p:tgtEl>
                                        <p:attrNameLst>
                                          <p:attrName>style.visibility</p:attrName>
                                        </p:attrNameLst>
                                      </p:cBhvr>
                                      <p:to>
                                        <p:strVal val="visible"/>
                                      </p:to>
                                    </p:set>
                                    <p:anim calcmode="lin" valueType="num">
                                      <p:cBhvr additive="base">
                                        <p:cTn id="77" dur="500" fill="hold"/>
                                        <p:tgtEl>
                                          <p:spTgt spid="133123">
                                            <p:txEl>
                                              <p:pRg st="15" end="1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3312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33123">
                                            <p:txEl>
                                              <p:pRg st="16" end="16"/>
                                            </p:txEl>
                                          </p:spTgt>
                                        </p:tgtEl>
                                        <p:attrNameLst>
                                          <p:attrName>style.visibility</p:attrName>
                                        </p:attrNameLst>
                                      </p:cBhvr>
                                      <p:to>
                                        <p:strVal val="visible"/>
                                      </p:to>
                                    </p:set>
                                    <p:anim calcmode="lin" valueType="num">
                                      <p:cBhvr additive="base">
                                        <p:cTn id="83" dur="500" fill="hold"/>
                                        <p:tgtEl>
                                          <p:spTgt spid="133123">
                                            <p:txEl>
                                              <p:pRg st="16" end="1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3312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ln>
            <a:solidFill>
              <a:schemeClr val="accent1"/>
            </a:solidFill>
          </a:ln>
        </p:spPr>
        <p:txBody>
          <a:bodyPr/>
          <a:lstStyle/>
          <a:p>
            <a:pPr eaLnBrk="1" hangingPunct="1"/>
            <a:r>
              <a:rPr lang="en-AU" dirty="0" smtClean="0">
                <a:ea typeface="ＭＳ Ｐゴシック" charset="-128"/>
                <a:cs typeface="ＭＳ Ｐゴシック" charset="-128"/>
              </a:rPr>
              <a:t>Fast Mapping with </a:t>
            </a:r>
            <a:r>
              <a:rPr lang="en-AU" dirty="0" err="1" smtClean="0">
                <a:ea typeface="ＭＳ Ｐゴシック" charset="-128"/>
                <a:cs typeface="ＭＳ Ｐゴシック" charset="-128"/>
              </a:rPr>
              <a:t>Mopra</a:t>
            </a:r>
            <a:endParaRPr lang="en-AU" dirty="0" smtClean="0">
              <a:ea typeface="ＭＳ Ｐゴシック" charset="-128"/>
              <a:cs typeface="ＭＳ Ｐゴシック" charset="-128"/>
            </a:endParaRPr>
          </a:p>
        </p:txBody>
      </p:sp>
      <p:sp>
        <p:nvSpPr>
          <p:cNvPr id="3" name="Content Placeholder 2"/>
          <p:cNvSpPr>
            <a:spLocks noGrp="1"/>
          </p:cNvSpPr>
          <p:nvPr>
            <p:ph sz="half" idx="1"/>
          </p:nvPr>
        </p:nvSpPr>
        <p:spPr>
          <a:xfrm>
            <a:off x="552450" y="1874837"/>
            <a:ext cx="4487862" cy="4484687"/>
          </a:xfrm>
        </p:spPr>
        <p:txBody>
          <a:bodyPr rtlCol="0">
            <a:normAutofit fontScale="92500" lnSpcReduction="10000"/>
          </a:bodyPr>
          <a:lstStyle/>
          <a:p>
            <a:pPr marL="377979" indent="-377979" defTabSz="1007943" eaLnBrk="1" fontAlgn="auto" hangingPunct="1">
              <a:spcAft>
                <a:spcPts val="0"/>
              </a:spcAft>
              <a:buFont typeface="Wingdings 2" pitchFamily="18" charset="2"/>
              <a:buChar char="Ü"/>
              <a:defRPr/>
            </a:pPr>
            <a:r>
              <a:rPr lang="en-AU" dirty="0" smtClean="0">
                <a:ea typeface="+mn-ea"/>
                <a:cs typeface="+mn-cs"/>
              </a:rPr>
              <a:t>Binning mode in 2.048s cycles</a:t>
            </a:r>
          </a:p>
          <a:p>
            <a:pPr marL="755957" lvl="1" indent="-370979" defTabSz="1007943" eaLnBrk="1" fontAlgn="auto" hangingPunct="1">
              <a:spcAft>
                <a:spcPts val="0"/>
              </a:spcAft>
              <a:buClr>
                <a:schemeClr val="bg2">
                  <a:lumMod val="60000"/>
                  <a:lumOff val="40000"/>
                </a:schemeClr>
              </a:buClr>
              <a:buFont typeface="Wingdings 2" pitchFamily="18" charset="2"/>
              <a:buChar char="Ü"/>
              <a:defRPr/>
            </a:pPr>
            <a:r>
              <a:rPr lang="en-AU" dirty="0" smtClean="0">
                <a:ea typeface="+mn-ea"/>
              </a:rPr>
              <a:t>8 x 256ms samples</a:t>
            </a:r>
          </a:p>
          <a:p>
            <a:pPr marL="377979" indent="-377979" defTabSz="1007943" eaLnBrk="1" fontAlgn="auto" hangingPunct="1">
              <a:spcAft>
                <a:spcPts val="0"/>
              </a:spcAft>
              <a:buFont typeface="Wingdings 2" pitchFamily="18" charset="2"/>
              <a:buChar char="Ü"/>
              <a:defRPr/>
            </a:pPr>
            <a:r>
              <a:rPr lang="en-AU" dirty="0" smtClean="0">
                <a:ea typeface="+mn-ea"/>
                <a:cs typeface="+mn-cs"/>
              </a:rPr>
              <a:t>i.e. 8 x faster for 1/3</a:t>
            </a:r>
            <a:r>
              <a:rPr lang="en-AU" baseline="30000" dirty="0" smtClean="0">
                <a:ea typeface="+mn-ea"/>
                <a:cs typeface="+mn-cs"/>
              </a:rPr>
              <a:t>rd</a:t>
            </a:r>
            <a:r>
              <a:rPr lang="en-AU" dirty="0" smtClean="0">
                <a:ea typeface="+mn-ea"/>
                <a:cs typeface="+mn-cs"/>
              </a:rPr>
              <a:t> the sensitivity</a:t>
            </a:r>
          </a:p>
          <a:p>
            <a:pPr marL="755957" lvl="1" indent="-370979" defTabSz="1007943" eaLnBrk="1" fontAlgn="auto" hangingPunct="1">
              <a:spcAft>
                <a:spcPts val="0"/>
              </a:spcAft>
              <a:buClr>
                <a:schemeClr val="bg2">
                  <a:lumMod val="60000"/>
                  <a:lumOff val="40000"/>
                </a:schemeClr>
              </a:buClr>
              <a:buFont typeface="Wingdings 2" pitchFamily="18" charset="2"/>
              <a:buChar char="Ü"/>
              <a:defRPr/>
            </a:pPr>
            <a:r>
              <a:rPr lang="en-AU" dirty="0" smtClean="0">
                <a:ea typeface="+mn-ea"/>
              </a:rPr>
              <a:t>Only suitable for CO lines</a:t>
            </a:r>
          </a:p>
          <a:p>
            <a:pPr marL="377979" indent="-377979" defTabSz="1007943" eaLnBrk="1" fontAlgn="auto" hangingPunct="1">
              <a:spcAft>
                <a:spcPts val="0"/>
              </a:spcAft>
              <a:buFont typeface="Wingdings 2" pitchFamily="18" charset="2"/>
              <a:buChar char="Ü"/>
              <a:defRPr/>
            </a:pPr>
            <a:r>
              <a:rPr lang="en-AU" dirty="0" smtClean="0">
                <a:ea typeface="+mn-ea"/>
                <a:cs typeface="+mn-cs"/>
              </a:rPr>
              <a:t>Scan at 35”/s =</a:t>
            </a:r>
            <a:r>
              <a:rPr lang="en-AU" dirty="0" smtClean="0">
                <a:ea typeface="+mn-ea"/>
              </a:rPr>
              <a:t> 9” cell size</a:t>
            </a:r>
          </a:p>
          <a:p>
            <a:pPr marL="377979" indent="-377979" defTabSz="1007943" eaLnBrk="1" fontAlgn="auto" hangingPunct="1">
              <a:spcAft>
                <a:spcPts val="0"/>
              </a:spcAft>
              <a:buFont typeface="Wingdings 2" pitchFamily="18" charset="2"/>
              <a:buChar char="Ü"/>
              <a:defRPr/>
            </a:pPr>
            <a:r>
              <a:rPr lang="en-AU" dirty="0" smtClean="0"/>
              <a:t>15” row spacing</a:t>
            </a:r>
            <a:endParaRPr lang="en-AU" dirty="0" smtClean="0">
              <a:ea typeface="+mn-ea"/>
            </a:endParaRPr>
          </a:p>
          <a:p>
            <a:pPr marL="377979" indent="-377979" defTabSz="1007943" eaLnBrk="1" fontAlgn="auto" hangingPunct="1">
              <a:spcAft>
                <a:spcPts val="0"/>
              </a:spcAft>
              <a:buFont typeface="Wingdings 2" pitchFamily="18" charset="2"/>
              <a:buChar char="Ü"/>
              <a:defRPr/>
            </a:pPr>
            <a:r>
              <a:rPr lang="en-AU" dirty="0" smtClean="0">
                <a:ea typeface="+mn-ea"/>
                <a:cs typeface="+mn-cs"/>
              </a:rPr>
              <a:t>30 hours/sq. deg. c.f. 350 hours</a:t>
            </a:r>
          </a:p>
          <a:p>
            <a:pPr marL="377979" indent="-377979" defTabSz="1007943" eaLnBrk="1" fontAlgn="auto" hangingPunct="1">
              <a:spcAft>
                <a:spcPts val="0"/>
              </a:spcAft>
              <a:buFont typeface="Wingdings 2" pitchFamily="18" charset="2"/>
              <a:buChar char="Ü"/>
              <a:defRPr/>
            </a:pPr>
            <a:r>
              <a:rPr lang="en-AU" dirty="0" smtClean="0">
                <a:ea typeface="+mn-ea"/>
                <a:cs typeface="+mn-cs"/>
              </a:rPr>
              <a:t>8 zoom modes, not 16</a:t>
            </a:r>
          </a:p>
          <a:p>
            <a:pPr marL="755957" lvl="1" indent="-370979" defTabSz="1007943" eaLnBrk="1" fontAlgn="auto" hangingPunct="1">
              <a:spcAft>
                <a:spcPts val="0"/>
              </a:spcAft>
              <a:buClr>
                <a:schemeClr val="bg2">
                  <a:lumMod val="60000"/>
                  <a:lumOff val="40000"/>
                </a:schemeClr>
              </a:buClr>
              <a:buFont typeface="Wingdings 2" pitchFamily="18" charset="2"/>
              <a:buChar char="Ü"/>
              <a:defRPr/>
            </a:pPr>
            <a:r>
              <a:rPr lang="en-AU" baseline="30000" dirty="0" smtClean="0">
                <a:ea typeface="+mn-ea"/>
              </a:rPr>
              <a:t>12</a:t>
            </a:r>
            <a:r>
              <a:rPr lang="en-AU" dirty="0" smtClean="0">
                <a:ea typeface="+mn-ea"/>
              </a:rPr>
              <a:t>CO, </a:t>
            </a:r>
            <a:r>
              <a:rPr lang="en-AU" baseline="30000" dirty="0" smtClean="0">
                <a:ea typeface="+mn-ea"/>
              </a:rPr>
              <a:t>13</a:t>
            </a:r>
            <a:r>
              <a:rPr lang="en-AU" dirty="0" smtClean="0">
                <a:ea typeface="+mn-ea"/>
              </a:rPr>
              <a:t>CO, C</a:t>
            </a:r>
            <a:r>
              <a:rPr lang="en-AU" baseline="30000" dirty="0" smtClean="0">
                <a:ea typeface="+mn-ea"/>
              </a:rPr>
              <a:t>18</a:t>
            </a:r>
            <a:r>
              <a:rPr lang="en-AU" dirty="0" smtClean="0">
                <a:ea typeface="+mn-ea"/>
              </a:rPr>
              <a:t>O, C</a:t>
            </a:r>
            <a:r>
              <a:rPr lang="en-AU" baseline="30000" dirty="0" smtClean="0">
                <a:ea typeface="+mn-ea"/>
              </a:rPr>
              <a:t>17</a:t>
            </a:r>
            <a:r>
              <a:rPr lang="en-AU" dirty="0" smtClean="0">
                <a:ea typeface="+mn-ea"/>
              </a:rPr>
              <a:t>O</a:t>
            </a:r>
          </a:p>
          <a:p>
            <a:pPr marL="377979" indent="-377979" defTabSz="1007943" eaLnBrk="1" fontAlgn="auto" hangingPunct="1">
              <a:spcAft>
                <a:spcPts val="0"/>
              </a:spcAft>
              <a:buFont typeface="Wingdings 2" pitchFamily="18" charset="2"/>
              <a:buChar char="Ü"/>
              <a:defRPr/>
            </a:pPr>
            <a:endParaRPr lang="en-AU" dirty="0">
              <a:ea typeface="+mn-ea"/>
              <a:cs typeface="+mn-cs"/>
            </a:endParaRPr>
          </a:p>
        </p:txBody>
      </p:sp>
      <p:sp>
        <p:nvSpPr>
          <p:cNvPr id="5" name="Rectangle 4"/>
          <p:cNvSpPr/>
          <p:nvPr/>
        </p:nvSpPr>
        <p:spPr>
          <a:xfrm>
            <a:off x="5497512" y="6142037"/>
            <a:ext cx="609600" cy="609600"/>
          </a:xfrm>
          <a:prstGeom prst="rect">
            <a:avLst/>
          </a:prstGeom>
          <a:noFill/>
          <a:ln w="57150" cap="flat" cmpd="sng" algn="ctr">
            <a:solidFill>
              <a:schemeClr val="accent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105">
              <a:defRPr/>
            </a:pPr>
            <a:endParaRPr lang="en-AU" dirty="0">
              <a:ln w="57150" cmpd="sng">
                <a:solidFill>
                  <a:srgbClr val="FFFF00"/>
                </a:solidFill>
              </a:ln>
              <a:solidFill>
                <a:schemeClr val="accent2"/>
              </a:solidFill>
            </a:endParaRPr>
          </a:p>
        </p:txBody>
      </p:sp>
      <p:sp>
        <p:nvSpPr>
          <p:cNvPr id="6" name="Rectangle 5"/>
          <p:cNvSpPr/>
          <p:nvPr/>
        </p:nvSpPr>
        <p:spPr>
          <a:xfrm>
            <a:off x="5345112" y="4541837"/>
            <a:ext cx="2362200" cy="2362200"/>
          </a:xfrm>
          <a:prstGeom prst="rect">
            <a:avLst/>
          </a:prstGeom>
          <a:no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105">
              <a:defRPr/>
            </a:pPr>
            <a:endParaRPr lang="en-AU" dirty="0">
              <a:ln w="57150" cmpd="sng">
                <a:solidFill>
                  <a:srgbClr val="FFFF00"/>
                </a:solidFill>
              </a:ln>
              <a:solidFill>
                <a:schemeClr val="bg2">
                  <a:lumMod val="20000"/>
                  <a:lumOff val="80000"/>
                </a:schemeClr>
              </a:solidFill>
            </a:endParaRPr>
          </a:p>
        </p:txBody>
      </p:sp>
      <p:sp>
        <p:nvSpPr>
          <p:cNvPr id="35850" name="TextBox 7"/>
          <p:cNvSpPr txBox="1">
            <a:spLocks noChangeArrowheads="1"/>
          </p:cNvSpPr>
          <p:nvPr/>
        </p:nvSpPr>
        <p:spPr bwMode="auto">
          <a:xfrm>
            <a:off x="5649913" y="5691188"/>
            <a:ext cx="357187" cy="374650"/>
          </a:xfrm>
          <a:prstGeom prst="rect">
            <a:avLst/>
          </a:prstGeom>
          <a:noFill/>
          <a:ln w="9525">
            <a:noFill/>
            <a:miter lim="800000"/>
            <a:headEnd/>
            <a:tailEnd/>
          </a:ln>
        </p:spPr>
        <p:txBody>
          <a:bodyPr wrap="none">
            <a:prstTxWarp prst="textNoShape">
              <a:avLst/>
            </a:prstTxWarp>
            <a:spAutoFit/>
          </a:bodyPr>
          <a:lstStyle/>
          <a:p>
            <a:r>
              <a:rPr lang="en-AU" dirty="0">
                <a:solidFill>
                  <a:srgbClr val="FDE689"/>
                </a:solidFill>
              </a:rPr>
              <a:t>5’</a:t>
            </a:r>
          </a:p>
        </p:txBody>
      </p:sp>
      <p:sp>
        <p:nvSpPr>
          <p:cNvPr id="35851" name="Rectangle 8"/>
          <p:cNvSpPr>
            <a:spLocks noChangeArrowheads="1"/>
          </p:cNvSpPr>
          <p:nvPr/>
        </p:nvSpPr>
        <p:spPr bwMode="auto">
          <a:xfrm>
            <a:off x="6183313" y="4694238"/>
            <a:ext cx="484187" cy="374650"/>
          </a:xfrm>
          <a:prstGeom prst="rect">
            <a:avLst/>
          </a:prstGeom>
          <a:noFill/>
          <a:ln w="9525">
            <a:noFill/>
            <a:miter lim="800000"/>
            <a:headEnd/>
            <a:tailEnd/>
          </a:ln>
        </p:spPr>
        <p:txBody>
          <a:bodyPr wrap="none">
            <a:prstTxWarp prst="textNoShape">
              <a:avLst/>
            </a:prstTxWarp>
            <a:spAutoFit/>
          </a:bodyPr>
          <a:lstStyle/>
          <a:p>
            <a:r>
              <a:rPr lang="en-AU" dirty="0">
                <a:solidFill>
                  <a:schemeClr val="tx2">
                    <a:lumMod val="20000"/>
                    <a:lumOff val="80000"/>
                  </a:schemeClr>
                </a:solidFill>
              </a:rPr>
              <a:t>15’</a:t>
            </a:r>
          </a:p>
        </p:txBody>
      </p:sp>
      <p:grpSp>
        <p:nvGrpSpPr>
          <p:cNvPr id="2" name="Group 13"/>
          <p:cNvGrpSpPr>
            <a:grpSpLocks/>
          </p:cNvGrpSpPr>
          <p:nvPr/>
        </p:nvGrpSpPr>
        <p:grpSpPr bwMode="auto">
          <a:xfrm>
            <a:off x="7935913" y="1570038"/>
            <a:ext cx="1919287" cy="5257800"/>
            <a:chOff x="7935912" y="1570037"/>
            <a:chExt cx="1919803" cy="5257800"/>
          </a:xfrm>
        </p:grpSpPr>
        <p:sp>
          <p:nvSpPr>
            <p:cNvPr id="7" name="Rectangle 6"/>
            <p:cNvSpPr/>
            <p:nvPr/>
          </p:nvSpPr>
          <p:spPr>
            <a:xfrm>
              <a:off x="7935912" y="1570037"/>
              <a:ext cx="609600" cy="5257800"/>
            </a:xfrm>
            <a:prstGeom prst="rect">
              <a:avLst/>
            </a:prstGeom>
            <a:noFill/>
            <a:ln w="57150"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105">
                <a:defRPr/>
              </a:pPr>
              <a:endParaRPr lang="en-AU" dirty="0">
                <a:ln w="57150" cmpd="sng">
                  <a:solidFill>
                    <a:srgbClr val="FFFF00"/>
                  </a:solidFill>
                </a:ln>
                <a:solidFill>
                  <a:srgbClr val="FFAF03"/>
                </a:solidFill>
              </a:endParaRPr>
            </a:p>
          </p:txBody>
        </p:sp>
        <p:sp>
          <p:nvSpPr>
            <p:cNvPr id="35859" name="Rectangle 10"/>
            <p:cNvSpPr>
              <a:spLocks noChangeArrowheads="1"/>
            </p:cNvSpPr>
            <p:nvPr/>
          </p:nvSpPr>
          <p:spPr bwMode="auto">
            <a:xfrm>
              <a:off x="8721366" y="3856037"/>
              <a:ext cx="1134349" cy="939026"/>
            </a:xfrm>
            <a:prstGeom prst="rect">
              <a:avLst/>
            </a:prstGeom>
            <a:noFill/>
            <a:ln w="9525">
              <a:noFill/>
              <a:miter lim="800000"/>
              <a:headEnd/>
              <a:tailEnd/>
            </a:ln>
          </p:spPr>
          <p:txBody>
            <a:bodyPr wrap="none">
              <a:prstTxWarp prst="textNoShape">
                <a:avLst/>
              </a:prstTxWarp>
              <a:spAutoFit/>
            </a:bodyPr>
            <a:lstStyle/>
            <a:p>
              <a:pPr algn="ctr"/>
              <a:r>
                <a:rPr lang="en-AU" dirty="0">
                  <a:solidFill>
                    <a:srgbClr val="FFAF03"/>
                  </a:solidFill>
                </a:rPr>
                <a:t>60’</a:t>
              </a:r>
            </a:p>
            <a:p>
              <a:pPr algn="ctr"/>
              <a:r>
                <a:rPr lang="en-AU" dirty="0">
                  <a:solidFill>
                    <a:srgbClr val="FFAF03"/>
                  </a:solidFill>
                </a:rPr>
                <a:t>uniform </a:t>
              </a:r>
            </a:p>
            <a:p>
              <a:pPr algn="ctr"/>
              <a:r>
                <a:rPr lang="en-AU" dirty="0">
                  <a:solidFill>
                    <a:srgbClr val="FFAF03"/>
                  </a:solidFill>
                </a:rPr>
                <a:t>coverage</a:t>
              </a:r>
            </a:p>
          </p:txBody>
        </p:sp>
        <p:sp>
          <p:nvSpPr>
            <p:cNvPr id="35860" name="Rectangle 11"/>
            <p:cNvSpPr>
              <a:spLocks noChangeArrowheads="1"/>
            </p:cNvSpPr>
            <p:nvPr/>
          </p:nvSpPr>
          <p:spPr bwMode="auto">
            <a:xfrm>
              <a:off x="8088312" y="6370637"/>
              <a:ext cx="355790" cy="373949"/>
            </a:xfrm>
            <a:prstGeom prst="rect">
              <a:avLst/>
            </a:prstGeom>
            <a:noFill/>
            <a:ln w="9525">
              <a:noFill/>
              <a:miter lim="800000"/>
              <a:headEnd/>
              <a:tailEnd/>
            </a:ln>
          </p:spPr>
          <p:txBody>
            <a:bodyPr wrap="none">
              <a:prstTxWarp prst="textNoShape">
                <a:avLst/>
              </a:prstTxWarp>
              <a:spAutoFit/>
            </a:bodyPr>
            <a:lstStyle/>
            <a:p>
              <a:r>
                <a:rPr lang="en-AU" dirty="0">
                  <a:solidFill>
                    <a:srgbClr val="FFAF03"/>
                  </a:solidFill>
                </a:rPr>
                <a:t>6’</a:t>
              </a:r>
            </a:p>
          </p:txBody>
        </p:sp>
      </p:grpSp>
      <p:sp>
        <p:nvSpPr>
          <p:cNvPr id="35853" name="TextBox 12"/>
          <p:cNvSpPr txBox="1">
            <a:spLocks noChangeArrowheads="1"/>
          </p:cNvSpPr>
          <p:nvPr/>
        </p:nvSpPr>
        <p:spPr bwMode="auto">
          <a:xfrm>
            <a:off x="239713" y="7185025"/>
            <a:ext cx="6474511" cy="373949"/>
          </a:xfrm>
          <a:prstGeom prst="rect">
            <a:avLst/>
          </a:prstGeom>
          <a:noFill/>
          <a:ln w="9525">
            <a:noFill/>
            <a:miter lim="800000"/>
            <a:headEnd/>
            <a:tailEnd/>
          </a:ln>
        </p:spPr>
        <p:txBody>
          <a:bodyPr wrap="none">
            <a:prstTxWarp prst="textNoShape">
              <a:avLst/>
            </a:prstTxWarp>
            <a:spAutoFit/>
          </a:bodyPr>
          <a:lstStyle/>
          <a:p>
            <a:r>
              <a:rPr lang="en-AU" dirty="0">
                <a:solidFill>
                  <a:srgbClr val="D1D7E1"/>
                </a:solidFill>
              </a:rPr>
              <a:t>Thanks</a:t>
            </a:r>
            <a:r>
              <a:rPr lang="en-AU" dirty="0" smtClean="0">
                <a:solidFill>
                  <a:srgbClr val="D1D7E1"/>
                </a:solidFill>
              </a:rPr>
              <a:t> also to Warwick </a:t>
            </a:r>
            <a:r>
              <a:rPr lang="en-AU" dirty="0">
                <a:solidFill>
                  <a:srgbClr val="D1D7E1"/>
                </a:solidFill>
              </a:rPr>
              <a:t>Wilson, Dick Ferris, Balt </a:t>
            </a:r>
            <a:r>
              <a:rPr lang="en-AU" dirty="0" smtClean="0">
                <a:solidFill>
                  <a:srgbClr val="D1D7E1"/>
                </a:solidFill>
              </a:rPr>
              <a:t>Indermuehle</a:t>
            </a:r>
            <a:endParaRPr lang="en-AU" dirty="0">
              <a:solidFill>
                <a:srgbClr val="D1D7E1"/>
              </a:solidFill>
            </a:endParaRPr>
          </a:p>
        </p:txBody>
      </p:sp>
      <p:pic>
        <p:nvPicPr>
          <p:cNvPr id="35854" name="Picture 14" descr="michael_mopra.jpg"/>
          <p:cNvPicPr>
            <a:picLocks noChangeAspect="1"/>
          </p:cNvPicPr>
          <p:nvPr/>
        </p:nvPicPr>
        <p:blipFill>
          <a:blip r:embed="rId3"/>
          <a:srcRect/>
          <a:stretch>
            <a:fillRect/>
          </a:stretch>
        </p:blipFill>
        <p:spPr bwMode="auto">
          <a:xfrm>
            <a:off x="5527675" y="1493838"/>
            <a:ext cx="1874838" cy="2895600"/>
          </a:xfrm>
          <a:prstGeom prst="rect">
            <a:avLst/>
          </a:prstGeom>
          <a:noFill/>
          <a:ln w="9525">
            <a:noFill/>
            <a:miter lim="800000"/>
            <a:headEnd/>
            <a:tailEnd/>
          </a:ln>
        </p:spPr>
      </p:pic>
      <p:cxnSp>
        <p:nvCxnSpPr>
          <p:cNvPr id="15" name="Straight Arrow Connector 14"/>
          <p:cNvCxnSpPr/>
          <p:nvPr/>
        </p:nvCxnSpPr>
        <p:spPr>
          <a:xfrm rot="5400000" flipH="1" flipV="1">
            <a:off x="8012906" y="2712243"/>
            <a:ext cx="1828800" cy="1588"/>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15912" y="642938"/>
            <a:ext cx="9296399" cy="868362"/>
          </a:xfrm>
        </p:spPr>
        <p:txBody>
          <a:bodyPr/>
          <a:lstStyle/>
          <a:p>
            <a:pPr eaLnBrk="1" hangingPunct="1"/>
            <a:r>
              <a:rPr lang="en-GB" dirty="0" smtClean="0">
                <a:ea typeface="ＭＳ Ｐゴシック" charset="-128"/>
                <a:cs typeface="ＭＳ Ｐゴシック" charset="-128"/>
              </a:rPr>
              <a:t>Line Parameters for CO Survey</a:t>
            </a:r>
          </a:p>
        </p:txBody>
      </p:sp>
      <p:graphicFrame>
        <p:nvGraphicFramePr>
          <p:cNvPr id="4" name="Content Placeholder 3"/>
          <p:cNvGraphicFramePr>
            <a:graphicFrameLocks noGrp="1"/>
          </p:cNvGraphicFramePr>
          <p:nvPr>
            <p:ph idx="1"/>
          </p:nvPr>
        </p:nvGraphicFramePr>
        <p:xfrm>
          <a:off x="503238" y="1763713"/>
          <a:ext cx="9072565" cy="2519891"/>
        </p:xfrm>
        <a:graphic>
          <a:graphicData uri="http://schemas.openxmlformats.org/drawingml/2006/table">
            <a:tbl>
              <a:tblPr firstRow="1" bandRow="1">
                <a:tableStyleId>{5C22544A-7EE6-4342-B048-85BDC9FD1C3A}</a:tableStyleId>
              </a:tblPr>
              <a:tblGrid>
                <a:gridCol w="1259681"/>
                <a:gridCol w="1905000"/>
                <a:gridCol w="2278858"/>
                <a:gridCol w="1814513"/>
                <a:gridCol w="1814513"/>
              </a:tblGrid>
              <a:tr h="772767">
                <a:tc>
                  <a:txBody>
                    <a:bodyPr/>
                    <a:lstStyle/>
                    <a:p>
                      <a:pPr algn="ctr"/>
                      <a:r>
                        <a:rPr lang="en-GB" sz="2200" dirty="0" smtClean="0"/>
                        <a:t>IF</a:t>
                      </a:r>
                      <a:endParaRPr lang="en-GB" sz="2200" dirty="0"/>
                    </a:p>
                  </a:txBody>
                  <a:tcPr marL="100806" marR="100806" marT="50398" marB="50398"/>
                </a:tc>
                <a:tc>
                  <a:txBody>
                    <a:bodyPr/>
                    <a:lstStyle/>
                    <a:p>
                      <a:pPr algn="ctr"/>
                      <a:r>
                        <a:rPr lang="en-GB" sz="2200" dirty="0" smtClean="0"/>
                        <a:t>Frequency</a:t>
                      </a:r>
                    </a:p>
                    <a:p>
                      <a:pPr algn="ctr"/>
                      <a:r>
                        <a:rPr lang="en-GB" sz="2200" dirty="0" smtClean="0"/>
                        <a:t>(GHz)</a:t>
                      </a:r>
                      <a:endParaRPr lang="en-GB" sz="2200" dirty="0"/>
                    </a:p>
                  </a:txBody>
                  <a:tcPr marL="100806" marR="100806" marT="50398" marB="50398"/>
                </a:tc>
                <a:tc>
                  <a:txBody>
                    <a:bodyPr/>
                    <a:lstStyle/>
                    <a:p>
                      <a:pPr algn="ctr"/>
                      <a:r>
                        <a:rPr lang="en-GB" sz="2200" dirty="0" smtClean="0"/>
                        <a:t>Isotopologue</a:t>
                      </a:r>
                      <a:endParaRPr lang="en-GB" sz="2200" dirty="0"/>
                    </a:p>
                  </a:txBody>
                  <a:tcPr marL="100806" marR="100806" marT="50398" marB="50398"/>
                </a:tc>
                <a:tc>
                  <a:txBody>
                    <a:bodyPr/>
                    <a:lstStyle/>
                    <a:p>
                      <a:pPr algn="ctr"/>
                      <a:r>
                        <a:rPr lang="en-GB" sz="2200" dirty="0" smtClean="0"/>
                        <a:t>V</a:t>
                      </a:r>
                      <a:r>
                        <a:rPr lang="en-GB" sz="2200" baseline="-25000" dirty="0" smtClean="0"/>
                        <a:t>low</a:t>
                      </a:r>
                      <a:r>
                        <a:rPr lang="en-GB" sz="2200" baseline="0" dirty="0" smtClean="0"/>
                        <a:t> </a:t>
                      </a:r>
                    </a:p>
                    <a:p>
                      <a:pPr algn="ctr"/>
                      <a:r>
                        <a:rPr lang="en-GB" sz="2200" baseline="0" dirty="0" smtClean="0"/>
                        <a:t>(km/s)</a:t>
                      </a:r>
                      <a:endParaRPr lang="en-GB" sz="2200" dirty="0"/>
                    </a:p>
                  </a:txBody>
                  <a:tcPr marL="100806" marR="100806" marT="50398" marB="50398"/>
                </a:tc>
                <a:tc>
                  <a:txBody>
                    <a:bodyPr/>
                    <a:lstStyle/>
                    <a:p>
                      <a:pPr algn="ctr"/>
                      <a:r>
                        <a:rPr lang="en-GB" sz="2200" dirty="0" smtClean="0"/>
                        <a:t>V</a:t>
                      </a:r>
                      <a:r>
                        <a:rPr lang="en-GB" sz="2200" baseline="-25000" dirty="0" smtClean="0"/>
                        <a:t>high</a:t>
                      </a:r>
                      <a:r>
                        <a:rPr lang="en-GB" sz="2200" baseline="0" dirty="0" smtClean="0"/>
                        <a:t> </a:t>
                      </a:r>
                    </a:p>
                    <a:p>
                      <a:pPr algn="ctr"/>
                      <a:r>
                        <a:rPr lang="en-GB" sz="2200" baseline="0" dirty="0" smtClean="0"/>
                        <a:t>(km/s)</a:t>
                      </a:r>
                      <a:endParaRPr lang="en-GB" sz="2200" dirty="0"/>
                    </a:p>
                  </a:txBody>
                  <a:tcPr marL="100806" marR="100806" marT="50398" marB="50398"/>
                </a:tc>
              </a:tr>
              <a:tr h="436781">
                <a:tc>
                  <a:txBody>
                    <a:bodyPr/>
                    <a:lstStyle/>
                    <a:p>
                      <a:pPr algn="ctr"/>
                      <a:r>
                        <a:rPr lang="en-GB" sz="2200" dirty="0" smtClean="0"/>
                        <a:t>1+2</a:t>
                      </a:r>
                      <a:endParaRPr lang="en-GB" sz="2200" dirty="0"/>
                    </a:p>
                  </a:txBody>
                  <a:tcPr marL="100806" marR="100806" marT="50398" marB="50398"/>
                </a:tc>
                <a:tc>
                  <a:txBody>
                    <a:bodyPr/>
                    <a:lstStyle/>
                    <a:p>
                      <a:pPr algn="ctr"/>
                      <a:r>
                        <a:rPr lang="en-GB" sz="2200" baseline="0" dirty="0" smtClean="0"/>
                        <a:t>110.1</a:t>
                      </a:r>
                      <a:endParaRPr lang="en-GB" sz="2200" baseline="0" dirty="0"/>
                    </a:p>
                  </a:txBody>
                  <a:tcPr marL="100806" marR="100806" marT="50398" marB="50398"/>
                </a:tc>
                <a:tc>
                  <a:txBody>
                    <a:bodyPr/>
                    <a:lstStyle/>
                    <a:p>
                      <a:pPr algn="ctr"/>
                      <a:r>
                        <a:rPr lang="en-GB" sz="2200" baseline="30000" dirty="0" smtClean="0"/>
                        <a:t>13</a:t>
                      </a:r>
                      <a:r>
                        <a:rPr lang="en-GB" sz="2200" baseline="0" dirty="0" smtClean="0"/>
                        <a:t>CO 1-0</a:t>
                      </a:r>
                      <a:endParaRPr lang="en-GB" sz="2200" baseline="30000" dirty="0"/>
                    </a:p>
                  </a:txBody>
                  <a:tcPr marL="100806" marR="100806" marT="50398" marB="50398"/>
                </a:tc>
                <a:tc>
                  <a:txBody>
                    <a:bodyPr/>
                    <a:lstStyle/>
                    <a:p>
                      <a:pPr algn="ctr"/>
                      <a:r>
                        <a:rPr lang="en-GB" sz="2200" dirty="0" smtClean="0"/>
                        <a:t>-475</a:t>
                      </a:r>
                      <a:endParaRPr lang="en-GB" sz="2200" dirty="0"/>
                    </a:p>
                  </a:txBody>
                  <a:tcPr marL="100806" marR="100806" marT="50398" marB="50398"/>
                </a:tc>
                <a:tc>
                  <a:txBody>
                    <a:bodyPr/>
                    <a:lstStyle/>
                    <a:p>
                      <a:pPr algn="ctr"/>
                      <a:r>
                        <a:rPr lang="en-GB" sz="2200" dirty="0" smtClean="0"/>
                        <a:t>+270</a:t>
                      </a:r>
                      <a:endParaRPr lang="en-GB" sz="2200" dirty="0"/>
                    </a:p>
                  </a:txBody>
                  <a:tcPr marL="100806" marR="100806" marT="50398" marB="50398"/>
                </a:tc>
              </a:tr>
              <a:tr h="436781">
                <a:tc>
                  <a:txBody>
                    <a:bodyPr/>
                    <a:lstStyle/>
                    <a:p>
                      <a:pPr algn="ctr"/>
                      <a:r>
                        <a:rPr lang="en-GB" sz="2200" dirty="0" smtClean="0"/>
                        <a:t>3+4</a:t>
                      </a:r>
                      <a:endParaRPr lang="en-GB" sz="2200" dirty="0"/>
                    </a:p>
                  </a:txBody>
                  <a:tcPr marL="100806" marR="100806" marT="50398" marB="50398"/>
                </a:tc>
                <a:tc>
                  <a:txBody>
                    <a:bodyPr/>
                    <a:lstStyle/>
                    <a:p>
                      <a:pPr algn="ctr"/>
                      <a:r>
                        <a:rPr lang="en-GB" sz="2200" dirty="0" smtClean="0"/>
                        <a:t>109.7</a:t>
                      </a:r>
                      <a:endParaRPr lang="en-GB" sz="2200" dirty="0"/>
                    </a:p>
                  </a:txBody>
                  <a:tcPr marL="100806" marR="100806" marT="50398" marB="50398"/>
                </a:tc>
                <a:tc>
                  <a:txBody>
                    <a:bodyPr/>
                    <a:lstStyle/>
                    <a:p>
                      <a:pPr algn="ctr"/>
                      <a:r>
                        <a:rPr lang="en-GB" sz="2200" dirty="0" smtClean="0"/>
                        <a:t>C</a:t>
                      </a:r>
                      <a:r>
                        <a:rPr lang="en-GB" sz="2200" baseline="30000" dirty="0" smtClean="0"/>
                        <a:t>18</a:t>
                      </a:r>
                      <a:r>
                        <a:rPr lang="en-GB" sz="2200" baseline="0" dirty="0" smtClean="0"/>
                        <a:t>O 1-0</a:t>
                      </a:r>
                      <a:endParaRPr lang="en-GB" sz="2200" dirty="0"/>
                    </a:p>
                  </a:txBody>
                  <a:tcPr marL="100806" marR="100806" marT="50398" marB="50398"/>
                </a:tc>
                <a:tc>
                  <a:txBody>
                    <a:bodyPr/>
                    <a:lstStyle/>
                    <a:p>
                      <a:pPr algn="ctr"/>
                      <a:r>
                        <a:rPr lang="en-GB" sz="2200" dirty="0" smtClean="0"/>
                        <a:t>-495</a:t>
                      </a:r>
                      <a:endParaRPr lang="en-GB" sz="2200" dirty="0"/>
                    </a:p>
                  </a:txBody>
                  <a:tcPr marL="100806" marR="100806" marT="50398" marB="50398"/>
                </a:tc>
                <a:tc>
                  <a:txBody>
                    <a:bodyPr/>
                    <a:lstStyle/>
                    <a:p>
                      <a:pPr algn="ctr"/>
                      <a:r>
                        <a:rPr lang="en-GB" sz="2200" dirty="0" smtClean="0"/>
                        <a:t>+255</a:t>
                      </a:r>
                      <a:endParaRPr lang="en-GB" sz="2200" dirty="0"/>
                    </a:p>
                  </a:txBody>
                  <a:tcPr marL="100806" marR="100806" marT="50398" marB="50398"/>
                </a:tc>
              </a:tr>
              <a:tr h="436781">
                <a:tc>
                  <a:txBody>
                    <a:bodyPr/>
                    <a:lstStyle/>
                    <a:p>
                      <a:pPr algn="ctr"/>
                      <a:r>
                        <a:rPr lang="en-GB" sz="2200" dirty="0" smtClean="0"/>
                        <a:t>5</a:t>
                      </a:r>
                      <a:endParaRPr lang="en-GB" sz="2200" dirty="0"/>
                    </a:p>
                  </a:txBody>
                  <a:tcPr marL="100806" marR="100806" marT="50398" marB="50398"/>
                </a:tc>
                <a:tc>
                  <a:txBody>
                    <a:bodyPr/>
                    <a:lstStyle/>
                    <a:p>
                      <a:pPr algn="ctr"/>
                      <a:r>
                        <a:rPr lang="en-GB" sz="2200" dirty="0" smtClean="0"/>
                        <a:t>112.3</a:t>
                      </a:r>
                      <a:endParaRPr lang="en-GB" sz="2200" dirty="0"/>
                    </a:p>
                  </a:txBody>
                  <a:tcPr marL="100806" marR="100806" marT="50398" marB="50398"/>
                </a:tc>
                <a:tc>
                  <a:txBody>
                    <a:bodyPr/>
                    <a:lstStyle/>
                    <a:p>
                      <a:pPr algn="ctr"/>
                      <a:r>
                        <a:rPr lang="en-GB" sz="2200" dirty="0" smtClean="0"/>
                        <a:t>C</a:t>
                      </a:r>
                      <a:r>
                        <a:rPr lang="en-GB" sz="2200" baseline="30000" dirty="0" smtClean="0"/>
                        <a:t>17</a:t>
                      </a:r>
                      <a:r>
                        <a:rPr lang="en-GB" sz="2200" baseline="0" dirty="0" smtClean="0"/>
                        <a:t>O 1-0</a:t>
                      </a:r>
                      <a:endParaRPr lang="en-GB" sz="2200" dirty="0"/>
                    </a:p>
                  </a:txBody>
                  <a:tcPr marL="100806" marR="100806" marT="50398" marB="50398"/>
                </a:tc>
                <a:tc>
                  <a:txBody>
                    <a:bodyPr/>
                    <a:lstStyle/>
                    <a:p>
                      <a:pPr algn="ctr"/>
                      <a:r>
                        <a:rPr lang="en-GB" sz="2200" dirty="0" smtClean="0"/>
                        <a:t>-235</a:t>
                      </a:r>
                      <a:endParaRPr lang="en-GB" sz="2200" dirty="0"/>
                    </a:p>
                  </a:txBody>
                  <a:tcPr marL="100806" marR="100806" marT="50398" marB="50398"/>
                </a:tc>
                <a:tc>
                  <a:txBody>
                    <a:bodyPr/>
                    <a:lstStyle/>
                    <a:p>
                      <a:pPr algn="ctr"/>
                      <a:r>
                        <a:rPr lang="en-GB" sz="2200" dirty="0" smtClean="0"/>
                        <a:t>+130</a:t>
                      </a:r>
                      <a:endParaRPr lang="en-GB" sz="2200" dirty="0"/>
                    </a:p>
                  </a:txBody>
                  <a:tcPr marL="100806" marR="100806" marT="50398" marB="50398"/>
                </a:tc>
              </a:tr>
              <a:tr h="436781">
                <a:tc>
                  <a:txBody>
                    <a:bodyPr/>
                    <a:lstStyle/>
                    <a:p>
                      <a:pPr algn="ctr"/>
                      <a:r>
                        <a:rPr lang="en-GB" sz="2200" dirty="0" smtClean="0"/>
                        <a:t>6+7+8</a:t>
                      </a:r>
                      <a:endParaRPr lang="en-GB" sz="2200" dirty="0"/>
                    </a:p>
                  </a:txBody>
                  <a:tcPr marL="100806" marR="100806" marT="50398" marB="50398"/>
                </a:tc>
                <a:tc>
                  <a:txBody>
                    <a:bodyPr/>
                    <a:lstStyle/>
                    <a:p>
                      <a:pPr algn="ctr"/>
                      <a:r>
                        <a:rPr lang="en-GB" sz="2200" baseline="0" dirty="0" smtClean="0"/>
                        <a:t>115.2</a:t>
                      </a:r>
                      <a:endParaRPr lang="en-GB" sz="2200" baseline="0" dirty="0"/>
                    </a:p>
                  </a:txBody>
                  <a:tcPr marL="100806" marR="100806" marT="50398" marB="50398"/>
                </a:tc>
                <a:tc>
                  <a:txBody>
                    <a:bodyPr/>
                    <a:lstStyle/>
                    <a:p>
                      <a:pPr algn="ctr"/>
                      <a:r>
                        <a:rPr lang="en-GB" sz="2200" baseline="30000" dirty="0" smtClean="0"/>
                        <a:t>12</a:t>
                      </a:r>
                      <a:r>
                        <a:rPr lang="en-GB" sz="2200" baseline="0" dirty="0" smtClean="0"/>
                        <a:t>CO 1-0</a:t>
                      </a:r>
                      <a:endParaRPr lang="en-GB" sz="2200" baseline="30000" dirty="0"/>
                    </a:p>
                  </a:txBody>
                  <a:tcPr marL="100806" marR="100806" marT="50398" marB="50398"/>
                </a:tc>
                <a:tc>
                  <a:txBody>
                    <a:bodyPr/>
                    <a:lstStyle/>
                    <a:p>
                      <a:pPr algn="ctr"/>
                      <a:r>
                        <a:rPr lang="en-GB" sz="2200" dirty="0" smtClean="0"/>
                        <a:t>-550</a:t>
                      </a:r>
                      <a:endParaRPr lang="en-GB" sz="2200" dirty="0"/>
                    </a:p>
                  </a:txBody>
                  <a:tcPr marL="100806" marR="100806" marT="50398" marB="50398"/>
                </a:tc>
                <a:tc>
                  <a:txBody>
                    <a:bodyPr/>
                    <a:lstStyle/>
                    <a:p>
                      <a:pPr algn="ctr"/>
                      <a:r>
                        <a:rPr lang="en-GB" sz="2200" dirty="0" smtClean="0"/>
                        <a:t>+525</a:t>
                      </a:r>
                      <a:endParaRPr lang="en-GB" sz="2200" dirty="0"/>
                    </a:p>
                  </a:txBody>
                  <a:tcPr marL="100806" marR="100806" marT="50398" marB="50398"/>
                </a:tc>
              </a:tr>
            </a:tbl>
          </a:graphicData>
        </a:graphic>
      </p:graphicFrame>
      <p:sp>
        <p:nvSpPr>
          <p:cNvPr id="38953" name="TextBox 4"/>
          <p:cNvSpPr txBox="1">
            <a:spLocks noChangeArrowheads="1"/>
          </p:cNvSpPr>
          <p:nvPr/>
        </p:nvSpPr>
        <p:spPr bwMode="auto">
          <a:xfrm>
            <a:off x="1891634" y="4846638"/>
            <a:ext cx="5582984" cy="1418857"/>
          </a:xfrm>
          <a:prstGeom prst="rect">
            <a:avLst/>
          </a:prstGeom>
          <a:noFill/>
          <a:ln w="9525">
            <a:noFill/>
            <a:miter lim="800000"/>
            <a:headEnd/>
            <a:tailEnd/>
          </a:ln>
        </p:spPr>
        <p:txBody>
          <a:bodyPr wrap="none" lIns="100794" tIns="50397" rIns="100794" bIns="50397">
            <a:prstTxWarp prst="textNoShape">
              <a:avLst/>
            </a:prstTxWarp>
            <a:spAutoFit/>
          </a:bodyPr>
          <a:lstStyle/>
          <a:p>
            <a:pPr algn="ctr"/>
            <a:r>
              <a:rPr lang="en-GB" sz="2800" dirty="0" smtClean="0">
                <a:solidFill>
                  <a:schemeClr val="accent1"/>
                </a:solidFill>
                <a:latin typeface="Calibri" charset="0"/>
              </a:rPr>
              <a:t>0.6’ </a:t>
            </a:r>
            <a:r>
              <a:rPr lang="en-GB" sz="2800" dirty="0">
                <a:solidFill>
                  <a:schemeClr val="accent1"/>
                </a:solidFill>
                <a:latin typeface="Calibri" charset="0"/>
              </a:rPr>
              <a:t>Beam @</a:t>
            </a:r>
            <a:r>
              <a:rPr lang="en-GB" sz="2800" dirty="0" smtClean="0">
                <a:solidFill>
                  <a:schemeClr val="accent1"/>
                </a:solidFill>
                <a:latin typeface="Calibri" charset="0"/>
              </a:rPr>
              <a:t> 0.1 </a:t>
            </a:r>
            <a:r>
              <a:rPr lang="en-GB" sz="2800" dirty="0">
                <a:solidFill>
                  <a:schemeClr val="accent1"/>
                </a:solidFill>
                <a:latin typeface="Calibri" charset="0"/>
              </a:rPr>
              <a:t>km/</a:t>
            </a:r>
            <a:r>
              <a:rPr lang="en-GB" sz="2800" dirty="0" err="1">
                <a:solidFill>
                  <a:schemeClr val="accent1"/>
                </a:solidFill>
                <a:latin typeface="Calibri" charset="0"/>
              </a:rPr>
              <a:t>s</a:t>
            </a:r>
            <a:r>
              <a:rPr lang="en-GB" sz="2800" dirty="0">
                <a:solidFill>
                  <a:schemeClr val="accent1"/>
                </a:solidFill>
                <a:latin typeface="Calibri" charset="0"/>
              </a:rPr>
              <a:t> resolution</a:t>
            </a:r>
          </a:p>
          <a:p>
            <a:pPr algn="ctr"/>
            <a:endParaRPr lang="en-GB" sz="2800" dirty="0">
              <a:solidFill>
                <a:schemeClr val="accent1"/>
              </a:solidFill>
              <a:latin typeface="Calibri" charset="0"/>
            </a:endParaRPr>
          </a:p>
          <a:p>
            <a:pPr algn="ctr"/>
            <a:r>
              <a:rPr lang="en-GB" sz="2800" dirty="0">
                <a:solidFill>
                  <a:schemeClr val="accent1"/>
                </a:solidFill>
                <a:latin typeface="Calibri" charset="0"/>
              </a:rPr>
              <a:t>~4 </a:t>
            </a:r>
            <a:r>
              <a:rPr lang="en-GB" sz="2800" dirty="0" smtClean="0">
                <a:solidFill>
                  <a:schemeClr val="accent1"/>
                </a:solidFill>
                <a:latin typeface="Calibri" charset="0"/>
              </a:rPr>
              <a:t>transits </a:t>
            </a:r>
            <a:r>
              <a:rPr lang="en-GB" sz="2800" dirty="0">
                <a:solidFill>
                  <a:schemeClr val="accent1"/>
                </a:solidFill>
                <a:latin typeface="Calibri" charset="0"/>
              </a:rPr>
              <a:t>per 1°x1° block (|b|&lt;0.5°) </a:t>
            </a:r>
          </a:p>
        </p:txBody>
      </p:sp>
      <p:pic>
        <p:nvPicPr>
          <p:cNvPr id="38954" name="Picture 9" descr="IMG_7277m.jpg"/>
          <p:cNvPicPr>
            <a:picLocks noChangeAspect="1"/>
          </p:cNvPicPr>
          <p:nvPr/>
        </p:nvPicPr>
        <p:blipFill>
          <a:blip r:embed="rId2"/>
          <a:srcRect/>
          <a:stretch>
            <a:fillRect/>
          </a:stretch>
        </p:blipFill>
        <p:spPr bwMode="auto">
          <a:xfrm>
            <a:off x="8120063" y="4618038"/>
            <a:ext cx="1960562" cy="29416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spitzer_323_330.tiff"/>
          <p:cNvPicPr>
            <a:picLocks noChangeAspect="1"/>
          </p:cNvPicPr>
          <p:nvPr/>
        </p:nvPicPr>
        <p:blipFill>
          <a:blip r:embed="rId2"/>
          <a:srcRect/>
          <a:stretch>
            <a:fillRect/>
          </a:stretch>
        </p:blipFill>
        <p:spPr bwMode="auto">
          <a:xfrm>
            <a:off x="0" y="2097088"/>
            <a:ext cx="10080625" cy="3365500"/>
          </a:xfrm>
          <a:prstGeom prst="rect">
            <a:avLst/>
          </a:prstGeom>
          <a:noFill/>
          <a:ln w="9525">
            <a:noFill/>
            <a:miter lim="800000"/>
            <a:headEnd/>
            <a:tailEnd/>
          </a:ln>
        </p:spPr>
      </p:pic>
      <p:sp>
        <p:nvSpPr>
          <p:cNvPr id="44035" name="TextBox 2"/>
          <p:cNvSpPr txBox="1">
            <a:spLocks noChangeArrowheads="1"/>
          </p:cNvSpPr>
          <p:nvPr/>
        </p:nvSpPr>
        <p:spPr bwMode="auto">
          <a:xfrm>
            <a:off x="163513" y="5608637"/>
            <a:ext cx="661987" cy="374650"/>
          </a:xfrm>
          <a:prstGeom prst="rect">
            <a:avLst/>
          </a:prstGeom>
          <a:noFill/>
          <a:ln w="9525">
            <a:noFill/>
            <a:miter lim="800000"/>
            <a:headEnd/>
            <a:tailEnd/>
          </a:ln>
        </p:spPr>
        <p:txBody>
          <a:bodyPr wrap="none">
            <a:prstTxWarp prst="textNoShape">
              <a:avLst/>
            </a:prstTxWarp>
            <a:spAutoFit/>
          </a:bodyPr>
          <a:lstStyle/>
          <a:p>
            <a:r>
              <a:rPr lang="en-AU" dirty="0">
                <a:solidFill>
                  <a:srgbClr val="FFAF03"/>
                </a:solidFill>
              </a:rPr>
              <a:t>330°</a:t>
            </a:r>
          </a:p>
        </p:txBody>
      </p:sp>
      <p:sp>
        <p:nvSpPr>
          <p:cNvPr id="44036" name="TextBox 3"/>
          <p:cNvSpPr txBox="1">
            <a:spLocks noChangeArrowheads="1"/>
          </p:cNvSpPr>
          <p:nvPr/>
        </p:nvSpPr>
        <p:spPr bwMode="auto">
          <a:xfrm>
            <a:off x="9307513" y="5608637"/>
            <a:ext cx="661987" cy="374650"/>
          </a:xfrm>
          <a:prstGeom prst="rect">
            <a:avLst/>
          </a:prstGeom>
          <a:noFill/>
          <a:ln w="9525">
            <a:noFill/>
            <a:miter lim="800000"/>
            <a:headEnd/>
            <a:tailEnd/>
          </a:ln>
        </p:spPr>
        <p:txBody>
          <a:bodyPr wrap="none">
            <a:prstTxWarp prst="textNoShape">
              <a:avLst/>
            </a:prstTxWarp>
            <a:spAutoFit/>
          </a:bodyPr>
          <a:lstStyle/>
          <a:p>
            <a:r>
              <a:rPr lang="en-AU" dirty="0">
                <a:solidFill>
                  <a:srgbClr val="FFAF03"/>
                </a:solidFill>
              </a:rPr>
              <a:t>323°</a:t>
            </a:r>
          </a:p>
        </p:txBody>
      </p:sp>
      <p:sp>
        <p:nvSpPr>
          <p:cNvPr id="44037" name="TextBox 4"/>
          <p:cNvSpPr txBox="1">
            <a:spLocks noChangeArrowheads="1"/>
          </p:cNvSpPr>
          <p:nvPr/>
        </p:nvSpPr>
        <p:spPr bwMode="auto">
          <a:xfrm>
            <a:off x="501650" y="655638"/>
            <a:ext cx="9321800" cy="530225"/>
          </a:xfrm>
          <a:prstGeom prst="rect">
            <a:avLst/>
          </a:prstGeom>
          <a:noFill/>
          <a:ln w="9525">
            <a:noFill/>
            <a:miter lim="800000"/>
            <a:headEnd/>
            <a:tailEnd/>
          </a:ln>
        </p:spPr>
        <p:txBody>
          <a:bodyPr wrap="none">
            <a:prstTxWarp prst="textNoShape">
              <a:avLst/>
            </a:prstTxWarp>
            <a:spAutoFit/>
          </a:bodyPr>
          <a:lstStyle/>
          <a:p>
            <a:pPr algn="ctr"/>
            <a:r>
              <a:rPr lang="en-AU" sz="2800" dirty="0">
                <a:solidFill>
                  <a:srgbClr val="FFAF03"/>
                </a:solidFill>
              </a:rPr>
              <a:t>Spitzer: </a:t>
            </a:r>
            <a:r>
              <a:rPr lang="en-AU" sz="2800" dirty="0">
                <a:solidFill>
                  <a:srgbClr val="FF0000"/>
                </a:solidFill>
              </a:rPr>
              <a:t>24µm (warm dust) </a:t>
            </a:r>
            <a:r>
              <a:rPr lang="en-AU" sz="2800" dirty="0">
                <a:solidFill>
                  <a:srgbClr val="FFAF03"/>
                </a:solidFill>
              </a:rPr>
              <a:t>+</a:t>
            </a:r>
            <a:r>
              <a:rPr lang="en-AU" sz="2800" dirty="0"/>
              <a:t> </a:t>
            </a:r>
            <a:r>
              <a:rPr lang="en-AU" sz="2800" dirty="0">
                <a:solidFill>
                  <a:srgbClr val="008000"/>
                </a:solidFill>
              </a:rPr>
              <a:t>8µm (FUV-fluoresced PAHs)</a:t>
            </a:r>
          </a:p>
        </p:txBody>
      </p:sp>
      <p:sp>
        <p:nvSpPr>
          <p:cNvPr id="6" name="Frame 5"/>
          <p:cNvSpPr/>
          <p:nvPr/>
        </p:nvSpPr>
        <p:spPr>
          <a:xfrm>
            <a:off x="8774112" y="3170237"/>
            <a:ext cx="1306513" cy="1371600"/>
          </a:xfrm>
          <a:prstGeom prst="frame">
            <a:avLst>
              <a:gd name="adj1" fmla="val 3115"/>
            </a:avLst>
          </a:prstGeom>
          <a:solidFill>
            <a:srgbClr val="FF0000"/>
          </a:solidFill>
          <a:ln w="12700" cap="flat" cmpd="sng" algn="ctr">
            <a:solidFill>
              <a:schemeClr val="accent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solidFill>
                <a:schemeClr val="tx1"/>
              </a:solidFill>
            </a:endParaRPr>
          </a:p>
        </p:txBody>
      </p:sp>
      <p:sp>
        <p:nvSpPr>
          <p:cNvPr id="44041" name="TextBox 6"/>
          <p:cNvSpPr txBox="1">
            <a:spLocks noChangeArrowheads="1"/>
          </p:cNvSpPr>
          <p:nvPr/>
        </p:nvSpPr>
        <p:spPr bwMode="auto">
          <a:xfrm>
            <a:off x="9015413" y="2713038"/>
            <a:ext cx="749300" cy="374650"/>
          </a:xfrm>
          <a:prstGeom prst="rect">
            <a:avLst/>
          </a:prstGeom>
          <a:noFill/>
          <a:ln w="9525">
            <a:noFill/>
            <a:miter lim="800000"/>
            <a:headEnd/>
            <a:tailEnd/>
          </a:ln>
        </p:spPr>
        <p:txBody>
          <a:bodyPr wrap="none">
            <a:prstTxWarp prst="textNoShape">
              <a:avLst/>
            </a:prstTxWarp>
            <a:spAutoFit/>
          </a:bodyPr>
          <a:lstStyle/>
          <a:p>
            <a:r>
              <a:rPr lang="en-AU" b="1" dirty="0">
                <a:solidFill>
                  <a:srgbClr val="FFAF03"/>
                </a:solidFill>
              </a:rPr>
              <a:t>G323</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Noise Distributions</a:t>
            </a:r>
            <a:br>
              <a:rPr lang="en-AU" dirty="0" smtClean="0"/>
            </a:br>
            <a:r>
              <a:rPr lang="en-AU" dirty="0" smtClean="0"/>
              <a:t>T</a:t>
            </a:r>
            <a:r>
              <a:rPr lang="en-AU" baseline="-25000" dirty="0" smtClean="0"/>
              <a:t>sys</a:t>
            </a:r>
            <a:r>
              <a:rPr lang="en-AU" dirty="0" smtClean="0"/>
              <a:t>				</a:t>
            </a:r>
            <a:r>
              <a:rPr lang="en-AU" dirty="0" err="1" smtClean="0"/>
              <a:t>σ</a:t>
            </a:r>
            <a:r>
              <a:rPr lang="en-AU" baseline="-25000" dirty="0" err="1" smtClean="0"/>
              <a:t>rms</a:t>
            </a:r>
            <a:endParaRPr lang="en-AU" dirty="0"/>
          </a:p>
        </p:txBody>
      </p:sp>
      <p:pic>
        <p:nvPicPr>
          <p:cNvPr id="3" name="Picture 2" descr="sigmadist.jpg"/>
          <p:cNvPicPr>
            <a:picLocks noChangeAspect="1"/>
          </p:cNvPicPr>
          <p:nvPr/>
        </p:nvPicPr>
        <p:blipFill>
          <a:blip r:embed="rId2"/>
          <a:stretch>
            <a:fillRect/>
          </a:stretch>
        </p:blipFill>
        <p:spPr>
          <a:xfrm>
            <a:off x="5040311" y="2484437"/>
            <a:ext cx="5040313" cy="3600224"/>
          </a:xfrm>
          <a:prstGeom prst="rect">
            <a:avLst/>
          </a:prstGeom>
        </p:spPr>
      </p:pic>
      <p:pic>
        <p:nvPicPr>
          <p:cNvPr id="4" name="Picture 3" descr="tsysdist.jpg"/>
          <p:cNvPicPr>
            <a:picLocks noChangeAspect="1"/>
          </p:cNvPicPr>
          <p:nvPr/>
        </p:nvPicPr>
        <p:blipFill>
          <a:blip r:embed="rId3"/>
          <a:stretch>
            <a:fillRect/>
          </a:stretch>
        </p:blipFill>
        <p:spPr>
          <a:xfrm>
            <a:off x="0" y="2484437"/>
            <a:ext cx="5013960" cy="3581400"/>
          </a:xfrm>
          <a:prstGeom prst="rect">
            <a:avLst/>
          </a:prstGeom>
        </p:spPr>
      </p:pic>
      <p:sp>
        <p:nvSpPr>
          <p:cNvPr id="5" name="TextBox 4"/>
          <p:cNvSpPr txBox="1"/>
          <p:nvPr/>
        </p:nvSpPr>
        <p:spPr>
          <a:xfrm>
            <a:off x="620712" y="2789237"/>
            <a:ext cx="723763" cy="373949"/>
          </a:xfrm>
          <a:prstGeom prst="rect">
            <a:avLst/>
          </a:prstGeom>
          <a:noFill/>
        </p:spPr>
        <p:txBody>
          <a:bodyPr wrap="none" rtlCol="0">
            <a:spAutoFit/>
          </a:bodyPr>
          <a:lstStyle/>
          <a:p>
            <a:r>
              <a:rPr lang="en-AU" dirty="0" smtClean="0">
                <a:solidFill>
                  <a:srgbClr val="FF0000"/>
                </a:solidFill>
              </a:rPr>
              <a:t>800K</a:t>
            </a:r>
            <a:endParaRPr lang="en-AU" dirty="0">
              <a:solidFill>
                <a:srgbClr val="FF0000"/>
              </a:solidFill>
            </a:endParaRPr>
          </a:p>
        </p:txBody>
      </p:sp>
      <p:sp>
        <p:nvSpPr>
          <p:cNvPr id="6" name="Rectangle 5"/>
          <p:cNvSpPr/>
          <p:nvPr/>
        </p:nvSpPr>
        <p:spPr>
          <a:xfrm>
            <a:off x="3973512" y="2796288"/>
            <a:ext cx="723763" cy="373949"/>
          </a:xfrm>
          <a:prstGeom prst="rect">
            <a:avLst/>
          </a:prstGeom>
        </p:spPr>
        <p:txBody>
          <a:bodyPr wrap="none">
            <a:spAutoFit/>
          </a:bodyPr>
          <a:lstStyle/>
          <a:p>
            <a:r>
              <a:rPr lang="en-AU" dirty="0" smtClean="0">
                <a:solidFill>
                  <a:srgbClr val="FF0000"/>
                </a:solidFill>
              </a:rPr>
              <a:t>400K</a:t>
            </a:r>
            <a:endParaRPr lang="en-AU" dirty="0">
              <a:solidFill>
                <a:srgbClr val="FF0000"/>
              </a:solidFill>
            </a:endParaRPr>
          </a:p>
        </p:txBody>
      </p:sp>
      <p:sp>
        <p:nvSpPr>
          <p:cNvPr id="7" name="Rectangle 6"/>
          <p:cNvSpPr/>
          <p:nvPr/>
        </p:nvSpPr>
        <p:spPr>
          <a:xfrm>
            <a:off x="5726112" y="2789237"/>
            <a:ext cx="659518" cy="373949"/>
          </a:xfrm>
          <a:prstGeom prst="rect">
            <a:avLst/>
          </a:prstGeom>
        </p:spPr>
        <p:txBody>
          <a:bodyPr wrap="none">
            <a:spAutoFit/>
          </a:bodyPr>
          <a:lstStyle/>
          <a:p>
            <a:r>
              <a:rPr lang="en-AU" dirty="0" smtClean="0">
                <a:solidFill>
                  <a:srgbClr val="FF0000"/>
                </a:solidFill>
              </a:rPr>
              <a:t>1.5K</a:t>
            </a:r>
            <a:endParaRPr lang="en-AU" dirty="0">
              <a:solidFill>
                <a:srgbClr val="FF0000"/>
              </a:solidFill>
            </a:endParaRPr>
          </a:p>
        </p:txBody>
      </p:sp>
      <p:sp>
        <p:nvSpPr>
          <p:cNvPr id="8" name="Rectangle 7"/>
          <p:cNvSpPr/>
          <p:nvPr/>
        </p:nvSpPr>
        <p:spPr>
          <a:xfrm>
            <a:off x="9155112" y="2789237"/>
            <a:ext cx="659518" cy="373949"/>
          </a:xfrm>
          <a:prstGeom prst="rect">
            <a:avLst/>
          </a:prstGeom>
        </p:spPr>
        <p:txBody>
          <a:bodyPr wrap="none">
            <a:spAutoFit/>
          </a:bodyPr>
          <a:lstStyle/>
          <a:p>
            <a:r>
              <a:rPr lang="en-AU" dirty="0" smtClean="0">
                <a:solidFill>
                  <a:srgbClr val="FF0000"/>
                </a:solidFill>
              </a:rPr>
              <a:t>0.7K</a:t>
            </a:r>
            <a:endParaRPr lang="en-AU"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RMS Noise per </a:t>
            </a:r>
            <a:r>
              <a:rPr lang="en-AU" dirty="0" err="1" smtClean="0"/>
              <a:t>Voxel</a:t>
            </a:r>
            <a:endParaRPr lang="en-AU" dirty="0"/>
          </a:p>
        </p:txBody>
      </p:sp>
      <p:pic>
        <p:nvPicPr>
          <p:cNvPr id="3" name="Picture 2" descr="rmsnoise.jpg"/>
          <p:cNvPicPr>
            <a:picLocks noChangeAspect="1"/>
          </p:cNvPicPr>
          <p:nvPr/>
        </p:nvPicPr>
        <p:blipFill>
          <a:blip r:embed="rId2"/>
          <a:stretch>
            <a:fillRect/>
          </a:stretch>
        </p:blipFill>
        <p:spPr>
          <a:xfrm>
            <a:off x="1535112" y="1463396"/>
            <a:ext cx="6858000" cy="609627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a:xfrm>
            <a:off x="1036638" y="320675"/>
            <a:ext cx="8728075" cy="868362"/>
          </a:xfrm>
        </p:spPr>
        <p:txBody>
          <a:bodyPr/>
          <a:lstStyle/>
          <a:p>
            <a:r>
              <a:rPr lang="en-AU" dirty="0" smtClean="0">
                <a:ea typeface="ＭＳ Ｐゴシック" charset="-128"/>
                <a:cs typeface="ＭＳ Ｐゴシック" charset="-128"/>
              </a:rPr>
              <a:t>G323 1°x1° </a:t>
            </a:r>
            <a:r>
              <a:rPr lang="en-AU" baseline="30000" dirty="0" smtClean="0">
                <a:ea typeface="ＭＳ Ｐゴシック" charset="-128"/>
                <a:cs typeface="ＭＳ Ｐゴシック" charset="-128"/>
              </a:rPr>
              <a:t>12</a:t>
            </a:r>
            <a:r>
              <a:rPr lang="en-AU" dirty="0" smtClean="0">
                <a:ea typeface="ＭＳ Ｐゴシック" charset="-128"/>
                <a:cs typeface="ＭＳ Ｐゴシック" charset="-128"/>
              </a:rPr>
              <a:t>CO + </a:t>
            </a:r>
            <a:r>
              <a:rPr lang="en-AU" baseline="30000" dirty="0" smtClean="0">
                <a:ea typeface="ＭＳ Ｐゴシック" charset="-128"/>
                <a:cs typeface="ＭＳ Ｐゴシック" charset="-128"/>
              </a:rPr>
              <a:t>13</a:t>
            </a:r>
            <a:r>
              <a:rPr lang="en-AU" dirty="0" smtClean="0">
                <a:ea typeface="ＭＳ Ｐゴシック" charset="-128"/>
                <a:cs typeface="ＭＳ Ｐゴシック" charset="-128"/>
              </a:rPr>
              <a:t>CO J=1-0</a:t>
            </a:r>
          </a:p>
        </p:txBody>
      </p:sp>
      <p:sp>
        <p:nvSpPr>
          <p:cNvPr id="41988" name="TextBox 7"/>
          <p:cNvSpPr txBox="1">
            <a:spLocks noChangeArrowheads="1"/>
          </p:cNvSpPr>
          <p:nvPr/>
        </p:nvSpPr>
        <p:spPr bwMode="auto">
          <a:xfrm>
            <a:off x="255" y="274637"/>
            <a:ext cx="1198052" cy="939026"/>
          </a:xfrm>
          <a:prstGeom prst="rect">
            <a:avLst/>
          </a:prstGeom>
          <a:noFill/>
          <a:ln w="9525">
            <a:noFill/>
            <a:miter lim="800000"/>
            <a:headEnd/>
            <a:tailEnd/>
          </a:ln>
        </p:spPr>
        <p:txBody>
          <a:bodyPr wrap="none">
            <a:prstTxWarp prst="textNoShape">
              <a:avLst/>
            </a:prstTxWarp>
            <a:spAutoFit/>
          </a:bodyPr>
          <a:lstStyle/>
          <a:p>
            <a:pPr algn="ctr"/>
            <a:r>
              <a:rPr lang="en-AU" dirty="0">
                <a:solidFill>
                  <a:schemeClr val="tx2"/>
                </a:solidFill>
              </a:rPr>
              <a:t>-</a:t>
            </a:r>
            <a:r>
              <a:rPr lang="en-AU" dirty="0" smtClean="0">
                <a:solidFill>
                  <a:schemeClr val="tx2"/>
                </a:solidFill>
              </a:rPr>
              <a:t>100 </a:t>
            </a:r>
            <a:r>
              <a:rPr lang="en-AU" dirty="0">
                <a:solidFill>
                  <a:schemeClr val="tx2"/>
                </a:solidFill>
              </a:rPr>
              <a:t>km/</a:t>
            </a:r>
            <a:r>
              <a:rPr lang="en-AU" dirty="0" err="1" smtClean="0">
                <a:solidFill>
                  <a:schemeClr val="tx2"/>
                </a:solidFill>
              </a:rPr>
              <a:t>s</a:t>
            </a:r>
            <a:endParaRPr lang="en-AU" dirty="0" smtClean="0">
              <a:solidFill>
                <a:schemeClr val="tx2"/>
              </a:solidFill>
            </a:endParaRPr>
          </a:p>
          <a:p>
            <a:pPr algn="ctr"/>
            <a:r>
              <a:rPr lang="en-AU" dirty="0" smtClean="0">
                <a:solidFill>
                  <a:schemeClr val="tx2"/>
                </a:solidFill>
              </a:rPr>
              <a:t>to</a:t>
            </a:r>
          </a:p>
          <a:p>
            <a:pPr algn="ctr"/>
            <a:r>
              <a:rPr lang="en-AU" dirty="0" smtClean="0">
                <a:solidFill>
                  <a:schemeClr val="tx2"/>
                </a:solidFill>
              </a:rPr>
              <a:t>0 </a:t>
            </a:r>
            <a:r>
              <a:rPr lang="en-AU" dirty="0">
                <a:solidFill>
                  <a:schemeClr val="tx2"/>
                </a:solidFill>
              </a:rPr>
              <a:t>km/</a:t>
            </a:r>
            <a:r>
              <a:rPr lang="en-AU" dirty="0" err="1">
                <a:solidFill>
                  <a:schemeClr val="tx2"/>
                </a:solidFill>
              </a:rPr>
              <a:t>s</a:t>
            </a:r>
            <a:endParaRPr lang="en-AU" dirty="0">
              <a:solidFill>
                <a:schemeClr val="tx2"/>
              </a:solidFill>
            </a:endParaRPr>
          </a:p>
        </p:txBody>
      </p:sp>
      <p:pic>
        <p:nvPicPr>
          <p:cNvPr id="6" name="G323_12CO.mpeg">
            <a:hlinkClick r:id="" action="ppaction://media"/>
          </p:cNvPr>
          <p:cNvPicPr>
            <a:picLocks noGrp="1"/>
          </p:cNvPicPr>
          <p:nvPr>
            <p:ph sz="half" idx="1"/>
            <a:videoFile r:link="rId2"/>
            <p:extLst>
              <p:ext uri="{DAA4B4D4-6D71-4841-9C94-3DE7FCFB9230}">
                <p14:media xmlns:p14="http://schemas.microsoft.com/office/powerpoint/2010/main" r:link="rId1"/>
              </p:ext>
            </p:extLst>
          </p:nvPr>
        </p:nvPicPr>
        <p:blipFill>
          <a:blip r:embed="rId6"/>
          <a:stretch>
            <a:fillRect/>
          </a:stretch>
        </p:blipFill>
        <p:spPr>
          <a:xfrm>
            <a:off x="0" y="1493837"/>
            <a:ext cx="5532438" cy="5532438"/>
          </a:xfrm>
        </p:spPr>
      </p:pic>
      <p:pic>
        <p:nvPicPr>
          <p:cNvPr id="7" name="G323_13CO.mpeg">
            <a:hlinkClick r:id="" action="ppaction://media"/>
          </p:cNvPr>
          <p:cNvPicPr/>
          <p:nvPr>
            <a:videoFile r:link="rId4"/>
            <p:extLst>
              <p:ext uri="{DAA4B4D4-6D71-4841-9C94-3DE7FCFB9230}">
                <p14:media xmlns:p14="http://schemas.microsoft.com/office/powerpoint/2010/main" r:link="rId3"/>
              </p:ext>
            </p:extLst>
          </p:nvPr>
        </p:nvPicPr>
        <p:blipFill>
          <a:blip r:embed="rId7"/>
          <a:stretch>
            <a:fillRect/>
          </a:stretch>
        </p:blipFill>
        <p:spPr>
          <a:xfrm>
            <a:off x="5070474" y="1493837"/>
            <a:ext cx="5532438" cy="5532438"/>
          </a:xfrm>
          <a:prstGeom prst="rect">
            <a:avLst/>
          </a:prstGeom>
        </p:spPr>
      </p:pic>
      <p:sp>
        <p:nvSpPr>
          <p:cNvPr id="2" name="TextBox 1"/>
          <p:cNvSpPr txBox="1"/>
          <p:nvPr/>
        </p:nvSpPr>
        <p:spPr>
          <a:xfrm>
            <a:off x="2754312" y="7208837"/>
            <a:ext cx="3278587" cy="373949"/>
          </a:xfrm>
          <a:prstGeom prst="rect">
            <a:avLst/>
          </a:prstGeom>
          <a:noFill/>
        </p:spPr>
        <p:txBody>
          <a:bodyPr wrap="none" rtlCol="0">
            <a:spAutoFit/>
          </a:bodyPr>
          <a:lstStyle/>
          <a:p>
            <a:r>
              <a:rPr lang="en-US" dirty="0" smtClean="0">
                <a:solidFill>
                  <a:schemeClr val="tx2">
                    <a:lumMod val="20000"/>
                    <a:lumOff val="80000"/>
                  </a:schemeClr>
                </a:solidFill>
              </a:rPr>
              <a:t>Email Catherine for movies. </a:t>
            </a:r>
            <a:r>
              <a:rPr lang="en-US" dirty="0" smtClean="0">
                <a:solidFill>
                  <a:schemeClr val="tx2">
                    <a:lumMod val="20000"/>
                    <a:lumOff val="80000"/>
                  </a:schemeClr>
                </a:solidFill>
                <a:sym typeface="Wingdings"/>
              </a:rPr>
              <a:t></a:t>
            </a:r>
            <a:endParaRPr lang="en-US" dirty="0">
              <a:solidFill>
                <a:schemeClr val="tx2">
                  <a:lumMod val="20000"/>
                  <a:lumOff val="8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7254</TotalTime>
  <Words>751</Words>
  <Application>Microsoft Macintosh PowerPoint</Application>
  <PresentationFormat>Custom</PresentationFormat>
  <Paragraphs>174</Paragraphs>
  <Slides>24</Slides>
  <Notes>4</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Twilight</vt:lpstr>
      <vt:lpstr>the Mopra Galactic Plane CO Survey www.phys.unsw.edu.au/mopraco Catherine Braiding University of New South Wales  Michael Burton, Gavin Rowell, Jarryd Hawkes,  Nick Tothill, Andrew Walsh (Australia) David Hollenbach, Craig Kulesa, Mark Wolfire, Paul Goldsmith, Chris Martin, Jorge Pineda, Tony Stark, Chris Walker (USA) Jürgen Stutzki, Robert Simon, Christian Glück, James Urquhart (Germany) and a whole lot more… </vt:lpstr>
      <vt:lpstr>PowerPoint Presentation</vt:lpstr>
      <vt:lpstr>Mopra Telescope MM Capabilities</vt:lpstr>
      <vt:lpstr>Fast Mapping with Mopra</vt:lpstr>
      <vt:lpstr>Line Parameters for CO Survey</vt:lpstr>
      <vt:lpstr>PowerPoint Presentation</vt:lpstr>
      <vt:lpstr>Noise Distributions Tsys    σrms</vt:lpstr>
      <vt:lpstr>RMS Noise per Voxel</vt:lpstr>
      <vt:lpstr>G323 1°x1° 12CO + 13CO J=1-0</vt:lpstr>
      <vt:lpstr>G323: Mean CO Profiles: 1°x1°</vt:lpstr>
      <vt:lpstr>CO Lines Profiles</vt:lpstr>
      <vt:lpstr>G323: 12CO vs. 13CO vs. Dame et al</vt:lpstr>
      <vt:lpstr>G323: Position - Velocity</vt:lpstr>
      <vt:lpstr>12CO / 13CO  Line Ratios and Optical Depth</vt:lpstr>
      <vt:lpstr>Molecular Mass Distribution at l=323°</vt:lpstr>
      <vt:lpstr>PowerPoint Presentation</vt:lpstr>
      <vt:lpstr>And then…</vt:lpstr>
      <vt:lpstr>G320 - 330</vt:lpstr>
      <vt:lpstr>G320 - 330</vt:lpstr>
      <vt:lpstr>Tsys comparison</vt:lpstr>
      <vt:lpstr>σrms comparison</vt:lpstr>
      <vt:lpstr>And then…</vt:lpstr>
      <vt:lpstr>PowerPoint Presentation</vt:lpstr>
      <vt:lpstr>Thank-you!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Catherine Braiding</cp:lastModifiedBy>
  <cp:revision>135</cp:revision>
  <cp:lastPrinted>2013-10-03T22:52:43Z</cp:lastPrinted>
  <dcterms:created xsi:type="dcterms:W3CDTF">2013-10-03T22:49:35Z</dcterms:created>
  <dcterms:modified xsi:type="dcterms:W3CDTF">2014-02-04T01:41:19Z</dcterms:modified>
</cp:coreProperties>
</file>